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media/image96.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9"/>
  </p:notesMasterIdLst>
  <p:handoutMasterIdLst>
    <p:handoutMasterId r:id="rId90"/>
  </p:handoutMasterIdLst>
  <p:sldIdLst>
    <p:sldId id="256" r:id="rId2"/>
    <p:sldId id="257" r:id="rId3"/>
    <p:sldId id="258" r:id="rId4"/>
    <p:sldId id="259" r:id="rId5"/>
    <p:sldId id="268" r:id="rId6"/>
    <p:sldId id="265" r:id="rId7"/>
    <p:sldId id="266" r:id="rId8"/>
    <p:sldId id="269" r:id="rId9"/>
    <p:sldId id="270" r:id="rId10"/>
    <p:sldId id="271" r:id="rId11"/>
    <p:sldId id="273" r:id="rId12"/>
    <p:sldId id="274" r:id="rId13"/>
    <p:sldId id="275" r:id="rId14"/>
    <p:sldId id="276" r:id="rId15"/>
    <p:sldId id="279" r:id="rId16"/>
    <p:sldId id="280" r:id="rId17"/>
    <p:sldId id="281" r:id="rId18"/>
    <p:sldId id="283" r:id="rId19"/>
    <p:sldId id="284" r:id="rId20"/>
    <p:sldId id="286" r:id="rId21"/>
    <p:sldId id="288" r:id="rId22"/>
    <p:sldId id="293" r:id="rId23"/>
    <p:sldId id="294" r:id="rId24"/>
    <p:sldId id="296" r:id="rId25"/>
    <p:sldId id="368" r:id="rId26"/>
    <p:sldId id="305" r:id="rId27"/>
    <p:sldId id="306" r:id="rId28"/>
    <p:sldId id="307" r:id="rId29"/>
    <p:sldId id="308" r:id="rId30"/>
    <p:sldId id="309" r:id="rId31"/>
    <p:sldId id="310" r:id="rId32"/>
    <p:sldId id="311" r:id="rId33"/>
    <p:sldId id="312" r:id="rId34"/>
    <p:sldId id="313" r:id="rId35"/>
    <p:sldId id="314" r:id="rId36"/>
    <p:sldId id="315" r:id="rId37"/>
    <p:sldId id="316" r:id="rId38"/>
    <p:sldId id="317" r:id="rId39"/>
    <p:sldId id="318" r:id="rId40"/>
    <p:sldId id="319" r:id="rId41"/>
    <p:sldId id="320" r:id="rId42"/>
    <p:sldId id="321" r:id="rId43"/>
    <p:sldId id="322" r:id="rId44"/>
    <p:sldId id="323" r:id="rId45"/>
    <p:sldId id="324" r:id="rId46"/>
    <p:sldId id="325" r:id="rId47"/>
    <p:sldId id="326" r:id="rId48"/>
    <p:sldId id="327" r:id="rId49"/>
    <p:sldId id="328" r:id="rId50"/>
    <p:sldId id="329" r:id="rId51"/>
    <p:sldId id="330" r:id="rId52"/>
    <p:sldId id="331" r:id="rId53"/>
    <p:sldId id="332" r:id="rId54"/>
    <p:sldId id="333" r:id="rId55"/>
    <p:sldId id="334" r:id="rId56"/>
    <p:sldId id="335" r:id="rId57"/>
    <p:sldId id="336" r:id="rId58"/>
    <p:sldId id="337" r:id="rId59"/>
    <p:sldId id="338" r:id="rId60"/>
    <p:sldId id="339" r:id="rId61"/>
    <p:sldId id="340" r:id="rId62"/>
    <p:sldId id="341" r:id="rId63"/>
    <p:sldId id="342" r:id="rId64"/>
    <p:sldId id="343" r:id="rId65"/>
    <p:sldId id="344" r:id="rId66"/>
    <p:sldId id="345" r:id="rId67"/>
    <p:sldId id="346" r:id="rId68"/>
    <p:sldId id="347" r:id="rId69"/>
    <p:sldId id="348" r:id="rId70"/>
    <p:sldId id="349" r:id="rId71"/>
    <p:sldId id="350" r:id="rId72"/>
    <p:sldId id="351" r:id="rId73"/>
    <p:sldId id="352" r:id="rId74"/>
    <p:sldId id="354" r:id="rId75"/>
    <p:sldId id="355" r:id="rId76"/>
    <p:sldId id="356" r:id="rId77"/>
    <p:sldId id="357" r:id="rId78"/>
    <p:sldId id="358" r:id="rId79"/>
    <p:sldId id="359" r:id="rId80"/>
    <p:sldId id="360" r:id="rId81"/>
    <p:sldId id="361" r:id="rId82"/>
    <p:sldId id="362" r:id="rId83"/>
    <p:sldId id="364" r:id="rId84"/>
    <p:sldId id="366" r:id="rId85"/>
    <p:sldId id="369" r:id="rId86"/>
    <p:sldId id="370" r:id="rId87"/>
    <p:sldId id="367" r:id="rId88"/>
  </p:sldIdLst>
  <p:sldSz cx="18288000" cy="10287000"/>
  <p:notesSz cx="18288000" cy="10287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C9B4"/>
    <a:srgbClr val="0DBB92"/>
    <a:srgbClr val="0099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1" d="100"/>
          <a:sy n="51" d="100"/>
        </p:scale>
        <p:origin x="-456" y="22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435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sz="quarter" idx="1"/>
          </p:nvPr>
        </p:nvSpPr>
        <p:spPr>
          <a:xfrm>
            <a:off x="10358438" y="0"/>
            <a:ext cx="7924800" cy="514350"/>
          </a:xfrm>
          <a:prstGeom prst="rect">
            <a:avLst/>
          </a:prstGeom>
        </p:spPr>
        <p:txBody>
          <a:bodyPr vert="horz" lIns="91440" tIns="45720" rIns="91440" bIns="45720" rtlCol="0"/>
          <a:lstStyle>
            <a:lvl1pPr algn="r">
              <a:defRPr sz="1200"/>
            </a:lvl1pPr>
          </a:lstStyle>
          <a:p>
            <a:fld id="{8705C5EC-52FC-4E85-A062-0C52768AD715}" type="datetimeFigureOut">
              <a:rPr lang="en-IN" smtClean="0"/>
              <a:t>09-06-2025</a:t>
            </a:fld>
            <a:endParaRPr lang="en-IN"/>
          </a:p>
        </p:txBody>
      </p:sp>
      <p:sp>
        <p:nvSpPr>
          <p:cNvPr id="4" name="Footer Placeholder 3"/>
          <p:cNvSpPr>
            <a:spLocks noGrp="1"/>
          </p:cNvSpPr>
          <p:nvPr>
            <p:ph type="ftr" sz="quarter" idx="2"/>
          </p:nvPr>
        </p:nvSpPr>
        <p:spPr>
          <a:xfrm>
            <a:off x="0" y="9771063"/>
            <a:ext cx="7924800" cy="514350"/>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p:cNvSpPr>
            <a:spLocks noGrp="1"/>
          </p:cNvSpPr>
          <p:nvPr>
            <p:ph type="sldNum" sz="quarter" idx="3"/>
          </p:nvPr>
        </p:nvSpPr>
        <p:spPr>
          <a:xfrm>
            <a:off x="10358438" y="9771063"/>
            <a:ext cx="7924800" cy="514350"/>
          </a:xfrm>
          <a:prstGeom prst="rect">
            <a:avLst/>
          </a:prstGeom>
        </p:spPr>
        <p:txBody>
          <a:bodyPr vert="horz" lIns="91440" tIns="45720" rIns="91440" bIns="45720" rtlCol="0" anchor="b"/>
          <a:lstStyle>
            <a:lvl1pPr algn="r">
              <a:defRPr sz="1200"/>
            </a:lvl1pPr>
          </a:lstStyle>
          <a:p>
            <a:fld id="{32672846-8920-4B48-B5DA-FEB0E2CD1CCF}" type="slidenum">
              <a:rPr lang="en-IN" smtClean="0"/>
              <a:t>‹#›</a:t>
            </a:fld>
            <a:endParaRPr lang="en-IN"/>
          </a:p>
        </p:txBody>
      </p:sp>
    </p:spTree>
    <p:extLst>
      <p:ext uri="{BB962C8B-B14F-4D97-AF65-F5344CB8AC3E}">
        <p14:creationId xmlns:p14="http://schemas.microsoft.com/office/powerpoint/2010/main" val="156741292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435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10358438" y="0"/>
            <a:ext cx="7924800" cy="514350"/>
          </a:xfrm>
          <a:prstGeom prst="rect">
            <a:avLst/>
          </a:prstGeom>
        </p:spPr>
        <p:txBody>
          <a:bodyPr vert="horz" lIns="91440" tIns="45720" rIns="91440" bIns="45720" rtlCol="0"/>
          <a:lstStyle>
            <a:lvl1pPr algn="r">
              <a:defRPr sz="1200"/>
            </a:lvl1pPr>
          </a:lstStyle>
          <a:p>
            <a:fld id="{2C118050-FB2A-4F82-A804-98425FBAE908}" type="datetimeFigureOut">
              <a:rPr lang="en-IN" smtClean="0"/>
              <a:t>09-06-2025</a:t>
            </a:fld>
            <a:endParaRPr lang="en-IN"/>
          </a:p>
        </p:txBody>
      </p:sp>
      <p:sp>
        <p:nvSpPr>
          <p:cNvPr id="4" name="Slide Image Placeholder 3"/>
          <p:cNvSpPr>
            <a:spLocks noGrp="1" noRot="1" noChangeAspect="1"/>
          </p:cNvSpPr>
          <p:nvPr>
            <p:ph type="sldImg" idx="2"/>
          </p:nvPr>
        </p:nvSpPr>
        <p:spPr>
          <a:xfrm>
            <a:off x="5715000" y="771525"/>
            <a:ext cx="6858000" cy="3857625"/>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1828800" y="4886325"/>
            <a:ext cx="14630400" cy="46291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9771063"/>
            <a:ext cx="7924800" cy="51435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10358438" y="9771063"/>
            <a:ext cx="7924800" cy="514350"/>
          </a:xfrm>
          <a:prstGeom prst="rect">
            <a:avLst/>
          </a:prstGeom>
        </p:spPr>
        <p:txBody>
          <a:bodyPr vert="horz" lIns="91440" tIns="45720" rIns="91440" bIns="45720" rtlCol="0" anchor="b"/>
          <a:lstStyle>
            <a:lvl1pPr algn="r">
              <a:defRPr sz="1200"/>
            </a:lvl1pPr>
          </a:lstStyle>
          <a:p>
            <a:fld id="{AE46CB45-2A07-403E-AE8A-CA4430A8590E}" type="slidenum">
              <a:rPr lang="en-IN" smtClean="0"/>
              <a:t>‹#›</a:t>
            </a:fld>
            <a:endParaRPr lang="en-IN"/>
          </a:p>
        </p:txBody>
      </p:sp>
    </p:spTree>
    <p:extLst>
      <p:ext uri="{BB962C8B-B14F-4D97-AF65-F5344CB8AC3E}">
        <p14:creationId xmlns:p14="http://schemas.microsoft.com/office/powerpoint/2010/main" val="425206973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pexels.com/id-id/@jibarofoto?utm_content=attributionCopyText&amp;utm_medium=referral&amp;utm_source=pexels"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pexels.com/id-id/foto/agama-auditorium-dalam-ruangan-grup-2774556/?utm_content=attributionCopyText&amp;utm_medium=referral&amp;utm_source=pexel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AE46CB45-2A07-403E-AE8A-CA4430A8590E}" type="slidenum">
              <a:rPr lang="en-IN" smtClean="0"/>
              <a:t>1</a:t>
            </a:fld>
            <a:endParaRPr lang="en-IN"/>
          </a:p>
        </p:txBody>
      </p:sp>
    </p:spTree>
    <p:extLst>
      <p:ext uri="{BB962C8B-B14F-4D97-AF65-F5344CB8AC3E}">
        <p14:creationId xmlns:p14="http://schemas.microsoft.com/office/powerpoint/2010/main" val="3890435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AE46CB45-2A07-403E-AE8A-CA4430A8590E}" type="slidenum">
              <a:rPr lang="en-IN" smtClean="0"/>
              <a:t>19</a:t>
            </a:fld>
            <a:endParaRPr lang="en-IN"/>
          </a:p>
        </p:txBody>
      </p:sp>
    </p:spTree>
    <p:extLst>
      <p:ext uri="{BB962C8B-B14F-4D97-AF65-F5344CB8AC3E}">
        <p14:creationId xmlns:p14="http://schemas.microsoft.com/office/powerpoint/2010/main" val="2197214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b="0" i="0" dirty="0">
                <a:solidFill>
                  <a:srgbClr val="1A1A1A"/>
                </a:solidFill>
                <a:effectLst/>
                <a:latin typeface="-apple-system"/>
              </a:rPr>
              <a:t>Foto oleh </a:t>
            </a:r>
            <a:r>
              <a:rPr lang="it-IT" b="1" i="0" u="none" strike="noStrike" dirty="0">
                <a:solidFill>
                  <a:srgbClr val="1A1A1A"/>
                </a:solidFill>
                <a:effectLst/>
                <a:latin typeface="-apple-system"/>
                <a:hlinkClick r:id="rId3"/>
              </a:rPr>
              <a:t>Luis Quintero</a:t>
            </a:r>
            <a:r>
              <a:rPr lang="it-IT" b="0" i="0" dirty="0">
                <a:solidFill>
                  <a:srgbClr val="1A1A1A"/>
                </a:solidFill>
                <a:effectLst/>
                <a:latin typeface="-apple-system"/>
              </a:rPr>
              <a:t> dari </a:t>
            </a:r>
            <a:r>
              <a:rPr lang="it-IT" b="1" i="0" u="none" strike="noStrike" dirty="0">
                <a:solidFill>
                  <a:srgbClr val="1A1A1A"/>
                </a:solidFill>
                <a:effectLst/>
                <a:latin typeface="-apple-system"/>
                <a:hlinkClick r:id="rId4"/>
              </a:rPr>
              <a:t>Pexels</a:t>
            </a:r>
            <a:endParaRPr lang="en-ID" dirty="0"/>
          </a:p>
        </p:txBody>
      </p:sp>
      <p:sp>
        <p:nvSpPr>
          <p:cNvPr id="4" name="Slide Number Placeholder 3"/>
          <p:cNvSpPr>
            <a:spLocks noGrp="1"/>
          </p:cNvSpPr>
          <p:nvPr>
            <p:ph type="sldNum" sz="quarter" idx="5"/>
          </p:nvPr>
        </p:nvSpPr>
        <p:spPr/>
        <p:txBody>
          <a:bodyPr/>
          <a:lstStyle/>
          <a:p>
            <a:fld id="{8ECE837E-594B-4F0F-92F5-F20D4296AC5C}" type="slidenum">
              <a:rPr lang="en-ID" smtClean="0"/>
              <a:t>25</a:t>
            </a:fld>
            <a:endParaRPr lang="en-ID"/>
          </a:p>
        </p:txBody>
      </p:sp>
    </p:spTree>
    <p:extLst>
      <p:ext uri="{BB962C8B-B14F-4D97-AF65-F5344CB8AC3E}">
        <p14:creationId xmlns:p14="http://schemas.microsoft.com/office/powerpoint/2010/main" val="3058615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87474" y="1683702"/>
            <a:ext cx="15513051" cy="2159000"/>
          </a:xfrm>
          <a:prstGeom prst="rect">
            <a:avLst/>
          </a:prstGeom>
        </p:spPr>
        <p:txBody>
          <a:bodyPr wrap="square" lIns="0" tIns="0" rIns="0" bIns="0">
            <a:spAutoFit/>
          </a:bodyPr>
          <a:lstStyle>
            <a:lvl1pPr>
              <a:defRPr sz="6000" b="1" i="0">
                <a:solidFill>
                  <a:srgbClr val="212121"/>
                </a:solidFill>
                <a:latin typeface="Arial"/>
                <a:cs typeface="Arial"/>
              </a:defRPr>
            </a:lvl1pPr>
          </a:lstStyle>
          <a:p>
            <a:endParaRPr/>
          </a:p>
        </p:txBody>
      </p:sp>
      <p:sp>
        <p:nvSpPr>
          <p:cNvPr id="3" name="Holder 3"/>
          <p:cNvSpPr>
            <a:spLocks noGrp="1"/>
          </p:cNvSpPr>
          <p:nvPr>
            <p:ph type="subTitle" idx="4"/>
          </p:nvPr>
        </p:nvSpPr>
        <p:spPr>
          <a:xfrm>
            <a:off x="1111249" y="6674554"/>
            <a:ext cx="16065501" cy="16256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200" b="1" i="0">
                <a:solidFill>
                  <a:schemeClr val="tx1"/>
                </a:solidFill>
                <a:latin typeface="Roboto Bk"/>
                <a:cs typeface="Roboto Bk"/>
              </a:defRPr>
            </a:lvl1pPr>
          </a:lstStyle>
          <a:p>
            <a:pPr marL="12700">
              <a:lnSpc>
                <a:spcPct val="100000"/>
              </a:lnSpc>
              <a:spcBef>
                <a:spcPts val="155"/>
              </a:spcBef>
            </a:pPr>
            <a:r>
              <a:rPr spc="-5" dirty="0"/>
              <a:t>National </a:t>
            </a:r>
            <a:r>
              <a:rPr spc="5" dirty="0"/>
              <a:t>Centre</a:t>
            </a:r>
            <a:r>
              <a:rPr spc="-10" dirty="0"/>
              <a:t> </a:t>
            </a:r>
            <a:r>
              <a:rPr spc="5" dirty="0"/>
              <a:t>for</a:t>
            </a:r>
            <a:r>
              <a:rPr spc="-10" dirty="0"/>
              <a:t> </a:t>
            </a:r>
            <a:r>
              <a:rPr dirty="0"/>
              <a:t>Financial</a:t>
            </a:r>
            <a:r>
              <a:rPr spc="-10" dirty="0"/>
              <a:t> </a:t>
            </a:r>
            <a:r>
              <a:rPr dirty="0"/>
              <a:t>Education</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2F7F3498-832A-475A-B7B2-312B4797D120}" type="datetime1">
              <a:rPr lang="en-US" smtClean="0"/>
              <a:t>6/9/2025</a:t>
            </a:fld>
            <a:endParaRPr lang="en-US"/>
          </a:p>
        </p:txBody>
      </p:sp>
      <p:sp>
        <p:nvSpPr>
          <p:cNvPr id="6" name="Holder 6"/>
          <p:cNvSpPr>
            <a:spLocks noGrp="1"/>
          </p:cNvSpPr>
          <p:nvPr>
            <p:ph type="sldNum" sz="quarter" idx="7"/>
          </p:nvPr>
        </p:nvSpPr>
        <p:spPr/>
        <p:txBody>
          <a:bodyPr lIns="0" tIns="0" rIns="0" bIns="0"/>
          <a:lstStyle>
            <a:lvl1pPr>
              <a:defRPr sz="1200" b="1" i="0">
                <a:solidFill>
                  <a:schemeClr val="tx1"/>
                </a:solidFill>
                <a:latin typeface="Roboto Bk"/>
                <a:cs typeface="Roboto Bk"/>
              </a:defRPr>
            </a:lvl1pPr>
          </a:lstStyle>
          <a:p>
            <a:pPr marL="125730">
              <a:lnSpc>
                <a:spcPct val="100000"/>
              </a:lnSpc>
              <a:spcBef>
                <a:spcPts val="155"/>
              </a:spcBef>
            </a:pPr>
            <a:fld id="{81D60167-4931-47E6-BA6A-407CBD079E47}" type="slidenum">
              <a:rPr dirty="0"/>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50" b="0" i="0">
                <a:solidFill>
                  <a:srgbClr val="212121"/>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sz="3400" b="0" i="0">
                <a:solidFill>
                  <a:srgbClr val="373741"/>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defRPr sz="1200" b="1" i="0">
                <a:solidFill>
                  <a:schemeClr val="tx1"/>
                </a:solidFill>
                <a:latin typeface="Roboto Bk"/>
                <a:cs typeface="Roboto Bk"/>
              </a:defRPr>
            </a:lvl1pPr>
          </a:lstStyle>
          <a:p>
            <a:pPr marL="12700">
              <a:lnSpc>
                <a:spcPct val="100000"/>
              </a:lnSpc>
              <a:spcBef>
                <a:spcPts val="155"/>
              </a:spcBef>
            </a:pPr>
            <a:r>
              <a:rPr spc="-5" dirty="0"/>
              <a:t>National </a:t>
            </a:r>
            <a:r>
              <a:rPr spc="5" dirty="0"/>
              <a:t>Centre</a:t>
            </a:r>
            <a:r>
              <a:rPr spc="-10" dirty="0"/>
              <a:t> </a:t>
            </a:r>
            <a:r>
              <a:rPr spc="5" dirty="0"/>
              <a:t>for</a:t>
            </a:r>
            <a:r>
              <a:rPr spc="-10" dirty="0"/>
              <a:t> </a:t>
            </a:r>
            <a:r>
              <a:rPr dirty="0"/>
              <a:t>Financial</a:t>
            </a:r>
            <a:r>
              <a:rPr spc="-10" dirty="0"/>
              <a:t> </a:t>
            </a:r>
            <a:r>
              <a:rPr dirty="0"/>
              <a:t>Education</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DD26694C-EC4E-45C0-97D8-7B84CA2C41F2}" type="datetime1">
              <a:rPr lang="en-US" smtClean="0"/>
              <a:t>6/9/2025</a:t>
            </a:fld>
            <a:endParaRPr lang="en-US"/>
          </a:p>
        </p:txBody>
      </p:sp>
      <p:sp>
        <p:nvSpPr>
          <p:cNvPr id="6" name="Holder 6"/>
          <p:cNvSpPr>
            <a:spLocks noGrp="1"/>
          </p:cNvSpPr>
          <p:nvPr>
            <p:ph type="sldNum" sz="quarter" idx="7"/>
          </p:nvPr>
        </p:nvSpPr>
        <p:spPr/>
        <p:txBody>
          <a:bodyPr lIns="0" tIns="0" rIns="0" bIns="0"/>
          <a:lstStyle>
            <a:lvl1pPr>
              <a:defRPr sz="1200" b="1" i="0">
                <a:solidFill>
                  <a:schemeClr val="tx1"/>
                </a:solidFill>
                <a:latin typeface="Roboto Bk"/>
                <a:cs typeface="Roboto Bk"/>
              </a:defRPr>
            </a:lvl1pPr>
          </a:lstStyle>
          <a:p>
            <a:pPr marL="125730">
              <a:lnSpc>
                <a:spcPct val="100000"/>
              </a:lnSpc>
              <a:spcBef>
                <a:spcPts val="155"/>
              </a:spcBef>
            </a:pPr>
            <a:fld id="{81D60167-4931-47E6-BA6A-407CBD079E47}" type="slidenum">
              <a:rPr dirty="0"/>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50" b="0" i="0">
                <a:solidFill>
                  <a:srgbClr val="212121"/>
                </a:solidFill>
                <a:latin typeface="Trebuchet MS"/>
                <a:cs typeface="Trebuchet MS"/>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2544976" y="2960331"/>
            <a:ext cx="4257040" cy="6098540"/>
          </a:xfrm>
          <a:prstGeom prst="rect">
            <a:avLst/>
          </a:prstGeom>
        </p:spPr>
        <p:txBody>
          <a:bodyPr wrap="square" lIns="0" tIns="0" rIns="0" bIns="0">
            <a:spAutoFit/>
          </a:bodyPr>
          <a:lstStyle>
            <a:lvl1pPr>
              <a:defRPr b="0" i="0">
                <a:solidFill>
                  <a:schemeClr val="tx1"/>
                </a:solidFill>
              </a:defRPr>
            </a:lvl1pPr>
          </a:lstStyle>
          <a:p>
            <a:endParaRPr/>
          </a:p>
        </p:txBody>
      </p:sp>
      <p:sp>
        <p:nvSpPr>
          <p:cNvPr id="5" name="Holder 5"/>
          <p:cNvSpPr>
            <a:spLocks noGrp="1"/>
          </p:cNvSpPr>
          <p:nvPr>
            <p:ph type="ftr" sz="quarter" idx="5"/>
          </p:nvPr>
        </p:nvSpPr>
        <p:spPr/>
        <p:txBody>
          <a:bodyPr lIns="0" tIns="0" rIns="0" bIns="0"/>
          <a:lstStyle>
            <a:lvl1pPr>
              <a:defRPr sz="1200" b="1" i="0">
                <a:solidFill>
                  <a:schemeClr val="tx1"/>
                </a:solidFill>
                <a:latin typeface="Roboto Bk"/>
                <a:cs typeface="Roboto Bk"/>
              </a:defRPr>
            </a:lvl1pPr>
          </a:lstStyle>
          <a:p>
            <a:pPr marL="12700">
              <a:lnSpc>
                <a:spcPct val="100000"/>
              </a:lnSpc>
              <a:spcBef>
                <a:spcPts val="155"/>
              </a:spcBef>
            </a:pPr>
            <a:r>
              <a:rPr spc="-5" dirty="0"/>
              <a:t>National </a:t>
            </a:r>
            <a:r>
              <a:rPr spc="5" dirty="0"/>
              <a:t>Centre</a:t>
            </a:r>
            <a:r>
              <a:rPr spc="-10" dirty="0"/>
              <a:t> </a:t>
            </a:r>
            <a:r>
              <a:rPr spc="5" dirty="0"/>
              <a:t>for</a:t>
            </a:r>
            <a:r>
              <a:rPr spc="-10" dirty="0"/>
              <a:t> </a:t>
            </a:r>
            <a:r>
              <a:rPr dirty="0"/>
              <a:t>Financial</a:t>
            </a:r>
            <a:r>
              <a:rPr spc="-10" dirty="0"/>
              <a:t> </a:t>
            </a:r>
            <a:r>
              <a:rPr dirty="0"/>
              <a:t>Education</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3B05C3CF-F628-432B-8376-E90D65362772}" type="datetime1">
              <a:rPr lang="en-US" smtClean="0"/>
              <a:t>6/9/2025</a:t>
            </a:fld>
            <a:endParaRPr lang="en-US"/>
          </a:p>
        </p:txBody>
      </p:sp>
      <p:sp>
        <p:nvSpPr>
          <p:cNvPr id="7" name="Holder 7"/>
          <p:cNvSpPr>
            <a:spLocks noGrp="1"/>
          </p:cNvSpPr>
          <p:nvPr>
            <p:ph type="sldNum" sz="quarter" idx="7"/>
          </p:nvPr>
        </p:nvSpPr>
        <p:spPr/>
        <p:txBody>
          <a:bodyPr lIns="0" tIns="0" rIns="0" bIns="0"/>
          <a:lstStyle>
            <a:lvl1pPr>
              <a:defRPr sz="1200" b="1" i="0">
                <a:solidFill>
                  <a:schemeClr val="tx1"/>
                </a:solidFill>
                <a:latin typeface="Roboto Bk"/>
                <a:cs typeface="Roboto Bk"/>
              </a:defRPr>
            </a:lvl1pPr>
          </a:lstStyle>
          <a:p>
            <a:pPr marL="125730">
              <a:lnSpc>
                <a:spcPct val="100000"/>
              </a:lnSpc>
              <a:spcBef>
                <a:spcPts val="155"/>
              </a:spcBef>
            </a:pPr>
            <a:fld id="{81D60167-4931-47E6-BA6A-407CBD079E47}" type="slidenum">
              <a:rPr dirty="0"/>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50" b="0" i="0">
                <a:solidFill>
                  <a:srgbClr val="212121"/>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defRPr sz="1200" b="1" i="0">
                <a:solidFill>
                  <a:schemeClr val="tx1"/>
                </a:solidFill>
                <a:latin typeface="Roboto Bk"/>
                <a:cs typeface="Roboto Bk"/>
              </a:defRPr>
            </a:lvl1pPr>
          </a:lstStyle>
          <a:p>
            <a:pPr marL="12700">
              <a:lnSpc>
                <a:spcPct val="100000"/>
              </a:lnSpc>
              <a:spcBef>
                <a:spcPts val="155"/>
              </a:spcBef>
            </a:pPr>
            <a:r>
              <a:rPr spc="-5" dirty="0"/>
              <a:t>National </a:t>
            </a:r>
            <a:r>
              <a:rPr spc="5" dirty="0"/>
              <a:t>Centre</a:t>
            </a:r>
            <a:r>
              <a:rPr spc="-10" dirty="0"/>
              <a:t> </a:t>
            </a:r>
            <a:r>
              <a:rPr spc="5" dirty="0"/>
              <a:t>for</a:t>
            </a:r>
            <a:r>
              <a:rPr spc="-10" dirty="0"/>
              <a:t> </a:t>
            </a:r>
            <a:r>
              <a:rPr dirty="0"/>
              <a:t>Financial</a:t>
            </a:r>
            <a:r>
              <a:rPr spc="-10" dirty="0"/>
              <a:t> </a:t>
            </a:r>
            <a:r>
              <a:rPr dirty="0"/>
              <a:t>Education</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F3BB9444-9B5B-499C-BC6E-25715FF15DB9}" type="datetime1">
              <a:rPr lang="en-US" smtClean="0"/>
              <a:t>6/9/2025</a:t>
            </a:fld>
            <a:endParaRPr lang="en-US"/>
          </a:p>
        </p:txBody>
      </p:sp>
      <p:sp>
        <p:nvSpPr>
          <p:cNvPr id="5" name="Holder 5"/>
          <p:cNvSpPr>
            <a:spLocks noGrp="1"/>
          </p:cNvSpPr>
          <p:nvPr>
            <p:ph type="sldNum" sz="quarter" idx="7"/>
          </p:nvPr>
        </p:nvSpPr>
        <p:spPr/>
        <p:txBody>
          <a:bodyPr lIns="0" tIns="0" rIns="0" bIns="0"/>
          <a:lstStyle>
            <a:lvl1pPr>
              <a:defRPr sz="1200" b="1" i="0">
                <a:solidFill>
                  <a:schemeClr val="tx1"/>
                </a:solidFill>
                <a:latin typeface="Roboto Bk"/>
                <a:cs typeface="Roboto Bk"/>
              </a:defRPr>
            </a:lvl1pPr>
          </a:lstStyle>
          <a:p>
            <a:pPr marL="125730">
              <a:lnSpc>
                <a:spcPct val="100000"/>
              </a:lnSpc>
              <a:spcBef>
                <a:spcPts val="155"/>
              </a:spcBef>
            </a:pPr>
            <a:fld id="{81D60167-4931-47E6-BA6A-407CBD079E47}" type="slidenum">
              <a:rPr dirty="0"/>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200" b="1" i="0">
                <a:solidFill>
                  <a:schemeClr val="tx1"/>
                </a:solidFill>
                <a:latin typeface="Roboto Bk"/>
                <a:cs typeface="Roboto Bk"/>
              </a:defRPr>
            </a:lvl1pPr>
          </a:lstStyle>
          <a:p>
            <a:pPr marL="12700">
              <a:lnSpc>
                <a:spcPct val="100000"/>
              </a:lnSpc>
              <a:spcBef>
                <a:spcPts val="155"/>
              </a:spcBef>
            </a:pPr>
            <a:r>
              <a:rPr spc="-5" dirty="0"/>
              <a:t>National </a:t>
            </a:r>
            <a:r>
              <a:rPr spc="5" dirty="0"/>
              <a:t>Centre</a:t>
            </a:r>
            <a:r>
              <a:rPr spc="-10" dirty="0"/>
              <a:t> </a:t>
            </a:r>
            <a:r>
              <a:rPr spc="5" dirty="0"/>
              <a:t>for</a:t>
            </a:r>
            <a:r>
              <a:rPr spc="-10" dirty="0"/>
              <a:t> </a:t>
            </a:r>
            <a:r>
              <a:rPr dirty="0"/>
              <a:t>Financial</a:t>
            </a:r>
            <a:r>
              <a:rPr spc="-10" dirty="0"/>
              <a:t> </a:t>
            </a:r>
            <a:r>
              <a:rPr dirty="0"/>
              <a:t>Education</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87530A78-3FDC-4B44-861B-16E743A541BC}" type="datetime1">
              <a:rPr lang="en-US" smtClean="0"/>
              <a:t>6/9/2025</a:t>
            </a:fld>
            <a:endParaRPr lang="en-US"/>
          </a:p>
        </p:txBody>
      </p:sp>
      <p:sp>
        <p:nvSpPr>
          <p:cNvPr id="4" name="Holder 4"/>
          <p:cNvSpPr>
            <a:spLocks noGrp="1"/>
          </p:cNvSpPr>
          <p:nvPr>
            <p:ph type="sldNum" sz="quarter" idx="7"/>
          </p:nvPr>
        </p:nvSpPr>
        <p:spPr/>
        <p:txBody>
          <a:bodyPr lIns="0" tIns="0" rIns="0" bIns="0"/>
          <a:lstStyle>
            <a:lvl1pPr>
              <a:defRPr sz="1200" b="1" i="0">
                <a:solidFill>
                  <a:schemeClr val="tx1"/>
                </a:solidFill>
                <a:latin typeface="Roboto Bk"/>
                <a:cs typeface="Roboto Bk"/>
              </a:defRPr>
            </a:lvl1pPr>
          </a:lstStyle>
          <a:p>
            <a:pPr marL="125730">
              <a:lnSpc>
                <a:spcPct val="100000"/>
              </a:lnSpc>
              <a:spcBef>
                <a:spcPts val="155"/>
              </a:spcBef>
            </a:pPr>
            <a:fld id="{81D60167-4931-47E6-BA6A-407CBD079E47}" type="slidenum">
              <a:rPr dirty="0"/>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42_Blank">
    <p:spTree>
      <p:nvGrpSpPr>
        <p:cNvPr id="1" name=""/>
        <p:cNvGrpSpPr/>
        <p:nvPr/>
      </p:nvGrpSpPr>
      <p:grpSpPr>
        <a:xfrm>
          <a:off x="0" y="0"/>
          <a:ext cx="0" cy="0"/>
          <a:chOff x="0" y="0"/>
          <a:chExt cx="0" cy="0"/>
        </a:xfrm>
      </p:grpSpPr>
      <p:sp>
        <p:nvSpPr>
          <p:cNvPr id="6" name="Rectangle 5"/>
          <p:cNvSpPr/>
          <p:nvPr userDrawn="1"/>
        </p:nvSpPr>
        <p:spPr>
          <a:xfrm>
            <a:off x="0" y="9372600"/>
            <a:ext cx="18288000" cy="914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endParaRPr lang="en-US"/>
          </a:p>
        </p:txBody>
      </p:sp>
      <p:sp>
        <p:nvSpPr>
          <p:cNvPr id="2" name="Date Placeholder 1"/>
          <p:cNvSpPr>
            <a:spLocks noGrp="1"/>
          </p:cNvSpPr>
          <p:nvPr>
            <p:ph type="dt" sz="half" idx="10"/>
          </p:nvPr>
        </p:nvSpPr>
        <p:spPr>
          <a:xfrm>
            <a:off x="914400" y="9566910"/>
            <a:ext cx="4206240" cy="276999"/>
          </a:xfrm>
        </p:spPr>
        <p:txBody>
          <a:bodyPr/>
          <a:lstStyle/>
          <a:p>
            <a:endParaRPr lang="en-US"/>
          </a:p>
        </p:txBody>
      </p:sp>
      <p:sp>
        <p:nvSpPr>
          <p:cNvPr id="3" name="Footer Placeholder 2"/>
          <p:cNvSpPr>
            <a:spLocks noGrp="1"/>
          </p:cNvSpPr>
          <p:nvPr>
            <p:ph type="ftr" sz="quarter" idx="11"/>
          </p:nvPr>
        </p:nvSpPr>
        <p:spPr>
          <a:xfrm>
            <a:off x="14072996" y="9837197"/>
            <a:ext cx="2719069" cy="369332"/>
          </a:xfrm>
        </p:spPr>
        <p:txBody>
          <a:bodyPr/>
          <a:lstStyle>
            <a:lvl1pPr>
              <a:defRPr sz="2400" b="1" spc="100" baseline="0"/>
            </a:lvl1pPr>
          </a:lstStyle>
          <a:p>
            <a:r>
              <a:rPr lang="en-US"/>
              <a:t>www.ncfe.org.in</a:t>
            </a:r>
          </a:p>
        </p:txBody>
      </p:sp>
      <p:sp>
        <p:nvSpPr>
          <p:cNvPr id="5" name="Rectangle 4"/>
          <p:cNvSpPr/>
          <p:nvPr userDrawn="1"/>
        </p:nvSpPr>
        <p:spPr>
          <a:xfrm>
            <a:off x="17030700" y="0"/>
            <a:ext cx="1257300" cy="9144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endParaRPr lang="en-US"/>
          </a:p>
        </p:txBody>
      </p:sp>
      <p:sp>
        <p:nvSpPr>
          <p:cNvPr id="7" name="Title 1"/>
          <p:cNvSpPr>
            <a:spLocks noGrp="1"/>
          </p:cNvSpPr>
          <p:nvPr>
            <p:ph type="title" hasCustomPrompt="1"/>
          </p:nvPr>
        </p:nvSpPr>
        <p:spPr>
          <a:xfrm>
            <a:off x="1257300" y="974709"/>
            <a:ext cx="15773400" cy="981682"/>
          </a:xfrm>
        </p:spPr>
        <p:txBody>
          <a:bodyPr>
            <a:noAutofit/>
          </a:bodyPr>
          <a:lstStyle>
            <a:lvl1pPr>
              <a:defRPr sz="4800" b="1">
                <a:solidFill>
                  <a:schemeClr val="tx1">
                    <a:lumMod val="75000"/>
                    <a:lumOff val="25000"/>
                  </a:schemeClr>
                </a:solidFill>
                <a:latin typeface="+mn-lt"/>
              </a:defRPr>
            </a:lvl1pPr>
          </a:lstStyle>
          <a:p>
            <a:r>
              <a:rPr lang="en-US" dirty="0"/>
              <a:t>CLICK TO EDIT MASTER TITLE STYLE</a:t>
            </a:r>
          </a:p>
        </p:txBody>
      </p:sp>
      <p:sp>
        <p:nvSpPr>
          <p:cNvPr id="8" name="Content Placeholder 2"/>
          <p:cNvSpPr>
            <a:spLocks noGrp="1"/>
          </p:cNvSpPr>
          <p:nvPr>
            <p:ph idx="1"/>
          </p:nvPr>
        </p:nvSpPr>
        <p:spPr>
          <a:xfrm>
            <a:off x="1257300" y="2360429"/>
            <a:ext cx="15773400" cy="6807386"/>
          </a:xfrm>
        </p:spPr>
        <p:txBody>
          <a:bodyPr>
            <a:normAutofit/>
          </a:bodyPr>
          <a:lstStyle>
            <a:lvl1pPr marL="0" indent="0">
              <a:buNone/>
              <a:defRPr sz="4000">
                <a:solidFill>
                  <a:schemeClr val="tx1">
                    <a:lumMod val="75000"/>
                    <a:lumOff val="25000"/>
                  </a:schemeClr>
                </a:solidFill>
              </a:defRPr>
            </a:lvl1pPr>
            <a:lvl2pPr marL="685800" indent="0">
              <a:buNone/>
              <a:defRPr/>
            </a:lvl2pPr>
            <a:lvl3pPr marL="1371600" indent="0">
              <a:buNone/>
              <a:defRPr/>
            </a:lvl3pPr>
            <a:lvl4pPr marL="2057400" indent="0">
              <a:buNone/>
              <a:defRPr/>
            </a:lvl4pPr>
            <a:lvl5pPr marL="2743200" indent="0">
              <a:buNone/>
              <a:defRPr/>
            </a:lvl5pPr>
          </a:lstStyle>
          <a:p>
            <a:pPr lvl="0"/>
            <a:r>
              <a:rPr lang="en-US" dirty="0"/>
              <a:t>Edit Master text styles</a:t>
            </a:r>
          </a:p>
        </p:txBody>
      </p:sp>
      <p:sp>
        <p:nvSpPr>
          <p:cNvPr id="4" name="Slide Number Placeholder 3"/>
          <p:cNvSpPr>
            <a:spLocks noGrp="1"/>
          </p:cNvSpPr>
          <p:nvPr>
            <p:ph type="sldNum" sz="quarter" idx="12"/>
          </p:nvPr>
        </p:nvSpPr>
        <p:spPr>
          <a:xfrm>
            <a:off x="17030699" y="202018"/>
            <a:ext cx="1257302" cy="369332"/>
          </a:xfrm>
        </p:spPr>
        <p:txBody>
          <a:bodyPr/>
          <a:lstStyle>
            <a:lvl1pPr algn="ctr">
              <a:defRPr sz="2400" b="1">
                <a:solidFill>
                  <a:schemeClr val="bg1"/>
                </a:solidFill>
              </a:defRPr>
            </a:lvl1pPr>
          </a:lstStyle>
          <a:p>
            <a:fld id="{678D33E6-8E9C-41CC-8EDE-F854B52C60CE}" type="slidenum">
              <a:rPr lang="en-US" smtClean="0"/>
              <a:pPr/>
              <a:t>‹#›</a:t>
            </a:fld>
            <a:endParaRPr lang="en-US"/>
          </a:p>
        </p:txBody>
      </p:sp>
      <p:sp>
        <p:nvSpPr>
          <p:cNvPr id="9" name="Rectangle 8"/>
          <p:cNvSpPr/>
          <p:nvPr userDrawn="1"/>
        </p:nvSpPr>
        <p:spPr>
          <a:xfrm>
            <a:off x="6400800" y="2400300"/>
            <a:ext cx="5486400" cy="5486400"/>
          </a:xfrm>
          <a:prstGeom prst="rect">
            <a:avLst/>
          </a:prstGeom>
          <a:blipFill dpi="0" rotWithShape="1">
            <a:blip r:embed="rId2">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endParaRPr lang="en-US"/>
          </a:p>
        </p:txBody>
      </p:sp>
    </p:spTree>
    <p:extLst>
      <p:ext uri="{BB962C8B-B14F-4D97-AF65-F5344CB8AC3E}">
        <p14:creationId xmlns:p14="http://schemas.microsoft.com/office/powerpoint/2010/main" val="5994323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142457" y="759644"/>
            <a:ext cx="16003084" cy="1233170"/>
          </a:xfrm>
          <a:prstGeom prst="rect">
            <a:avLst/>
          </a:prstGeom>
        </p:spPr>
        <p:txBody>
          <a:bodyPr wrap="square" lIns="0" tIns="0" rIns="0" bIns="0">
            <a:spAutoFit/>
          </a:bodyPr>
          <a:lstStyle>
            <a:lvl1pPr>
              <a:defRPr sz="2650" b="0" i="0">
                <a:solidFill>
                  <a:srgbClr val="212121"/>
                </a:solidFill>
                <a:latin typeface="Trebuchet MS"/>
                <a:cs typeface="Trebuchet MS"/>
              </a:defRPr>
            </a:lvl1pPr>
          </a:lstStyle>
          <a:p>
            <a:endParaRPr/>
          </a:p>
        </p:txBody>
      </p:sp>
      <p:sp>
        <p:nvSpPr>
          <p:cNvPr id="3" name="Holder 3"/>
          <p:cNvSpPr>
            <a:spLocks noGrp="1"/>
          </p:cNvSpPr>
          <p:nvPr>
            <p:ph type="body" idx="1"/>
          </p:nvPr>
        </p:nvSpPr>
        <p:spPr>
          <a:xfrm>
            <a:off x="1624265" y="4059859"/>
            <a:ext cx="15039468" cy="3911600"/>
          </a:xfrm>
          <a:prstGeom prst="rect">
            <a:avLst/>
          </a:prstGeom>
        </p:spPr>
        <p:txBody>
          <a:bodyPr wrap="square" lIns="0" tIns="0" rIns="0" bIns="0">
            <a:spAutoFit/>
          </a:bodyPr>
          <a:lstStyle>
            <a:lvl1pPr>
              <a:defRPr sz="3400" b="0" i="0">
                <a:solidFill>
                  <a:srgbClr val="373741"/>
                </a:solidFill>
                <a:latin typeface="Trebuchet MS"/>
                <a:cs typeface="Trebuchet MS"/>
              </a:defRPr>
            </a:lvl1pPr>
          </a:lstStyle>
          <a:p>
            <a:endParaRPr/>
          </a:p>
        </p:txBody>
      </p:sp>
      <p:sp>
        <p:nvSpPr>
          <p:cNvPr id="4" name="Holder 4"/>
          <p:cNvSpPr>
            <a:spLocks noGrp="1"/>
          </p:cNvSpPr>
          <p:nvPr>
            <p:ph type="ftr" sz="quarter" idx="5"/>
          </p:nvPr>
        </p:nvSpPr>
        <p:spPr>
          <a:xfrm>
            <a:off x="14072996" y="9837197"/>
            <a:ext cx="2719069" cy="226695"/>
          </a:xfrm>
          <a:prstGeom prst="rect">
            <a:avLst/>
          </a:prstGeom>
        </p:spPr>
        <p:txBody>
          <a:bodyPr wrap="square" lIns="0" tIns="0" rIns="0" bIns="0">
            <a:spAutoFit/>
          </a:bodyPr>
          <a:lstStyle>
            <a:lvl1pPr>
              <a:defRPr sz="1200" b="1" i="0">
                <a:solidFill>
                  <a:schemeClr val="tx1"/>
                </a:solidFill>
                <a:latin typeface="Roboto Bk"/>
                <a:cs typeface="Roboto Bk"/>
              </a:defRPr>
            </a:lvl1pPr>
          </a:lstStyle>
          <a:p>
            <a:pPr marL="12700">
              <a:lnSpc>
                <a:spcPct val="100000"/>
              </a:lnSpc>
              <a:spcBef>
                <a:spcPts val="155"/>
              </a:spcBef>
            </a:pPr>
            <a:r>
              <a:rPr spc="-5" dirty="0"/>
              <a:t>National </a:t>
            </a:r>
            <a:r>
              <a:rPr spc="5" dirty="0"/>
              <a:t>Centre</a:t>
            </a:r>
            <a:r>
              <a:rPr spc="-10" dirty="0"/>
              <a:t> </a:t>
            </a:r>
            <a:r>
              <a:rPr spc="5" dirty="0"/>
              <a:t>for</a:t>
            </a:r>
            <a:r>
              <a:rPr spc="-10" dirty="0"/>
              <a:t> </a:t>
            </a:r>
            <a:r>
              <a:rPr dirty="0"/>
              <a:t>Financial</a:t>
            </a:r>
            <a:r>
              <a:rPr spc="-10" dirty="0"/>
              <a:t> </a:t>
            </a:r>
            <a:r>
              <a:rPr dirty="0"/>
              <a:t>Education</a:t>
            </a: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6789ECF9-4D60-4190-8843-C780E4F2264C}" type="datetime1">
              <a:rPr lang="en-US" smtClean="0"/>
              <a:t>6/9/2025</a:t>
            </a:fld>
            <a:endParaRPr lang="en-US"/>
          </a:p>
        </p:txBody>
      </p:sp>
      <p:sp>
        <p:nvSpPr>
          <p:cNvPr id="6" name="Holder 6"/>
          <p:cNvSpPr>
            <a:spLocks noGrp="1"/>
          </p:cNvSpPr>
          <p:nvPr>
            <p:ph type="sldNum" sz="quarter" idx="7"/>
          </p:nvPr>
        </p:nvSpPr>
        <p:spPr>
          <a:xfrm>
            <a:off x="17070730" y="9837197"/>
            <a:ext cx="340994" cy="226695"/>
          </a:xfrm>
          <a:prstGeom prst="rect">
            <a:avLst/>
          </a:prstGeom>
        </p:spPr>
        <p:txBody>
          <a:bodyPr wrap="square" lIns="0" tIns="0" rIns="0" bIns="0">
            <a:spAutoFit/>
          </a:bodyPr>
          <a:lstStyle>
            <a:lvl1pPr>
              <a:defRPr sz="1200" b="1" i="0">
                <a:solidFill>
                  <a:schemeClr val="tx1"/>
                </a:solidFill>
                <a:latin typeface="Roboto Bk"/>
                <a:cs typeface="Roboto Bk"/>
              </a:defRPr>
            </a:lvl1pPr>
          </a:lstStyle>
          <a:p>
            <a:pPr marL="125730">
              <a:lnSpc>
                <a:spcPct val="100000"/>
              </a:lnSpc>
              <a:spcBef>
                <a:spcPts val="155"/>
              </a:spcBef>
            </a:pPr>
            <a:fld id="{81D60167-4931-47E6-BA6A-407CBD079E47}" type="slidenum">
              <a:rPr dirty="0"/>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2.xml"/><Relationship Id="rId7" Type="http://schemas.openxmlformats.org/officeDocument/2006/relationships/image" Target="../media/image31.e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3.xml"/><Relationship Id="rId4" Type="http://schemas.openxmlformats.org/officeDocument/2006/relationships/slideLayout" Target="../slideLayouts/slideLayout4.xml"/><Relationship Id="rId9" Type="http://schemas.microsoft.com/office/2007/relationships/hdphoto" Target="../media/hdphoto3.wdp"/></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5.xml"/><Relationship Id="rId5" Type="http://schemas.openxmlformats.org/officeDocument/2006/relationships/image" Target="../media/image44.png"/><Relationship Id="rId4" Type="http://schemas.openxmlformats.org/officeDocument/2006/relationships/image" Target="../media/image51.jpg"/></Relationships>
</file>

<file path=ppt/slides/_rels/slide4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69.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7.jp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ncfe.org.in/program/e-lms" TargetMode="External"/><Relationship Id="rId1" Type="http://schemas.openxmlformats.org/officeDocument/2006/relationships/slideLayout" Target="../slideLayouts/slideLayout6.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86.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7.png"/><Relationship Id="rId7" Type="http://schemas.openxmlformats.org/officeDocument/2006/relationships/image" Target="../media/image100.PNG"/><Relationship Id="rId2" Type="http://schemas.openxmlformats.org/officeDocument/2006/relationships/image" Target="../media/image96.jpg"/><Relationship Id="rId1" Type="http://schemas.openxmlformats.org/officeDocument/2006/relationships/slideLayout" Target="../slideLayouts/slideLayout1.xml"/><Relationship Id="rId6" Type="http://schemas.openxmlformats.org/officeDocument/2006/relationships/image" Target="../media/image99.jpeg"/><Relationship Id="rId5" Type="http://schemas.openxmlformats.org/officeDocument/2006/relationships/image" Target="../media/image98.png"/><Relationship Id="rId10" Type="http://schemas.openxmlformats.org/officeDocument/2006/relationships/image" Target="../media/image102.png"/><Relationship Id="rId4" Type="http://schemas.openxmlformats.org/officeDocument/2006/relationships/hyperlink" Target="https://online.nism.ac.in/module/Financial%20Literacy%20Course%20for%20Bharat.html" TargetMode="External"/><Relationship Id="rId9" Type="http://schemas.openxmlformats.org/officeDocument/2006/relationships/hyperlink" Target="https://sice.nism.ac.in/" TargetMode="External"/></Relationships>
</file>

<file path=ppt/slides/_rels/slide87.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9737" y="0"/>
            <a:ext cx="18317736" cy="10286999"/>
            <a:chOff x="-29737" y="0"/>
            <a:chExt cx="18317736" cy="10286999"/>
          </a:xfrm>
        </p:grpSpPr>
        <p:pic>
          <p:nvPicPr>
            <p:cNvPr id="3" name="object 3"/>
            <p:cNvPicPr/>
            <p:nvPr/>
          </p:nvPicPr>
          <p:blipFill>
            <a:blip r:embed="rId3" cstate="print"/>
            <a:stretch>
              <a:fillRect/>
            </a:stretch>
          </p:blipFill>
          <p:spPr>
            <a:xfrm>
              <a:off x="0" y="0"/>
              <a:ext cx="18287999" cy="10286999"/>
            </a:xfrm>
            <a:prstGeom prst="rect">
              <a:avLst/>
            </a:prstGeom>
          </p:spPr>
        </p:pic>
        <p:sp>
          <p:nvSpPr>
            <p:cNvPr id="4" name="object 4"/>
            <p:cNvSpPr/>
            <p:nvPr/>
          </p:nvSpPr>
          <p:spPr>
            <a:xfrm>
              <a:off x="-29737" y="7353300"/>
              <a:ext cx="13868400" cy="2933698"/>
            </a:xfrm>
            <a:custGeom>
              <a:avLst/>
              <a:gdLst/>
              <a:ahLst/>
              <a:cxnLst/>
              <a:rect l="l" t="t" r="r" b="b"/>
              <a:pathLst>
                <a:path w="13552805" h="2038350">
                  <a:moveTo>
                    <a:pt x="13552627" y="2038350"/>
                  </a:moveTo>
                  <a:lnTo>
                    <a:pt x="12248007" y="178511"/>
                  </a:lnTo>
                  <a:lnTo>
                    <a:pt x="12217972" y="139788"/>
                  </a:lnTo>
                  <a:lnTo>
                    <a:pt x="12184634" y="104495"/>
                  </a:lnTo>
                  <a:lnTo>
                    <a:pt x="12148325" y="72796"/>
                  </a:lnTo>
                  <a:lnTo>
                    <a:pt x="12109323" y="44831"/>
                  </a:lnTo>
                  <a:lnTo>
                    <a:pt x="12067921" y="20739"/>
                  </a:lnTo>
                  <a:lnTo>
                    <a:pt x="12024424" y="698"/>
                  </a:lnTo>
                  <a:lnTo>
                    <a:pt x="12022430" y="12"/>
                  </a:lnTo>
                  <a:lnTo>
                    <a:pt x="11627218" y="12"/>
                  </a:lnTo>
                  <a:lnTo>
                    <a:pt x="836460" y="0"/>
                  </a:lnTo>
                  <a:lnTo>
                    <a:pt x="0" y="12"/>
                  </a:lnTo>
                  <a:lnTo>
                    <a:pt x="0" y="2038350"/>
                  </a:lnTo>
                  <a:lnTo>
                    <a:pt x="836460" y="2038350"/>
                  </a:lnTo>
                  <a:lnTo>
                    <a:pt x="872629" y="2038350"/>
                  </a:lnTo>
                  <a:lnTo>
                    <a:pt x="11591100" y="2038350"/>
                  </a:lnTo>
                  <a:lnTo>
                    <a:pt x="11627218" y="2038350"/>
                  </a:lnTo>
                  <a:lnTo>
                    <a:pt x="13552627" y="2038350"/>
                  </a:lnTo>
                  <a:close/>
                </a:path>
              </a:pathLst>
            </a:custGeom>
            <a:solidFill>
              <a:srgbClr val="EDE900"/>
            </a:solidFill>
          </p:spPr>
          <p:txBody>
            <a:bodyPr wrap="square" lIns="0" tIns="0" rIns="0" bIns="0" rtlCol="0"/>
            <a:lstStyle/>
            <a:p>
              <a:endParaRPr/>
            </a:p>
          </p:txBody>
        </p:sp>
      </p:grpSp>
      <p:sp>
        <p:nvSpPr>
          <p:cNvPr id="6" name="object 6"/>
          <p:cNvSpPr txBox="1">
            <a:spLocks noGrp="1"/>
          </p:cNvSpPr>
          <p:nvPr>
            <p:ph type="title"/>
          </p:nvPr>
        </p:nvSpPr>
        <p:spPr>
          <a:xfrm>
            <a:off x="6776402" y="952500"/>
            <a:ext cx="9454198" cy="1967333"/>
          </a:xfrm>
          <a:prstGeom prst="rect">
            <a:avLst/>
          </a:prstGeom>
        </p:spPr>
        <p:txBody>
          <a:bodyPr vert="horz" wrap="square" lIns="0" tIns="12065" rIns="0" bIns="0" rtlCol="0">
            <a:spAutoFit/>
          </a:bodyPr>
          <a:lstStyle/>
          <a:p>
            <a:pPr marL="33655" marR="17780" indent="3810">
              <a:lnSpc>
                <a:spcPct val="121400"/>
              </a:lnSpc>
              <a:spcBef>
                <a:spcPts val="95"/>
              </a:spcBef>
            </a:pPr>
            <a:r>
              <a:rPr lang="en-US" sz="5250" b="1" spc="-160" dirty="0" smtClean="0">
                <a:latin typeface="Trebuchet MS"/>
                <a:cs typeface="Trebuchet MS"/>
              </a:rPr>
              <a:t>FINANCIAL AWARENESS AND CONSUMER TRAINING (FACT)</a:t>
            </a:r>
            <a:endParaRPr sz="5250" dirty="0">
              <a:latin typeface="Trebuchet MS"/>
              <a:cs typeface="Trebuchet MS"/>
            </a:endParaRPr>
          </a:p>
        </p:txBody>
      </p:sp>
      <p:sp>
        <p:nvSpPr>
          <p:cNvPr id="8" name="Slide Number Placeholder 7"/>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1</a:t>
            </a:fld>
            <a:endParaRPr lang="en-IN" dirty="0"/>
          </a:p>
        </p:txBody>
      </p:sp>
      <p:pic>
        <p:nvPicPr>
          <p:cNvPr id="5" name="Picture 4"/>
          <p:cNvPicPr>
            <a:picLocks noChangeAspect="1"/>
          </p:cNvPicPr>
          <p:nvPr/>
        </p:nvPicPr>
        <p:blipFill>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0" b="100000" l="0" r="100000">
                        <a14:foregroundMark x1="4919" y1="87730" x2="4919" y2="87730"/>
                        <a14:foregroundMark x1="6201" y1="86299" x2="4919" y2="81391"/>
                        <a14:foregroundMark x1="14882" y1="86299" x2="14882" y2="86299"/>
                        <a14:foregroundMark x1="15792" y1="86299" x2="15792" y2="86299"/>
                        <a14:foregroundMark x1="16908" y1="85583" x2="16908" y2="85583"/>
                        <a14:foregroundMark x1="17652" y1="86299" x2="17652" y2="86299"/>
                        <a14:foregroundMark x1="18768" y1="86299" x2="18768" y2="86299"/>
                        <a14:foregroundMark x1="24142" y1="92025" x2="24142" y2="92025"/>
                      </a14:backgroundRemoval>
                    </a14:imgEffect>
                  </a14:imgLayer>
                </a14:imgProps>
              </a:ext>
              <a:ext uri="{28A0092B-C50C-407E-A947-70E740481C1C}">
                <a14:useLocalDpi xmlns:a14="http://schemas.microsoft.com/office/drawing/2010/main" val="0"/>
              </a:ext>
            </a:extLst>
          </a:blip>
          <a:stretch>
            <a:fillRect/>
          </a:stretch>
        </p:blipFill>
        <p:spPr>
          <a:xfrm>
            <a:off x="-29737" y="7353300"/>
            <a:ext cx="10102133" cy="293369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807574" y="5896197"/>
            <a:ext cx="7108826" cy="2568575"/>
          </a:xfrm>
          <a:prstGeom prst="rect">
            <a:avLst/>
          </a:prstGeom>
        </p:spPr>
        <p:txBody>
          <a:bodyPr vert="horz" wrap="square" lIns="0" tIns="173990" rIns="0" bIns="0" rtlCol="0">
            <a:spAutoFit/>
          </a:bodyPr>
          <a:lstStyle/>
          <a:p>
            <a:pPr marL="12700" algn="just">
              <a:lnSpc>
                <a:spcPct val="100000"/>
              </a:lnSpc>
              <a:spcBef>
                <a:spcPts val="1370"/>
              </a:spcBef>
              <a:tabLst>
                <a:tab pos="2482215" algn="l"/>
              </a:tabLst>
            </a:pPr>
            <a:r>
              <a:rPr sz="4500" spc="600" dirty="0">
                <a:solidFill>
                  <a:srgbClr val="242925"/>
                </a:solidFill>
                <a:latin typeface="Georgia" panose="02040502050405020303" pitchFamily="18" charset="0"/>
                <a:cs typeface="Trebuchet MS"/>
              </a:rPr>
              <a:t>People	use</a:t>
            </a:r>
            <a:endParaRPr sz="4500" dirty="0">
              <a:latin typeface="Georgia" panose="02040502050405020303" pitchFamily="18" charset="0"/>
              <a:cs typeface="Trebuchet MS"/>
            </a:endParaRPr>
          </a:p>
          <a:p>
            <a:pPr marL="12700" algn="just">
              <a:lnSpc>
                <a:spcPct val="100000"/>
              </a:lnSpc>
              <a:spcBef>
                <a:spcPts val="1275"/>
              </a:spcBef>
            </a:pPr>
            <a:r>
              <a:rPr sz="4500" b="1" spc="660" dirty="0">
                <a:solidFill>
                  <a:srgbClr val="242925"/>
                </a:solidFill>
                <a:latin typeface="Georgia" panose="02040502050405020303" pitchFamily="18" charset="0"/>
                <a:cs typeface="Trebuchet MS"/>
              </a:rPr>
              <a:t>password</a:t>
            </a:r>
            <a:endParaRPr sz="4500" dirty="0">
              <a:latin typeface="Georgia" panose="02040502050405020303" pitchFamily="18" charset="0"/>
              <a:cs typeface="Trebuchet MS"/>
            </a:endParaRPr>
          </a:p>
          <a:p>
            <a:pPr marL="12700" algn="just">
              <a:lnSpc>
                <a:spcPct val="100000"/>
              </a:lnSpc>
              <a:spcBef>
                <a:spcPts val="1275"/>
              </a:spcBef>
              <a:tabLst>
                <a:tab pos="944244" algn="l"/>
                <a:tab pos="2657475" algn="l"/>
              </a:tabLst>
            </a:pPr>
            <a:r>
              <a:rPr sz="4500" spc="495" dirty="0">
                <a:solidFill>
                  <a:srgbClr val="242925"/>
                </a:solidFill>
                <a:latin typeface="Georgia" panose="02040502050405020303" pitchFamily="18" charset="0"/>
                <a:cs typeface="Trebuchet MS"/>
              </a:rPr>
              <a:t>as	</a:t>
            </a:r>
            <a:r>
              <a:rPr sz="4500" spc="315" dirty="0">
                <a:solidFill>
                  <a:srgbClr val="242925"/>
                </a:solidFill>
                <a:latin typeface="Georgia" panose="02040502050405020303" pitchFamily="18" charset="0"/>
                <a:cs typeface="Trebuchet MS"/>
              </a:rPr>
              <a:t>their	</a:t>
            </a:r>
            <a:r>
              <a:rPr sz="4500" spc="565" dirty="0">
                <a:solidFill>
                  <a:srgbClr val="242925"/>
                </a:solidFill>
                <a:latin typeface="Georgia" panose="02040502050405020303" pitchFamily="18" charset="0"/>
                <a:cs typeface="Trebuchet MS"/>
              </a:rPr>
              <a:t>password.</a:t>
            </a:r>
            <a:endParaRPr sz="4500" dirty="0">
              <a:latin typeface="Georgia" panose="02040502050405020303" pitchFamily="18" charset="0"/>
              <a:cs typeface="Trebuchet MS"/>
            </a:endParaRPr>
          </a:p>
        </p:txBody>
      </p:sp>
      <p:sp>
        <p:nvSpPr>
          <p:cNvPr id="3" name="object 3"/>
          <p:cNvSpPr txBox="1"/>
          <p:nvPr/>
        </p:nvSpPr>
        <p:spPr>
          <a:xfrm>
            <a:off x="3105698" y="4800688"/>
            <a:ext cx="5700395" cy="4645660"/>
          </a:xfrm>
          <a:prstGeom prst="rect">
            <a:avLst/>
          </a:prstGeom>
        </p:spPr>
        <p:txBody>
          <a:bodyPr vert="horz" wrap="square" lIns="0" tIns="13970" rIns="0" bIns="0" rtlCol="0">
            <a:spAutoFit/>
          </a:bodyPr>
          <a:lstStyle/>
          <a:p>
            <a:pPr marL="12700">
              <a:lnSpc>
                <a:spcPct val="100000"/>
              </a:lnSpc>
              <a:spcBef>
                <a:spcPts val="110"/>
              </a:spcBef>
            </a:pPr>
            <a:r>
              <a:rPr sz="30300" i="1" spc="-2535" dirty="0">
                <a:solidFill>
                  <a:srgbClr val="217DEE"/>
                </a:solidFill>
                <a:latin typeface="Verdana"/>
                <a:cs typeface="Verdana"/>
              </a:rPr>
              <a:t>1/5</a:t>
            </a:r>
            <a:endParaRPr sz="30300" dirty="0">
              <a:latin typeface="Verdana"/>
              <a:cs typeface="Verdana"/>
            </a:endParaRPr>
          </a:p>
        </p:txBody>
      </p:sp>
      <p:pic>
        <p:nvPicPr>
          <p:cNvPr id="4" name="object 4"/>
          <p:cNvPicPr/>
          <p:nvPr/>
        </p:nvPicPr>
        <p:blipFill>
          <a:blip r:embed="rId2" cstate="print"/>
          <a:stretch>
            <a:fillRect/>
          </a:stretch>
        </p:blipFill>
        <p:spPr>
          <a:xfrm>
            <a:off x="12204" y="0"/>
            <a:ext cx="18275795" cy="4362411"/>
          </a:xfrm>
          <a:prstGeom prst="rect">
            <a:avLst/>
          </a:prstGeom>
        </p:spPr>
      </p:pic>
      <p:sp>
        <p:nvSpPr>
          <p:cNvPr id="6" name="Slide Number Placeholder 5"/>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10</a:t>
            </a:fld>
            <a:endParaRPr lang="en-IN"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810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28CCB9"/>
          </a:solidFill>
        </p:spPr>
        <p:txBody>
          <a:bodyPr wrap="square" lIns="0" tIns="0" rIns="0" bIns="0" rtlCol="0"/>
          <a:lstStyle/>
          <a:p>
            <a:endParaRPr/>
          </a:p>
        </p:txBody>
      </p:sp>
      <p:pic>
        <p:nvPicPr>
          <p:cNvPr id="4" name="object 4"/>
          <p:cNvPicPr/>
          <p:nvPr/>
        </p:nvPicPr>
        <p:blipFill>
          <a:blip r:embed="rId2" cstate="print"/>
          <a:stretch>
            <a:fillRect/>
          </a:stretch>
        </p:blipFill>
        <p:spPr>
          <a:xfrm>
            <a:off x="0" y="5029201"/>
            <a:ext cx="18287999" cy="5295899"/>
          </a:xfrm>
          <a:prstGeom prst="rect">
            <a:avLst/>
          </a:prstGeom>
        </p:spPr>
      </p:pic>
      <p:sp>
        <p:nvSpPr>
          <p:cNvPr id="7" name="object 7"/>
          <p:cNvSpPr txBox="1">
            <a:spLocks noGrp="1"/>
          </p:cNvSpPr>
          <p:nvPr>
            <p:ph type="title"/>
          </p:nvPr>
        </p:nvSpPr>
        <p:spPr>
          <a:xfrm>
            <a:off x="1921827" y="0"/>
            <a:ext cx="14444344" cy="3753485"/>
          </a:xfrm>
          <a:prstGeom prst="rect">
            <a:avLst/>
          </a:prstGeom>
        </p:spPr>
        <p:txBody>
          <a:bodyPr vert="horz" wrap="square" lIns="0" tIns="864869" rIns="0" bIns="0" rtlCol="0">
            <a:spAutoFit/>
          </a:bodyPr>
          <a:lstStyle/>
          <a:p>
            <a:pPr marL="12700" algn="l">
              <a:lnSpc>
                <a:spcPct val="100000"/>
              </a:lnSpc>
              <a:spcBef>
                <a:spcPts val="6809"/>
              </a:spcBef>
            </a:pPr>
            <a:r>
              <a:rPr sz="11000" b="1" spc="590" dirty="0">
                <a:solidFill>
                  <a:srgbClr val="2A2A28"/>
                </a:solidFill>
                <a:latin typeface="Georgia" panose="02040502050405020303" pitchFamily="18" charset="0"/>
              </a:rPr>
              <a:t>MISCONCEPTION</a:t>
            </a:r>
            <a:endParaRPr sz="11000" dirty="0">
              <a:latin typeface="Georgia" panose="02040502050405020303" pitchFamily="18" charset="0"/>
            </a:endParaRPr>
          </a:p>
          <a:p>
            <a:pPr marL="107950" marR="5080" algn="l">
              <a:lnSpc>
                <a:spcPct val="110400"/>
              </a:lnSpc>
              <a:spcBef>
                <a:spcPts val="1485"/>
              </a:spcBef>
            </a:pPr>
            <a:r>
              <a:rPr lang="en-US" sz="3000" spc="-10" dirty="0" smtClean="0">
                <a:solidFill>
                  <a:srgbClr val="FFFF00"/>
                </a:solidFill>
                <a:latin typeface="Georgia" panose="02040502050405020303" pitchFamily="18" charset="0"/>
              </a:rPr>
              <a:t>We think </a:t>
            </a:r>
            <a:r>
              <a:rPr sz="3000" spc="-10" dirty="0" smtClean="0">
                <a:solidFill>
                  <a:srgbClr val="FFFF00"/>
                </a:solidFill>
                <a:latin typeface="Georgia" panose="02040502050405020303" pitchFamily="18" charset="0"/>
              </a:rPr>
              <a:t>Identity</a:t>
            </a:r>
            <a:r>
              <a:rPr sz="3000" spc="-135" dirty="0" smtClean="0">
                <a:solidFill>
                  <a:srgbClr val="FFFF00"/>
                </a:solidFill>
                <a:latin typeface="Georgia" panose="02040502050405020303" pitchFamily="18" charset="0"/>
              </a:rPr>
              <a:t> </a:t>
            </a:r>
            <a:r>
              <a:rPr sz="3000" spc="-40" dirty="0">
                <a:solidFill>
                  <a:srgbClr val="FFFF00"/>
                </a:solidFill>
                <a:latin typeface="Georgia" panose="02040502050405020303" pitchFamily="18" charset="0"/>
              </a:rPr>
              <a:t>theft</a:t>
            </a:r>
            <a:r>
              <a:rPr sz="3000" spc="-135" dirty="0">
                <a:solidFill>
                  <a:srgbClr val="FFFF00"/>
                </a:solidFill>
                <a:latin typeface="Georgia" panose="02040502050405020303" pitchFamily="18" charset="0"/>
              </a:rPr>
              <a:t> </a:t>
            </a:r>
            <a:r>
              <a:rPr sz="3000" spc="90" dirty="0">
                <a:solidFill>
                  <a:srgbClr val="FFFF00"/>
                </a:solidFill>
                <a:latin typeface="Georgia" panose="02040502050405020303" pitchFamily="18" charset="0"/>
              </a:rPr>
              <a:t>only</a:t>
            </a:r>
            <a:r>
              <a:rPr sz="3000" spc="-135" dirty="0">
                <a:solidFill>
                  <a:srgbClr val="FFFF00"/>
                </a:solidFill>
                <a:latin typeface="Georgia" panose="02040502050405020303" pitchFamily="18" charset="0"/>
              </a:rPr>
              <a:t> </a:t>
            </a:r>
            <a:r>
              <a:rPr sz="3000" spc="150" dirty="0">
                <a:solidFill>
                  <a:srgbClr val="FFFF00"/>
                </a:solidFill>
                <a:latin typeface="Georgia" panose="02040502050405020303" pitchFamily="18" charset="0"/>
              </a:rPr>
              <a:t>happens</a:t>
            </a:r>
            <a:r>
              <a:rPr sz="3000" spc="-130" dirty="0">
                <a:solidFill>
                  <a:srgbClr val="FFFF00"/>
                </a:solidFill>
                <a:latin typeface="Georgia" panose="02040502050405020303" pitchFamily="18" charset="0"/>
              </a:rPr>
              <a:t> </a:t>
            </a:r>
            <a:r>
              <a:rPr sz="3000" spc="-5" dirty="0">
                <a:solidFill>
                  <a:srgbClr val="FFFF00"/>
                </a:solidFill>
                <a:latin typeface="Georgia" panose="02040502050405020303" pitchFamily="18" charset="0"/>
              </a:rPr>
              <a:t>to</a:t>
            </a:r>
            <a:r>
              <a:rPr sz="3000" spc="-135" dirty="0">
                <a:solidFill>
                  <a:srgbClr val="FFFF00"/>
                </a:solidFill>
                <a:latin typeface="Georgia" panose="02040502050405020303" pitchFamily="18" charset="0"/>
              </a:rPr>
              <a:t> </a:t>
            </a:r>
            <a:r>
              <a:rPr sz="3000" spc="120" dirty="0">
                <a:solidFill>
                  <a:srgbClr val="FFFF00"/>
                </a:solidFill>
                <a:latin typeface="Georgia" panose="02040502050405020303" pitchFamily="18" charset="0"/>
              </a:rPr>
              <a:t>people</a:t>
            </a:r>
            <a:r>
              <a:rPr sz="3000" spc="-135" dirty="0">
                <a:solidFill>
                  <a:srgbClr val="FFFF00"/>
                </a:solidFill>
                <a:latin typeface="Georgia" panose="02040502050405020303" pitchFamily="18" charset="0"/>
              </a:rPr>
              <a:t> </a:t>
            </a:r>
            <a:r>
              <a:rPr sz="3000" spc="-15" dirty="0">
                <a:solidFill>
                  <a:srgbClr val="FFFF00"/>
                </a:solidFill>
                <a:latin typeface="Georgia" panose="02040502050405020303" pitchFamily="18" charset="0"/>
              </a:rPr>
              <a:t>with</a:t>
            </a:r>
            <a:r>
              <a:rPr sz="3000" spc="-135" dirty="0">
                <a:solidFill>
                  <a:srgbClr val="FFFF00"/>
                </a:solidFill>
                <a:latin typeface="Georgia" panose="02040502050405020303" pitchFamily="18" charset="0"/>
              </a:rPr>
              <a:t> </a:t>
            </a:r>
            <a:r>
              <a:rPr sz="3000" spc="55" dirty="0" smtClean="0">
                <a:solidFill>
                  <a:srgbClr val="FFFF00"/>
                </a:solidFill>
                <a:latin typeface="Georgia" panose="02040502050405020303" pitchFamily="18" charset="0"/>
              </a:rPr>
              <a:t>money</a:t>
            </a:r>
            <a:r>
              <a:rPr lang="en-US" sz="3000" spc="55" dirty="0" smtClean="0">
                <a:solidFill>
                  <a:srgbClr val="FFFF00"/>
                </a:solidFill>
                <a:latin typeface="Georgia" panose="02040502050405020303" pitchFamily="18" charset="0"/>
              </a:rPr>
              <a:t>, but the </a:t>
            </a:r>
            <a:r>
              <a:rPr lang="en-US" sz="3000" spc="15" dirty="0">
                <a:solidFill>
                  <a:srgbClr val="FFFF00"/>
                </a:solidFill>
                <a:latin typeface="Georgia" panose="02040502050405020303" pitchFamily="18" charset="0"/>
              </a:rPr>
              <a:t>t</a:t>
            </a:r>
            <a:r>
              <a:rPr sz="3000" spc="15" dirty="0" smtClean="0">
                <a:solidFill>
                  <a:srgbClr val="FFFF00"/>
                </a:solidFill>
                <a:latin typeface="Georgia" panose="02040502050405020303" pitchFamily="18" charset="0"/>
              </a:rPr>
              <a:t>ruth</a:t>
            </a:r>
            <a:r>
              <a:rPr sz="3000" spc="-135" dirty="0" smtClean="0">
                <a:solidFill>
                  <a:srgbClr val="FFFF00"/>
                </a:solidFill>
                <a:latin typeface="Georgia" panose="02040502050405020303" pitchFamily="18" charset="0"/>
              </a:rPr>
              <a:t> </a:t>
            </a:r>
            <a:r>
              <a:rPr sz="3000" spc="20" dirty="0">
                <a:solidFill>
                  <a:srgbClr val="FFFF00"/>
                </a:solidFill>
                <a:latin typeface="Georgia" panose="02040502050405020303" pitchFamily="18" charset="0"/>
              </a:rPr>
              <a:t>is</a:t>
            </a:r>
            <a:r>
              <a:rPr sz="3000" spc="-135" dirty="0">
                <a:solidFill>
                  <a:srgbClr val="FFFF00"/>
                </a:solidFill>
                <a:latin typeface="Georgia" panose="02040502050405020303" pitchFamily="18" charset="0"/>
              </a:rPr>
              <a:t> </a:t>
            </a:r>
            <a:r>
              <a:rPr sz="3000" spc="165" dirty="0">
                <a:solidFill>
                  <a:srgbClr val="FFFF00"/>
                </a:solidFill>
                <a:latin typeface="Georgia" panose="02040502050405020303" pitchFamily="18" charset="0"/>
              </a:rPr>
              <a:t>you</a:t>
            </a:r>
            <a:r>
              <a:rPr sz="3000" spc="-135" dirty="0">
                <a:solidFill>
                  <a:srgbClr val="FFFF00"/>
                </a:solidFill>
                <a:latin typeface="Georgia" panose="02040502050405020303" pitchFamily="18" charset="0"/>
              </a:rPr>
              <a:t> </a:t>
            </a:r>
            <a:r>
              <a:rPr sz="3000" spc="70" dirty="0">
                <a:solidFill>
                  <a:srgbClr val="FFFF00"/>
                </a:solidFill>
                <a:latin typeface="Georgia" panose="02040502050405020303" pitchFamily="18" charset="0"/>
              </a:rPr>
              <a:t>don't</a:t>
            </a:r>
            <a:r>
              <a:rPr sz="3000" spc="-130" dirty="0">
                <a:solidFill>
                  <a:srgbClr val="FFFF00"/>
                </a:solidFill>
                <a:latin typeface="Georgia" panose="02040502050405020303" pitchFamily="18" charset="0"/>
              </a:rPr>
              <a:t> </a:t>
            </a:r>
            <a:r>
              <a:rPr sz="3000" spc="110" dirty="0">
                <a:solidFill>
                  <a:srgbClr val="FFFF00"/>
                </a:solidFill>
                <a:latin typeface="Georgia" panose="02040502050405020303" pitchFamily="18" charset="0"/>
              </a:rPr>
              <a:t>have</a:t>
            </a:r>
            <a:r>
              <a:rPr sz="3000" spc="-135" dirty="0">
                <a:solidFill>
                  <a:srgbClr val="FFFF00"/>
                </a:solidFill>
                <a:latin typeface="Georgia" panose="02040502050405020303" pitchFamily="18" charset="0"/>
              </a:rPr>
              <a:t> </a:t>
            </a:r>
            <a:r>
              <a:rPr sz="3000" spc="-5" dirty="0">
                <a:solidFill>
                  <a:srgbClr val="FFFF00"/>
                </a:solidFill>
                <a:latin typeface="Georgia" panose="02040502050405020303" pitchFamily="18" charset="0"/>
              </a:rPr>
              <a:t>to</a:t>
            </a:r>
            <a:r>
              <a:rPr sz="3000" spc="-135" dirty="0">
                <a:solidFill>
                  <a:srgbClr val="FFFF00"/>
                </a:solidFill>
                <a:latin typeface="Georgia" panose="02040502050405020303" pitchFamily="18" charset="0"/>
              </a:rPr>
              <a:t> </a:t>
            </a:r>
            <a:r>
              <a:rPr sz="3000" spc="110" dirty="0">
                <a:solidFill>
                  <a:srgbClr val="FFFF00"/>
                </a:solidFill>
                <a:latin typeface="Georgia" panose="02040502050405020303" pitchFamily="18" charset="0"/>
              </a:rPr>
              <a:t>have </a:t>
            </a:r>
            <a:r>
              <a:rPr sz="3000" spc="-890" dirty="0">
                <a:solidFill>
                  <a:srgbClr val="FFFF00"/>
                </a:solidFill>
                <a:latin typeface="Georgia" panose="02040502050405020303" pitchFamily="18" charset="0"/>
              </a:rPr>
              <a:t> </a:t>
            </a:r>
            <a:r>
              <a:rPr sz="3000" spc="170" dirty="0">
                <a:solidFill>
                  <a:srgbClr val="FFFF00"/>
                </a:solidFill>
                <a:latin typeface="Georgia" panose="02040502050405020303" pitchFamily="18" charset="0"/>
              </a:rPr>
              <a:t>money</a:t>
            </a:r>
            <a:r>
              <a:rPr sz="3000" spc="-140" dirty="0">
                <a:solidFill>
                  <a:srgbClr val="FFFF00"/>
                </a:solidFill>
                <a:latin typeface="Georgia" panose="02040502050405020303" pitchFamily="18" charset="0"/>
              </a:rPr>
              <a:t> </a:t>
            </a:r>
            <a:r>
              <a:rPr sz="3000" spc="-5" dirty="0">
                <a:solidFill>
                  <a:srgbClr val="FFFF00"/>
                </a:solidFill>
                <a:latin typeface="Georgia" panose="02040502050405020303" pitchFamily="18" charset="0"/>
              </a:rPr>
              <a:t>to</a:t>
            </a:r>
            <a:r>
              <a:rPr sz="3000" spc="-135" dirty="0">
                <a:solidFill>
                  <a:srgbClr val="FFFF00"/>
                </a:solidFill>
                <a:latin typeface="Georgia" panose="02040502050405020303" pitchFamily="18" charset="0"/>
              </a:rPr>
              <a:t> </a:t>
            </a:r>
            <a:r>
              <a:rPr sz="3000" spc="160" dirty="0">
                <a:solidFill>
                  <a:srgbClr val="FFFF00"/>
                </a:solidFill>
                <a:latin typeface="Georgia" panose="02040502050405020303" pitchFamily="18" charset="0"/>
              </a:rPr>
              <a:t>be</a:t>
            </a:r>
            <a:r>
              <a:rPr sz="3000" spc="-135" dirty="0">
                <a:solidFill>
                  <a:srgbClr val="FFFF00"/>
                </a:solidFill>
                <a:latin typeface="Georgia" panose="02040502050405020303" pitchFamily="18" charset="0"/>
              </a:rPr>
              <a:t> </a:t>
            </a:r>
            <a:r>
              <a:rPr sz="3000" spc="75" dirty="0">
                <a:solidFill>
                  <a:srgbClr val="FFFF00"/>
                </a:solidFill>
                <a:latin typeface="Georgia" panose="02040502050405020303" pitchFamily="18" charset="0"/>
              </a:rPr>
              <a:t>a</a:t>
            </a:r>
            <a:r>
              <a:rPr sz="3000" spc="-135" dirty="0">
                <a:solidFill>
                  <a:srgbClr val="FFFF00"/>
                </a:solidFill>
                <a:latin typeface="Georgia" panose="02040502050405020303" pitchFamily="18" charset="0"/>
              </a:rPr>
              <a:t> </a:t>
            </a:r>
            <a:r>
              <a:rPr sz="3000" spc="-80" dirty="0">
                <a:solidFill>
                  <a:srgbClr val="FFFF00"/>
                </a:solidFill>
                <a:latin typeface="Georgia" panose="02040502050405020303" pitchFamily="18" charset="0"/>
              </a:rPr>
              <a:t>victim.</a:t>
            </a:r>
            <a:endParaRPr sz="3000" dirty="0">
              <a:solidFill>
                <a:srgbClr val="FFFF00"/>
              </a:solidFill>
              <a:latin typeface="Georgia" panose="02040502050405020303" pitchFamily="18" charset="0"/>
            </a:endParaRPr>
          </a:p>
        </p:txBody>
      </p:sp>
      <p:sp>
        <p:nvSpPr>
          <p:cNvPr id="5" name="Slide Number Placeholder 4"/>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11</a:t>
            </a:fld>
            <a:endParaRPr lang="en-IN"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685924" y="95250"/>
            <a:ext cx="14582775" cy="10067925"/>
          </a:xfrm>
          <a:prstGeom prst="rect">
            <a:avLst/>
          </a:prstGeom>
        </p:spPr>
      </p:pic>
      <p:sp>
        <p:nvSpPr>
          <p:cNvPr id="3" name="object 3"/>
          <p:cNvSpPr txBox="1">
            <a:spLocks noGrp="1"/>
          </p:cNvSpPr>
          <p:nvPr>
            <p:ph type="title"/>
          </p:nvPr>
        </p:nvSpPr>
        <p:spPr>
          <a:xfrm>
            <a:off x="1720560" y="1409700"/>
            <a:ext cx="9845675" cy="3196388"/>
          </a:xfrm>
          <a:prstGeom prst="rect">
            <a:avLst/>
          </a:prstGeom>
        </p:spPr>
        <p:txBody>
          <a:bodyPr vert="horz" wrap="square" lIns="0" tIns="444500" rIns="0" bIns="0" rtlCol="0">
            <a:spAutoFit/>
          </a:bodyPr>
          <a:lstStyle/>
          <a:p>
            <a:pPr marL="12700" marR="5080">
              <a:lnSpc>
                <a:spcPct val="79300"/>
              </a:lnSpc>
              <a:spcBef>
                <a:spcPts val="3500"/>
              </a:spcBef>
            </a:pPr>
            <a:r>
              <a:rPr sz="11300" b="1" spc="95" dirty="0">
                <a:solidFill>
                  <a:srgbClr val="28CCB9"/>
                </a:solidFill>
                <a:latin typeface="Georgia" panose="02040502050405020303" pitchFamily="18" charset="0"/>
              </a:rPr>
              <a:t>Identity </a:t>
            </a:r>
            <a:r>
              <a:rPr sz="11300" b="1" spc="100" dirty="0">
                <a:solidFill>
                  <a:srgbClr val="28CCB9"/>
                </a:solidFill>
                <a:latin typeface="Georgia" panose="02040502050405020303" pitchFamily="18" charset="0"/>
              </a:rPr>
              <a:t> </a:t>
            </a:r>
            <a:r>
              <a:rPr sz="11300" b="1" spc="60" dirty="0">
                <a:solidFill>
                  <a:srgbClr val="28CCB9"/>
                </a:solidFill>
                <a:latin typeface="Georgia" panose="02040502050405020303" pitchFamily="18" charset="0"/>
              </a:rPr>
              <a:t>theft</a:t>
            </a:r>
            <a:r>
              <a:rPr sz="11300" b="1" spc="-875" dirty="0">
                <a:solidFill>
                  <a:srgbClr val="28CCB9"/>
                </a:solidFill>
                <a:latin typeface="Georgia" panose="02040502050405020303" pitchFamily="18" charset="0"/>
              </a:rPr>
              <a:t> </a:t>
            </a:r>
            <a:r>
              <a:rPr sz="11300" b="1" spc="225" dirty="0">
                <a:solidFill>
                  <a:srgbClr val="28CCB9"/>
                </a:solidFill>
                <a:latin typeface="Georgia" panose="02040502050405020303" pitchFamily="18" charset="0"/>
              </a:rPr>
              <a:t>is</a:t>
            </a:r>
            <a:r>
              <a:rPr sz="11300" b="1" spc="-869" dirty="0">
                <a:solidFill>
                  <a:srgbClr val="28CCB9"/>
                </a:solidFill>
                <a:latin typeface="Georgia" panose="02040502050405020303" pitchFamily="18" charset="0"/>
              </a:rPr>
              <a:t> </a:t>
            </a:r>
            <a:r>
              <a:rPr sz="11300" b="1" spc="-235" dirty="0">
                <a:solidFill>
                  <a:srgbClr val="28CCB9"/>
                </a:solidFill>
                <a:latin typeface="Georgia" panose="02040502050405020303" pitchFamily="18" charset="0"/>
              </a:rPr>
              <a:t>real.</a:t>
            </a:r>
            <a:endParaRPr sz="11300" dirty="0">
              <a:latin typeface="Georgia" panose="02040502050405020303" pitchFamily="18" charset="0"/>
            </a:endParaRPr>
          </a:p>
        </p:txBody>
      </p:sp>
      <p:sp>
        <p:nvSpPr>
          <p:cNvPr id="4" name="object 4"/>
          <p:cNvSpPr txBox="1"/>
          <p:nvPr/>
        </p:nvSpPr>
        <p:spPr>
          <a:xfrm>
            <a:off x="8991600" y="5413793"/>
            <a:ext cx="7772400" cy="2320507"/>
          </a:xfrm>
          <a:prstGeom prst="rect">
            <a:avLst/>
          </a:prstGeom>
        </p:spPr>
        <p:txBody>
          <a:bodyPr vert="horz" wrap="square" lIns="0" tIns="12065" rIns="0" bIns="0" rtlCol="0">
            <a:spAutoFit/>
          </a:bodyPr>
          <a:lstStyle/>
          <a:p>
            <a:pPr marL="12700" marR="5080" algn="just">
              <a:lnSpc>
                <a:spcPct val="125000"/>
              </a:lnSpc>
              <a:spcBef>
                <a:spcPts val="95"/>
              </a:spcBef>
            </a:pPr>
            <a:r>
              <a:rPr sz="2400" spc="160" dirty="0">
                <a:latin typeface="Georgia" panose="02040502050405020303" pitchFamily="18" charset="0"/>
                <a:cs typeface="Trebuchet MS"/>
              </a:rPr>
              <a:t>Any </a:t>
            </a:r>
            <a:r>
              <a:rPr sz="2400" spc="65" dirty="0">
                <a:latin typeface="Georgia" panose="02040502050405020303" pitchFamily="18" charset="0"/>
                <a:cs typeface="Trebuchet MS"/>
              </a:rPr>
              <a:t>kind of </a:t>
            </a:r>
            <a:r>
              <a:rPr sz="2400" spc="55" dirty="0">
                <a:latin typeface="Georgia" panose="02040502050405020303" pitchFamily="18" charset="0"/>
                <a:cs typeface="Trebuchet MS"/>
              </a:rPr>
              <a:t>deception, </a:t>
            </a:r>
            <a:r>
              <a:rPr sz="2400" spc="75" dirty="0">
                <a:latin typeface="Georgia" panose="02040502050405020303" pitchFamily="18" charset="0"/>
                <a:cs typeface="Trebuchet MS"/>
              </a:rPr>
              <a:t>scam, </a:t>
            </a:r>
            <a:r>
              <a:rPr sz="2400" spc="50" dirty="0">
                <a:latin typeface="Georgia" panose="02040502050405020303" pitchFamily="18" charset="0"/>
                <a:cs typeface="Trebuchet MS"/>
              </a:rPr>
              <a:t>or </a:t>
            </a:r>
            <a:r>
              <a:rPr sz="2400" spc="70" dirty="0">
                <a:latin typeface="Georgia" panose="02040502050405020303" pitchFamily="18" charset="0"/>
                <a:cs typeface="Trebuchet MS"/>
              </a:rPr>
              <a:t>crime </a:t>
            </a:r>
            <a:r>
              <a:rPr sz="2400" spc="-5" dirty="0">
                <a:latin typeface="Georgia" panose="02040502050405020303" pitchFamily="18" charset="0"/>
                <a:cs typeface="Trebuchet MS"/>
              </a:rPr>
              <a:t>that </a:t>
            </a:r>
            <a:r>
              <a:rPr sz="2400" dirty="0">
                <a:latin typeface="Georgia" panose="02040502050405020303" pitchFamily="18" charset="0"/>
                <a:cs typeface="Trebuchet MS"/>
              </a:rPr>
              <a:t> </a:t>
            </a:r>
            <a:r>
              <a:rPr sz="2400" spc="80" dirty="0">
                <a:latin typeface="Georgia" panose="02040502050405020303" pitchFamily="18" charset="0"/>
                <a:cs typeface="Trebuchet MS"/>
              </a:rPr>
              <a:t>results </a:t>
            </a:r>
            <a:r>
              <a:rPr sz="2400" spc="-20" dirty="0">
                <a:latin typeface="Georgia" panose="02040502050405020303" pitchFamily="18" charset="0"/>
                <a:cs typeface="Trebuchet MS"/>
              </a:rPr>
              <a:t>in </a:t>
            </a:r>
            <a:r>
              <a:rPr sz="2400" spc="40" dirty="0">
                <a:latin typeface="Georgia" panose="02040502050405020303" pitchFamily="18" charset="0"/>
                <a:cs typeface="Trebuchet MS"/>
              </a:rPr>
              <a:t>the </a:t>
            </a:r>
            <a:r>
              <a:rPr sz="2400" spc="145" dirty="0">
                <a:latin typeface="Georgia" panose="02040502050405020303" pitchFamily="18" charset="0"/>
                <a:cs typeface="Trebuchet MS"/>
              </a:rPr>
              <a:t>loss </a:t>
            </a:r>
            <a:r>
              <a:rPr sz="2400" spc="65" dirty="0">
                <a:latin typeface="Georgia" panose="02040502050405020303" pitchFamily="18" charset="0"/>
                <a:cs typeface="Trebuchet MS"/>
              </a:rPr>
              <a:t>of </a:t>
            </a:r>
            <a:r>
              <a:rPr sz="2400" spc="105" dirty="0">
                <a:latin typeface="Georgia" panose="02040502050405020303" pitchFamily="18" charset="0"/>
                <a:cs typeface="Trebuchet MS"/>
              </a:rPr>
              <a:t>personal </a:t>
            </a:r>
            <a:r>
              <a:rPr sz="2400" spc="-15" dirty="0">
                <a:latin typeface="Georgia" panose="02040502050405020303" pitchFamily="18" charset="0"/>
                <a:cs typeface="Trebuchet MS"/>
              </a:rPr>
              <a:t>data, </a:t>
            </a:r>
            <a:r>
              <a:rPr sz="2400" spc="85" dirty="0">
                <a:latin typeface="Georgia" panose="02040502050405020303" pitchFamily="18" charset="0"/>
                <a:cs typeface="Trebuchet MS"/>
              </a:rPr>
              <a:t>including </a:t>
            </a:r>
            <a:r>
              <a:rPr sz="2400" spc="90" dirty="0">
                <a:latin typeface="Georgia" panose="02040502050405020303" pitchFamily="18" charset="0"/>
                <a:cs typeface="Trebuchet MS"/>
              </a:rPr>
              <a:t> </a:t>
            </a:r>
            <a:r>
              <a:rPr sz="2400" spc="40" dirty="0">
                <a:latin typeface="Georgia" panose="02040502050405020303" pitchFamily="18" charset="0"/>
                <a:cs typeface="Trebuchet MS"/>
              </a:rPr>
              <a:t>the </a:t>
            </a:r>
            <a:r>
              <a:rPr sz="2400" spc="145" dirty="0">
                <a:latin typeface="Georgia" panose="02040502050405020303" pitchFamily="18" charset="0"/>
                <a:cs typeface="Trebuchet MS"/>
              </a:rPr>
              <a:t>loss </a:t>
            </a:r>
            <a:r>
              <a:rPr sz="2400" spc="65" dirty="0">
                <a:latin typeface="Georgia" panose="02040502050405020303" pitchFamily="18" charset="0"/>
                <a:cs typeface="Trebuchet MS"/>
              </a:rPr>
              <a:t>of </a:t>
            </a:r>
            <a:r>
              <a:rPr sz="2400" spc="114" dirty="0">
                <a:latin typeface="Georgia" panose="02040502050405020303" pitchFamily="18" charset="0"/>
                <a:cs typeface="Trebuchet MS"/>
              </a:rPr>
              <a:t>user </a:t>
            </a:r>
            <a:r>
              <a:rPr sz="2400" spc="80" dirty="0">
                <a:latin typeface="Georgia" panose="02040502050405020303" pitchFamily="18" charset="0"/>
                <a:cs typeface="Trebuchet MS"/>
              </a:rPr>
              <a:t>names, </a:t>
            </a:r>
            <a:r>
              <a:rPr sz="2400" spc="114" dirty="0">
                <a:latin typeface="Georgia" panose="02040502050405020303" pitchFamily="18" charset="0"/>
                <a:cs typeface="Trebuchet MS"/>
              </a:rPr>
              <a:t>passwords, </a:t>
            </a:r>
            <a:r>
              <a:rPr sz="2400" spc="110" dirty="0">
                <a:latin typeface="Georgia" panose="02040502050405020303" pitchFamily="18" charset="0"/>
                <a:cs typeface="Trebuchet MS"/>
              </a:rPr>
              <a:t>banking </a:t>
            </a:r>
            <a:r>
              <a:rPr sz="2400" spc="114" dirty="0">
                <a:latin typeface="Georgia" panose="02040502050405020303" pitchFamily="18" charset="0"/>
                <a:cs typeface="Trebuchet MS"/>
              </a:rPr>
              <a:t> </a:t>
            </a:r>
            <a:r>
              <a:rPr sz="2400" spc="15" dirty="0">
                <a:latin typeface="Georgia" panose="02040502050405020303" pitchFamily="18" charset="0"/>
                <a:cs typeface="Trebuchet MS"/>
              </a:rPr>
              <a:t>information, </a:t>
            </a:r>
            <a:r>
              <a:rPr sz="2400" spc="35" dirty="0">
                <a:latin typeface="Georgia" panose="02040502050405020303" pitchFamily="18" charset="0"/>
                <a:cs typeface="Trebuchet MS"/>
              </a:rPr>
              <a:t>credit </a:t>
            </a:r>
            <a:r>
              <a:rPr sz="2400" spc="125" dirty="0">
                <a:latin typeface="Georgia" panose="02040502050405020303" pitchFamily="18" charset="0"/>
                <a:cs typeface="Trebuchet MS"/>
              </a:rPr>
              <a:t>and </a:t>
            </a:r>
            <a:r>
              <a:rPr sz="2400" spc="250" dirty="0">
                <a:latin typeface="Georgia" panose="02040502050405020303" pitchFamily="18" charset="0"/>
                <a:cs typeface="Trebuchet MS"/>
              </a:rPr>
              <a:t>PAN </a:t>
            </a:r>
            <a:r>
              <a:rPr sz="2400" spc="95" dirty="0">
                <a:latin typeface="Georgia" panose="02040502050405020303" pitchFamily="18" charset="0"/>
                <a:cs typeface="Trebuchet MS"/>
              </a:rPr>
              <a:t>card </a:t>
            </a:r>
            <a:r>
              <a:rPr sz="2400" spc="85" dirty="0">
                <a:latin typeface="Georgia" panose="02040502050405020303" pitchFamily="18" charset="0"/>
                <a:cs typeface="Trebuchet MS"/>
              </a:rPr>
              <a:t>numbers, </a:t>
            </a:r>
            <a:r>
              <a:rPr sz="2400" spc="90" dirty="0">
                <a:latin typeface="Georgia" panose="02040502050405020303" pitchFamily="18" charset="0"/>
                <a:cs typeface="Trebuchet MS"/>
              </a:rPr>
              <a:t> </a:t>
            </a:r>
            <a:r>
              <a:rPr sz="2400" spc="-100" dirty="0">
                <a:latin typeface="Georgia" panose="02040502050405020303" pitchFamily="18" charset="0"/>
                <a:cs typeface="Trebuchet MS"/>
              </a:rPr>
              <a:t>etc.,</a:t>
            </a:r>
            <a:r>
              <a:rPr sz="2400" spc="-25" dirty="0">
                <a:latin typeface="Georgia" panose="02040502050405020303" pitchFamily="18" charset="0"/>
                <a:cs typeface="Trebuchet MS"/>
              </a:rPr>
              <a:t> </a:t>
            </a:r>
            <a:r>
              <a:rPr sz="2400" spc="-5" dirty="0">
                <a:latin typeface="Georgia" panose="02040502050405020303" pitchFamily="18" charset="0"/>
                <a:cs typeface="Trebuchet MS"/>
              </a:rPr>
              <a:t>that</a:t>
            </a:r>
            <a:r>
              <a:rPr sz="2400" spc="-25" dirty="0">
                <a:latin typeface="Georgia" panose="02040502050405020303" pitchFamily="18" charset="0"/>
                <a:cs typeface="Trebuchet MS"/>
              </a:rPr>
              <a:t> </a:t>
            </a:r>
            <a:r>
              <a:rPr sz="2400" spc="35" dirty="0">
                <a:latin typeface="Georgia" panose="02040502050405020303" pitchFamily="18" charset="0"/>
                <a:cs typeface="Trebuchet MS"/>
              </a:rPr>
              <a:t>is</a:t>
            </a:r>
            <a:r>
              <a:rPr sz="2400" spc="-20" dirty="0">
                <a:latin typeface="Georgia" panose="02040502050405020303" pitchFamily="18" charset="0"/>
                <a:cs typeface="Trebuchet MS"/>
              </a:rPr>
              <a:t> </a:t>
            </a:r>
            <a:r>
              <a:rPr sz="2400" spc="60" dirty="0">
                <a:latin typeface="Georgia" panose="02040502050405020303" pitchFamily="18" charset="0"/>
                <a:cs typeface="Trebuchet MS"/>
              </a:rPr>
              <a:t>then</a:t>
            </a:r>
            <a:r>
              <a:rPr sz="2400" spc="-25" dirty="0">
                <a:latin typeface="Georgia" panose="02040502050405020303" pitchFamily="18" charset="0"/>
                <a:cs typeface="Trebuchet MS"/>
              </a:rPr>
              <a:t> </a:t>
            </a:r>
            <a:r>
              <a:rPr sz="2400" spc="175" dirty="0">
                <a:latin typeface="Georgia" panose="02040502050405020303" pitchFamily="18" charset="0"/>
                <a:cs typeface="Trebuchet MS"/>
              </a:rPr>
              <a:t>used</a:t>
            </a:r>
            <a:r>
              <a:rPr sz="2400" spc="-20" dirty="0">
                <a:latin typeface="Georgia" panose="02040502050405020303" pitchFamily="18" charset="0"/>
                <a:cs typeface="Trebuchet MS"/>
              </a:rPr>
              <a:t> </a:t>
            </a:r>
            <a:r>
              <a:rPr sz="2400" spc="45" dirty="0">
                <a:latin typeface="Georgia" panose="02040502050405020303" pitchFamily="18" charset="0"/>
                <a:cs typeface="Trebuchet MS"/>
              </a:rPr>
              <a:t>without</a:t>
            </a:r>
            <a:r>
              <a:rPr sz="2400" spc="-25" dirty="0">
                <a:latin typeface="Georgia" panose="02040502050405020303" pitchFamily="18" charset="0"/>
                <a:cs typeface="Trebuchet MS"/>
              </a:rPr>
              <a:t> </a:t>
            </a:r>
            <a:r>
              <a:rPr sz="2400" spc="105" dirty="0">
                <a:latin typeface="Georgia" panose="02040502050405020303" pitchFamily="18" charset="0"/>
                <a:cs typeface="Trebuchet MS"/>
              </a:rPr>
              <a:t>your</a:t>
            </a:r>
            <a:r>
              <a:rPr sz="2400" spc="-20" dirty="0">
                <a:latin typeface="Georgia" panose="02040502050405020303" pitchFamily="18" charset="0"/>
                <a:cs typeface="Trebuchet MS"/>
              </a:rPr>
              <a:t> </a:t>
            </a:r>
            <a:r>
              <a:rPr sz="2400" spc="105" dirty="0">
                <a:latin typeface="Georgia" panose="02040502050405020303" pitchFamily="18" charset="0"/>
                <a:cs typeface="Trebuchet MS"/>
              </a:rPr>
              <a:t>permission </a:t>
            </a:r>
            <a:r>
              <a:rPr sz="2400" spc="-665" dirty="0">
                <a:latin typeface="Georgia" panose="02040502050405020303" pitchFamily="18" charset="0"/>
                <a:cs typeface="Trebuchet MS"/>
              </a:rPr>
              <a:t> </a:t>
            </a:r>
            <a:r>
              <a:rPr sz="2400" spc="20" dirty="0">
                <a:latin typeface="Georgia" panose="02040502050405020303" pitchFamily="18" charset="0"/>
                <a:cs typeface="Trebuchet MS"/>
              </a:rPr>
              <a:t>to</a:t>
            </a:r>
            <a:r>
              <a:rPr sz="2400" spc="-20" dirty="0">
                <a:latin typeface="Georgia" panose="02040502050405020303" pitchFamily="18" charset="0"/>
                <a:cs typeface="Trebuchet MS"/>
              </a:rPr>
              <a:t> </a:t>
            </a:r>
            <a:r>
              <a:rPr sz="2400" spc="95" dirty="0">
                <a:latin typeface="Georgia" panose="02040502050405020303" pitchFamily="18" charset="0"/>
                <a:cs typeface="Trebuchet MS"/>
              </a:rPr>
              <a:t>commit</a:t>
            </a:r>
            <a:r>
              <a:rPr sz="2400" spc="-15" dirty="0">
                <a:latin typeface="Georgia" panose="02040502050405020303" pitchFamily="18" charset="0"/>
                <a:cs typeface="Trebuchet MS"/>
              </a:rPr>
              <a:t> </a:t>
            </a:r>
            <a:r>
              <a:rPr sz="2400" spc="70" dirty="0">
                <a:latin typeface="Georgia" panose="02040502050405020303" pitchFamily="18" charset="0"/>
                <a:cs typeface="Trebuchet MS"/>
              </a:rPr>
              <a:t>fraud</a:t>
            </a:r>
            <a:r>
              <a:rPr sz="2400" spc="-15" dirty="0">
                <a:latin typeface="Georgia" panose="02040502050405020303" pitchFamily="18" charset="0"/>
                <a:cs typeface="Trebuchet MS"/>
              </a:rPr>
              <a:t> </a:t>
            </a:r>
            <a:r>
              <a:rPr sz="2400" spc="125" dirty="0">
                <a:latin typeface="Georgia" panose="02040502050405020303" pitchFamily="18" charset="0"/>
                <a:cs typeface="Trebuchet MS"/>
              </a:rPr>
              <a:t>and</a:t>
            </a:r>
            <a:r>
              <a:rPr sz="2400" spc="-20" dirty="0">
                <a:latin typeface="Georgia" panose="02040502050405020303" pitchFamily="18" charset="0"/>
                <a:cs typeface="Trebuchet MS"/>
              </a:rPr>
              <a:t> </a:t>
            </a:r>
            <a:r>
              <a:rPr sz="2400" spc="55" dirty="0">
                <a:latin typeface="Georgia" panose="02040502050405020303" pitchFamily="18" charset="0"/>
                <a:cs typeface="Trebuchet MS"/>
              </a:rPr>
              <a:t>other</a:t>
            </a:r>
            <a:r>
              <a:rPr sz="2400" spc="-15" dirty="0">
                <a:latin typeface="Georgia" panose="02040502050405020303" pitchFamily="18" charset="0"/>
                <a:cs typeface="Trebuchet MS"/>
              </a:rPr>
              <a:t> </a:t>
            </a:r>
            <a:r>
              <a:rPr sz="2400" spc="35" dirty="0">
                <a:latin typeface="Georgia" panose="02040502050405020303" pitchFamily="18" charset="0"/>
                <a:cs typeface="Trebuchet MS"/>
              </a:rPr>
              <a:t>crimes.</a:t>
            </a:r>
            <a:endParaRPr sz="2400" dirty="0">
              <a:latin typeface="Georgia" panose="02040502050405020303" pitchFamily="18" charset="0"/>
              <a:cs typeface="Trebuchet MS"/>
            </a:endParaRPr>
          </a:p>
        </p:txBody>
      </p:sp>
      <p:sp>
        <p:nvSpPr>
          <p:cNvPr id="5" name="object 5"/>
          <p:cNvSpPr txBox="1"/>
          <p:nvPr/>
        </p:nvSpPr>
        <p:spPr>
          <a:xfrm>
            <a:off x="1701799" y="5334819"/>
            <a:ext cx="6111240" cy="2491740"/>
          </a:xfrm>
          <a:prstGeom prst="rect">
            <a:avLst/>
          </a:prstGeom>
        </p:spPr>
        <p:txBody>
          <a:bodyPr vert="horz" wrap="square" lIns="0" tIns="307340" rIns="0" bIns="0" rtlCol="0">
            <a:spAutoFit/>
          </a:bodyPr>
          <a:lstStyle/>
          <a:p>
            <a:pPr marL="12700" marR="5080">
              <a:lnSpc>
                <a:spcPct val="78700"/>
              </a:lnSpc>
              <a:spcBef>
                <a:spcPts val="2420"/>
              </a:spcBef>
            </a:pPr>
            <a:r>
              <a:rPr sz="8800" spc="70" dirty="0">
                <a:solidFill>
                  <a:srgbClr val="28CCB9"/>
                </a:solidFill>
                <a:latin typeface="Georgia" panose="02040502050405020303" pitchFamily="18" charset="0"/>
                <a:cs typeface="Trebuchet MS"/>
              </a:rPr>
              <a:t>Get </a:t>
            </a:r>
            <a:r>
              <a:rPr sz="8800" spc="265" dirty="0">
                <a:solidFill>
                  <a:srgbClr val="28CCB9"/>
                </a:solidFill>
                <a:latin typeface="Georgia" panose="02040502050405020303" pitchFamily="18" charset="0"/>
                <a:cs typeface="Trebuchet MS"/>
              </a:rPr>
              <a:t>serious </a:t>
            </a:r>
            <a:r>
              <a:rPr sz="8800" spc="-2715" dirty="0">
                <a:solidFill>
                  <a:srgbClr val="28CCB9"/>
                </a:solidFill>
                <a:latin typeface="Georgia" panose="02040502050405020303" pitchFamily="18" charset="0"/>
                <a:cs typeface="Trebuchet MS"/>
              </a:rPr>
              <a:t> </a:t>
            </a:r>
            <a:r>
              <a:rPr sz="8800" spc="390" dirty="0">
                <a:solidFill>
                  <a:srgbClr val="28CCB9"/>
                </a:solidFill>
                <a:latin typeface="Georgia" panose="02040502050405020303" pitchFamily="18" charset="0"/>
                <a:cs typeface="Trebuchet MS"/>
              </a:rPr>
              <a:t>Not</a:t>
            </a:r>
            <a:r>
              <a:rPr sz="8800" spc="-475" dirty="0">
                <a:solidFill>
                  <a:srgbClr val="28CCB9"/>
                </a:solidFill>
                <a:latin typeface="Georgia" panose="02040502050405020303" pitchFamily="18" charset="0"/>
                <a:cs typeface="Trebuchet MS"/>
              </a:rPr>
              <a:t> </a:t>
            </a:r>
            <a:r>
              <a:rPr sz="8800" spc="65" dirty="0" smtClean="0">
                <a:solidFill>
                  <a:srgbClr val="28CCB9"/>
                </a:solidFill>
                <a:latin typeface="Georgia" panose="02040502050405020303" pitchFamily="18" charset="0"/>
                <a:cs typeface="Trebuchet MS"/>
              </a:rPr>
              <a:t>scared</a:t>
            </a:r>
            <a:r>
              <a:rPr lang="en-US" sz="8800" spc="65" dirty="0" smtClean="0">
                <a:solidFill>
                  <a:srgbClr val="28CCB9"/>
                </a:solidFill>
                <a:latin typeface="Georgia" panose="02040502050405020303" pitchFamily="18" charset="0"/>
                <a:cs typeface="Trebuchet MS"/>
              </a:rPr>
              <a:t>!</a:t>
            </a:r>
            <a:endParaRPr sz="8800" dirty="0">
              <a:latin typeface="Georgia" panose="02040502050405020303" pitchFamily="18" charset="0"/>
              <a:cs typeface="Trebuchet MS"/>
            </a:endParaRPr>
          </a:p>
        </p:txBody>
      </p:sp>
      <p:sp>
        <p:nvSpPr>
          <p:cNvPr id="7" name="Slide Number Placeholder 6"/>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12</a:t>
            </a:fld>
            <a:endParaRPr lang="en-IN"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FFFCF7"/>
          </a:solidFill>
        </p:spPr>
        <p:txBody>
          <a:bodyPr wrap="square" lIns="0" tIns="0" rIns="0" bIns="0" rtlCol="0"/>
          <a:lstStyle/>
          <a:p>
            <a:endParaRPr/>
          </a:p>
        </p:txBody>
      </p:sp>
      <p:sp>
        <p:nvSpPr>
          <p:cNvPr id="3" name="object 3"/>
          <p:cNvSpPr/>
          <p:nvPr/>
        </p:nvSpPr>
        <p:spPr>
          <a:xfrm>
            <a:off x="7467600" y="0"/>
            <a:ext cx="10858500" cy="10287000"/>
          </a:xfrm>
          <a:custGeom>
            <a:avLst/>
            <a:gdLst/>
            <a:ahLst/>
            <a:cxnLst/>
            <a:rect l="l" t="t" r="r" b="b"/>
            <a:pathLst>
              <a:path w="10858500" h="10287000">
                <a:moveTo>
                  <a:pt x="10858462" y="10287000"/>
                </a:moveTo>
                <a:lnTo>
                  <a:pt x="0" y="10287000"/>
                </a:lnTo>
                <a:lnTo>
                  <a:pt x="0" y="0"/>
                </a:lnTo>
                <a:lnTo>
                  <a:pt x="10858462" y="0"/>
                </a:lnTo>
                <a:lnTo>
                  <a:pt x="10858462" y="10287000"/>
                </a:lnTo>
                <a:close/>
              </a:path>
            </a:pathLst>
          </a:custGeom>
          <a:solidFill>
            <a:srgbClr val="FFFFFF"/>
          </a:solidFill>
        </p:spPr>
        <p:txBody>
          <a:bodyPr wrap="square" lIns="0" tIns="0" rIns="0" bIns="0" rtlCol="0"/>
          <a:lstStyle/>
          <a:p>
            <a:endParaRPr/>
          </a:p>
        </p:txBody>
      </p:sp>
      <p:sp>
        <p:nvSpPr>
          <p:cNvPr id="4" name="object 4"/>
          <p:cNvSpPr txBox="1">
            <a:spLocks noGrp="1"/>
          </p:cNvSpPr>
          <p:nvPr>
            <p:ph type="title"/>
          </p:nvPr>
        </p:nvSpPr>
        <p:spPr>
          <a:xfrm>
            <a:off x="8607424" y="1205585"/>
            <a:ext cx="8918576" cy="1290097"/>
          </a:xfrm>
          <a:prstGeom prst="rect">
            <a:avLst/>
          </a:prstGeom>
        </p:spPr>
        <p:txBody>
          <a:bodyPr vert="horz" wrap="square" lIns="0" tIns="12700" rIns="0" bIns="0" rtlCol="0">
            <a:spAutoFit/>
          </a:bodyPr>
          <a:lstStyle/>
          <a:p>
            <a:pPr marL="12700">
              <a:lnSpc>
                <a:spcPct val="100000"/>
              </a:lnSpc>
              <a:spcBef>
                <a:spcPts val="100"/>
              </a:spcBef>
            </a:pPr>
            <a:r>
              <a:rPr sz="8300" b="1" spc="555" dirty="0">
                <a:solidFill>
                  <a:srgbClr val="28CCB9"/>
                </a:solidFill>
                <a:latin typeface="Georgia" panose="02040502050405020303" pitchFamily="18" charset="0"/>
              </a:rPr>
              <a:t>How</a:t>
            </a:r>
            <a:r>
              <a:rPr sz="8300" b="1" spc="-210" dirty="0">
                <a:solidFill>
                  <a:srgbClr val="28CCB9"/>
                </a:solidFill>
                <a:latin typeface="Georgia" panose="02040502050405020303" pitchFamily="18" charset="0"/>
              </a:rPr>
              <a:t> </a:t>
            </a:r>
            <a:r>
              <a:rPr sz="8300" b="1" spc="-170" dirty="0">
                <a:solidFill>
                  <a:srgbClr val="28CCB9"/>
                </a:solidFill>
                <a:latin typeface="Georgia" panose="02040502050405020303" pitchFamily="18" charset="0"/>
              </a:rPr>
              <a:t>it</a:t>
            </a:r>
            <a:r>
              <a:rPr sz="8300" b="1" spc="-210" dirty="0">
                <a:solidFill>
                  <a:srgbClr val="28CCB9"/>
                </a:solidFill>
                <a:latin typeface="Georgia" panose="02040502050405020303" pitchFamily="18" charset="0"/>
              </a:rPr>
              <a:t> </a:t>
            </a:r>
            <a:r>
              <a:rPr sz="8300" b="1" spc="450" dirty="0">
                <a:solidFill>
                  <a:srgbClr val="28CCB9"/>
                </a:solidFill>
                <a:latin typeface="Georgia" panose="02040502050405020303" pitchFamily="18" charset="0"/>
              </a:rPr>
              <a:t>occurs?</a:t>
            </a:r>
            <a:endParaRPr sz="8300" dirty="0">
              <a:latin typeface="Georgia" panose="02040502050405020303" pitchFamily="18" charset="0"/>
            </a:endParaRPr>
          </a:p>
        </p:txBody>
      </p:sp>
      <p:grpSp>
        <p:nvGrpSpPr>
          <p:cNvPr id="5" name="object 5"/>
          <p:cNvGrpSpPr/>
          <p:nvPr/>
        </p:nvGrpSpPr>
        <p:grpSpPr>
          <a:xfrm>
            <a:off x="12" y="0"/>
            <a:ext cx="8886812" cy="10286999"/>
            <a:chOff x="12" y="0"/>
            <a:chExt cx="8886812" cy="10286999"/>
          </a:xfrm>
        </p:grpSpPr>
        <p:pic>
          <p:nvPicPr>
            <p:cNvPr id="6" name="object 6"/>
            <p:cNvPicPr/>
            <p:nvPr/>
          </p:nvPicPr>
          <p:blipFill>
            <a:blip r:embed="rId2" cstate="print"/>
            <a:stretch>
              <a:fillRect/>
            </a:stretch>
          </p:blipFill>
          <p:spPr>
            <a:xfrm>
              <a:off x="8782049" y="3286721"/>
              <a:ext cx="104775" cy="104775"/>
            </a:xfrm>
            <a:prstGeom prst="rect">
              <a:avLst/>
            </a:prstGeom>
          </p:spPr>
        </p:pic>
        <p:pic>
          <p:nvPicPr>
            <p:cNvPr id="7" name="object 7"/>
            <p:cNvPicPr/>
            <p:nvPr/>
          </p:nvPicPr>
          <p:blipFill>
            <a:blip r:embed="rId2" cstate="print"/>
            <a:stretch>
              <a:fillRect/>
            </a:stretch>
          </p:blipFill>
          <p:spPr>
            <a:xfrm>
              <a:off x="8782049" y="3791546"/>
              <a:ext cx="104775" cy="104775"/>
            </a:xfrm>
            <a:prstGeom prst="rect">
              <a:avLst/>
            </a:prstGeom>
          </p:spPr>
        </p:pic>
        <p:pic>
          <p:nvPicPr>
            <p:cNvPr id="8" name="object 8"/>
            <p:cNvPicPr/>
            <p:nvPr/>
          </p:nvPicPr>
          <p:blipFill>
            <a:blip r:embed="rId2" cstate="print"/>
            <a:stretch>
              <a:fillRect/>
            </a:stretch>
          </p:blipFill>
          <p:spPr>
            <a:xfrm>
              <a:off x="8782049" y="4801196"/>
              <a:ext cx="104775" cy="104775"/>
            </a:xfrm>
            <a:prstGeom prst="rect">
              <a:avLst/>
            </a:prstGeom>
          </p:spPr>
        </p:pic>
        <p:pic>
          <p:nvPicPr>
            <p:cNvPr id="9" name="object 9"/>
            <p:cNvPicPr/>
            <p:nvPr/>
          </p:nvPicPr>
          <p:blipFill>
            <a:blip r:embed="rId2" cstate="print"/>
            <a:stretch>
              <a:fillRect/>
            </a:stretch>
          </p:blipFill>
          <p:spPr>
            <a:xfrm>
              <a:off x="8782049" y="5306021"/>
              <a:ext cx="104775" cy="104775"/>
            </a:xfrm>
            <a:prstGeom prst="rect">
              <a:avLst/>
            </a:prstGeom>
          </p:spPr>
        </p:pic>
        <p:pic>
          <p:nvPicPr>
            <p:cNvPr id="10" name="object 10"/>
            <p:cNvPicPr/>
            <p:nvPr/>
          </p:nvPicPr>
          <p:blipFill>
            <a:blip r:embed="rId2" cstate="print"/>
            <a:stretch>
              <a:fillRect/>
            </a:stretch>
          </p:blipFill>
          <p:spPr>
            <a:xfrm>
              <a:off x="8782049" y="6315671"/>
              <a:ext cx="104775" cy="104775"/>
            </a:xfrm>
            <a:prstGeom prst="rect">
              <a:avLst/>
            </a:prstGeom>
          </p:spPr>
        </p:pic>
        <p:pic>
          <p:nvPicPr>
            <p:cNvPr id="11" name="object 11"/>
            <p:cNvPicPr/>
            <p:nvPr/>
          </p:nvPicPr>
          <p:blipFill>
            <a:blip r:embed="rId2" cstate="print"/>
            <a:stretch>
              <a:fillRect/>
            </a:stretch>
          </p:blipFill>
          <p:spPr>
            <a:xfrm>
              <a:off x="8782049" y="6820496"/>
              <a:ext cx="104775" cy="104775"/>
            </a:xfrm>
            <a:prstGeom prst="rect">
              <a:avLst/>
            </a:prstGeom>
          </p:spPr>
        </p:pic>
        <p:pic>
          <p:nvPicPr>
            <p:cNvPr id="12" name="object 12"/>
            <p:cNvPicPr/>
            <p:nvPr/>
          </p:nvPicPr>
          <p:blipFill>
            <a:blip r:embed="rId3" cstate="print"/>
            <a:stretch>
              <a:fillRect/>
            </a:stretch>
          </p:blipFill>
          <p:spPr>
            <a:xfrm>
              <a:off x="12" y="0"/>
              <a:ext cx="7686649" cy="10286999"/>
            </a:xfrm>
            <a:prstGeom prst="rect">
              <a:avLst/>
            </a:prstGeom>
          </p:spPr>
        </p:pic>
      </p:grpSp>
      <p:sp>
        <p:nvSpPr>
          <p:cNvPr id="14" name="object 14"/>
          <p:cNvSpPr txBox="1"/>
          <p:nvPr/>
        </p:nvSpPr>
        <p:spPr>
          <a:xfrm>
            <a:off x="9043491" y="2998196"/>
            <a:ext cx="7654290" cy="4568825"/>
          </a:xfrm>
          <a:prstGeom prst="rect">
            <a:avLst/>
          </a:prstGeom>
        </p:spPr>
        <p:txBody>
          <a:bodyPr vert="horz" wrap="square" lIns="0" tIns="12700" rIns="0" bIns="0" rtlCol="0">
            <a:spAutoFit/>
          </a:bodyPr>
          <a:lstStyle/>
          <a:p>
            <a:pPr marL="12700" marR="1421130" algn="just">
              <a:lnSpc>
                <a:spcPct val="125000"/>
              </a:lnSpc>
              <a:spcBef>
                <a:spcPts val="100"/>
              </a:spcBef>
            </a:pPr>
            <a:r>
              <a:rPr sz="2650" spc="110" dirty="0">
                <a:latin typeface="Georgia" panose="02040502050405020303" pitchFamily="18" charset="0"/>
                <a:cs typeface="Trebuchet MS"/>
              </a:rPr>
              <a:t>Phishing </a:t>
            </a:r>
            <a:r>
              <a:rPr sz="2650" spc="25" dirty="0">
                <a:latin typeface="Georgia" panose="02040502050405020303" pitchFamily="18" charset="0"/>
                <a:cs typeface="Trebuchet MS"/>
              </a:rPr>
              <a:t>emails, </a:t>
            </a:r>
            <a:r>
              <a:rPr sz="2650" spc="20" dirty="0">
                <a:latin typeface="Georgia" panose="02040502050405020303" pitchFamily="18" charset="0"/>
                <a:cs typeface="Trebuchet MS"/>
              </a:rPr>
              <a:t>lottery </a:t>
            </a:r>
            <a:r>
              <a:rPr sz="2650" spc="130" dirty="0">
                <a:latin typeface="Georgia" panose="02040502050405020303" pitchFamily="18" charset="0"/>
                <a:cs typeface="Trebuchet MS"/>
              </a:rPr>
              <a:t>and </a:t>
            </a:r>
            <a:r>
              <a:rPr sz="2650" spc="-5" dirty="0">
                <a:latin typeface="Georgia" panose="02040502050405020303" pitchFamily="18" charset="0"/>
                <a:cs typeface="Trebuchet MS"/>
              </a:rPr>
              <a:t>job </a:t>
            </a:r>
            <a:r>
              <a:rPr sz="2650" spc="204" dirty="0">
                <a:latin typeface="Georgia" panose="02040502050405020303" pitchFamily="18" charset="0"/>
                <a:cs typeface="Trebuchet MS"/>
              </a:rPr>
              <a:t>scams </a:t>
            </a:r>
            <a:r>
              <a:rPr sz="2650" spc="-785" dirty="0">
                <a:latin typeface="Georgia" panose="02040502050405020303" pitchFamily="18" charset="0"/>
                <a:cs typeface="Trebuchet MS"/>
              </a:rPr>
              <a:t> </a:t>
            </a:r>
            <a:r>
              <a:rPr sz="2650" spc="165" dirty="0">
                <a:latin typeface="Georgia" panose="02040502050405020303" pitchFamily="18" charset="0"/>
                <a:cs typeface="Trebuchet MS"/>
              </a:rPr>
              <a:t>Download</a:t>
            </a:r>
            <a:r>
              <a:rPr sz="2650" spc="-35" dirty="0">
                <a:latin typeface="Georgia" panose="02040502050405020303" pitchFamily="18" charset="0"/>
                <a:cs typeface="Trebuchet MS"/>
              </a:rPr>
              <a:t> </a:t>
            </a:r>
            <a:r>
              <a:rPr sz="2650" spc="100" dirty="0">
                <a:latin typeface="Georgia" panose="02040502050405020303" pitchFamily="18" charset="0"/>
                <a:cs typeface="Trebuchet MS"/>
              </a:rPr>
              <a:t>malware</a:t>
            </a:r>
            <a:r>
              <a:rPr sz="2650" spc="-30" dirty="0">
                <a:latin typeface="Georgia" panose="02040502050405020303" pitchFamily="18" charset="0"/>
                <a:cs typeface="Trebuchet MS"/>
              </a:rPr>
              <a:t> </a:t>
            </a:r>
            <a:r>
              <a:rPr sz="2650" spc="85" dirty="0">
                <a:latin typeface="Georgia" panose="02040502050405020303" pitchFamily="18" charset="0"/>
                <a:cs typeface="Trebuchet MS"/>
              </a:rPr>
              <a:t>onto</a:t>
            </a:r>
            <a:r>
              <a:rPr sz="2650" spc="-35" dirty="0">
                <a:latin typeface="Georgia" panose="02040502050405020303" pitchFamily="18" charset="0"/>
                <a:cs typeface="Trebuchet MS"/>
              </a:rPr>
              <a:t> </a:t>
            </a:r>
            <a:r>
              <a:rPr sz="2650" spc="135" dirty="0">
                <a:latin typeface="Georgia" panose="02040502050405020303" pitchFamily="18" charset="0"/>
                <a:cs typeface="Trebuchet MS"/>
              </a:rPr>
              <a:t>computers</a:t>
            </a:r>
            <a:r>
              <a:rPr sz="2650" spc="-30" dirty="0">
                <a:latin typeface="Georgia" panose="02040502050405020303" pitchFamily="18" charset="0"/>
                <a:cs typeface="Trebuchet MS"/>
              </a:rPr>
              <a:t> </a:t>
            </a:r>
            <a:r>
              <a:rPr sz="2650" spc="45" dirty="0">
                <a:latin typeface="Georgia" panose="02040502050405020303" pitchFamily="18" charset="0"/>
                <a:cs typeface="Trebuchet MS"/>
              </a:rPr>
              <a:t>or </a:t>
            </a:r>
            <a:r>
              <a:rPr sz="2650" spc="-785" dirty="0">
                <a:latin typeface="Georgia" panose="02040502050405020303" pitchFamily="18" charset="0"/>
                <a:cs typeface="Trebuchet MS"/>
              </a:rPr>
              <a:t> </a:t>
            </a:r>
            <a:r>
              <a:rPr sz="2650" spc="135" dirty="0">
                <a:latin typeface="Georgia" panose="02040502050405020303" pitchFamily="18" charset="0"/>
                <a:cs typeface="Trebuchet MS"/>
              </a:rPr>
              <a:t>smartphones</a:t>
            </a:r>
            <a:r>
              <a:rPr sz="2650" spc="-30" dirty="0">
                <a:latin typeface="Georgia" panose="02040502050405020303" pitchFamily="18" charset="0"/>
                <a:cs typeface="Trebuchet MS"/>
              </a:rPr>
              <a:t> </a:t>
            </a:r>
            <a:r>
              <a:rPr sz="2650" spc="-20" dirty="0">
                <a:latin typeface="Georgia" panose="02040502050405020303" pitchFamily="18" charset="0"/>
                <a:cs typeface="Trebuchet MS"/>
              </a:rPr>
              <a:t>that</a:t>
            </a:r>
            <a:r>
              <a:rPr sz="2650" spc="-30" dirty="0">
                <a:latin typeface="Georgia" panose="02040502050405020303" pitchFamily="18" charset="0"/>
                <a:cs typeface="Trebuchet MS"/>
              </a:rPr>
              <a:t> </a:t>
            </a:r>
            <a:r>
              <a:rPr sz="2650" spc="95" dirty="0">
                <a:latin typeface="Georgia" panose="02040502050405020303" pitchFamily="18" charset="0"/>
                <a:cs typeface="Trebuchet MS"/>
              </a:rPr>
              <a:t>steals</a:t>
            </a:r>
            <a:r>
              <a:rPr sz="2650" spc="-25" dirty="0">
                <a:latin typeface="Georgia" panose="02040502050405020303" pitchFamily="18" charset="0"/>
                <a:cs typeface="Trebuchet MS"/>
              </a:rPr>
              <a:t> </a:t>
            </a:r>
            <a:r>
              <a:rPr sz="2650" spc="45" dirty="0">
                <a:latin typeface="Georgia" panose="02040502050405020303" pitchFamily="18" charset="0"/>
                <a:cs typeface="Trebuchet MS"/>
              </a:rPr>
              <a:t>information</a:t>
            </a:r>
            <a:endParaRPr sz="2650" dirty="0">
              <a:latin typeface="Georgia" panose="02040502050405020303" pitchFamily="18" charset="0"/>
              <a:cs typeface="Trebuchet MS"/>
            </a:endParaRPr>
          </a:p>
          <a:p>
            <a:pPr marL="12700" marR="65405">
              <a:lnSpc>
                <a:spcPct val="125000"/>
              </a:lnSpc>
            </a:pPr>
            <a:r>
              <a:rPr sz="2650" spc="130" dirty="0">
                <a:latin typeface="Georgia" panose="02040502050405020303" pitchFamily="18" charset="0"/>
                <a:cs typeface="Trebuchet MS"/>
              </a:rPr>
              <a:t>Connect</a:t>
            </a:r>
            <a:r>
              <a:rPr sz="2650" spc="-20" dirty="0">
                <a:latin typeface="Georgia" panose="02040502050405020303" pitchFamily="18" charset="0"/>
                <a:cs typeface="Trebuchet MS"/>
              </a:rPr>
              <a:t> </a:t>
            </a:r>
            <a:r>
              <a:rPr sz="2650" spc="10" dirty="0">
                <a:latin typeface="Georgia" panose="02040502050405020303" pitchFamily="18" charset="0"/>
                <a:cs typeface="Trebuchet MS"/>
              </a:rPr>
              <a:t>to</a:t>
            </a:r>
            <a:r>
              <a:rPr sz="2650" spc="-20" dirty="0">
                <a:latin typeface="Georgia" panose="02040502050405020303" pitchFamily="18" charset="0"/>
                <a:cs typeface="Trebuchet MS"/>
              </a:rPr>
              <a:t> </a:t>
            </a:r>
            <a:r>
              <a:rPr sz="2650" spc="95" dirty="0">
                <a:latin typeface="Georgia" panose="02040502050405020303" pitchFamily="18" charset="0"/>
                <a:cs typeface="Trebuchet MS"/>
              </a:rPr>
              <a:t>wireless</a:t>
            </a:r>
            <a:r>
              <a:rPr sz="2650" spc="-20" dirty="0">
                <a:latin typeface="Georgia" panose="02040502050405020303" pitchFamily="18" charset="0"/>
                <a:cs typeface="Trebuchet MS"/>
              </a:rPr>
              <a:t> </a:t>
            </a:r>
            <a:r>
              <a:rPr sz="2650" spc="105" dirty="0">
                <a:latin typeface="Georgia" panose="02040502050405020303" pitchFamily="18" charset="0"/>
                <a:cs typeface="Trebuchet MS"/>
              </a:rPr>
              <a:t>networks</a:t>
            </a:r>
            <a:r>
              <a:rPr sz="2650" spc="-20" dirty="0">
                <a:latin typeface="Georgia" panose="02040502050405020303" pitchFamily="18" charset="0"/>
                <a:cs typeface="Trebuchet MS"/>
              </a:rPr>
              <a:t> that </a:t>
            </a:r>
            <a:r>
              <a:rPr sz="2650" spc="50" dirty="0">
                <a:latin typeface="Georgia" panose="02040502050405020303" pitchFamily="18" charset="0"/>
                <a:cs typeface="Trebuchet MS"/>
              </a:rPr>
              <a:t>are</a:t>
            </a:r>
            <a:r>
              <a:rPr sz="2650" spc="-20" dirty="0">
                <a:latin typeface="Georgia" panose="02040502050405020303" pitchFamily="18" charset="0"/>
                <a:cs typeface="Trebuchet MS"/>
              </a:rPr>
              <a:t> </a:t>
            </a:r>
            <a:r>
              <a:rPr sz="2650" spc="100" dirty="0">
                <a:latin typeface="Georgia" panose="02040502050405020303" pitchFamily="18" charset="0"/>
                <a:cs typeface="Trebuchet MS"/>
              </a:rPr>
              <a:t>insecure </a:t>
            </a:r>
            <a:r>
              <a:rPr sz="2650" spc="-785" dirty="0">
                <a:latin typeface="Georgia" panose="02040502050405020303" pitchFamily="18" charset="0"/>
                <a:cs typeface="Trebuchet MS"/>
              </a:rPr>
              <a:t> </a:t>
            </a:r>
            <a:r>
              <a:rPr sz="2650" spc="110" dirty="0">
                <a:latin typeface="Georgia" panose="02040502050405020303" pitchFamily="18" charset="0"/>
                <a:cs typeface="Trebuchet MS"/>
              </a:rPr>
              <a:t>Take </a:t>
            </a:r>
            <a:r>
              <a:rPr sz="2650" spc="65" dirty="0">
                <a:latin typeface="Georgia" panose="02040502050405020303" pitchFamily="18" charset="0"/>
                <a:cs typeface="Trebuchet MS"/>
              </a:rPr>
              <a:t>out </a:t>
            </a:r>
            <a:r>
              <a:rPr sz="2650" spc="175" dirty="0">
                <a:latin typeface="Georgia" panose="02040502050405020303" pitchFamily="18" charset="0"/>
                <a:cs typeface="Trebuchet MS"/>
              </a:rPr>
              <a:t>money </a:t>
            </a:r>
            <a:r>
              <a:rPr sz="2650" spc="85" dirty="0">
                <a:latin typeface="Georgia" panose="02040502050405020303" pitchFamily="18" charset="0"/>
                <a:cs typeface="Trebuchet MS"/>
              </a:rPr>
              <a:t>from </a:t>
            </a:r>
            <a:r>
              <a:rPr sz="2650" spc="90" dirty="0">
                <a:latin typeface="Georgia" panose="02040502050405020303" pitchFamily="18" charset="0"/>
                <a:cs typeface="Trebuchet MS"/>
              </a:rPr>
              <a:t>an </a:t>
            </a:r>
            <a:r>
              <a:rPr sz="2650" spc="280" dirty="0">
                <a:latin typeface="Georgia" panose="02040502050405020303" pitchFamily="18" charset="0"/>
                <a:cs typeface="Trebuchet MS"/>
              </a:rPr>
              <a:t>ATM </a:t>
            </a:r>
            <a:r>
              <a:rPr sz="2650" spc="-20" dirty="0">
                <a:latin typeface="Georgia" panose="02040502050405020303" pitchFamily="18" charset="0"/>
                <a:cs typeface="Trebuchet MS"/>
              </a:rPr>
              <a:t>that </a:t>
            </a:r>
            <a:r>
              <a:rPr sz="2650" spc="145" dirty="0">
                <a:latin typeface="Georgia" panose="02040502050405020303" pitchFamily="18" charset="0"/>
                <a:cs typeface="Trebuchet MS"/>
              </a:rPr>
              <a:t>has been </a:t>
            </a:r>
            <a:r>
              <a:rPr sz="2650" spc="150" dirty="0">
                <a:latin typeface="Georgia" panose="02040502050405020303" pitchFamily="18" charset="0"/>
                <a:cs typeface="Trebuchet MS"/>
              </a:rPr>
              <a:t> </a:t>
            </a:r>
            <a:r>
              <a:rPr sz="2650" spc="135" dirty="0">
                <a:latin typeface="Georgia" panose="02040502050405020303" pitchFamily="18" charset="0"/>
                <a:cs typeface="Trebuchet MS"/>
              </a:rPr>
              <a:t>rigged</a:t>
            </a:r>
            <a:r>
              <a:rPr sz="2650" spc="-25" dirty="0">
                <a:latin typeface="Georgia" panose="02040502050405020303" pitchFamily="18" charset="0"/>
                <a:cs typeface="Trebuchet MS"/>
              </a:rPr>
              <a:t> </a:t>
            </a:r>
            <a:r>
              <a:rPr sz="2650" spc="10" dirty="0">
                <a:latin typeface="Georgia" panose="02040502050405020303" pitchFamily="18" charset="0"/>
                <a:cs typeface="Trebuchet MS"/>
              </a:rPr>
              <a:t>with</a:t>
            </a:r>
            <a:r>
              <a:rPr sz="2650" spc="-20" dirty="0">
                <a:latin typeface="Georgia" panose="02040502050405020303" pitchFamily="18" charset="0"/>
                <a:cs typeface="Trebuchet MS"/>
              </a:rPr>
              <a:t> </a:t>
            </a:r>
            <a:r>
              <a:rPr sz="2650" spc="50" dirty="0">
                <a:latin typeface="Georgia" panose="02040502050405020303" pitchFamily="18" charset="0"/>
                <a:cs typeface="Trebuchet MS"/>
              </a:rPr>
              <a:t>a</a:t>
            </a:r>
            <a:r>
              <a:rPr sz="2650" spc="-20" dirty="0">
                <a:latin typeface="Georgia" panose="02040502050405020303" pitchFamily="18" charset="0"/>
                <a:cs typeface="Trebuchet MS"/>
              </a:rPr>
              <a:t> </a:t>
            </a:r>
            <a:r>
              <a:rPr sz="2650" spc="130" dirty="0">
                <a:latin typeface="Georgia" panose="02040502050405020303" pitchFamily="18" charset="0"/>
                <a:cs typeface="Trebuchet MS"/>
              </a:rPr>
              <a:t>skimming</a:t>
            </a:r>
            <a:r>
              <a:rPr sz="2650" spc="-25" dirty="0">
                <a:latin typeface="Georgia" panose="02040502050405020303" pitchFamily="18" charset="0"/>
                <a:cs typeface="Trebuchet MS"/>
              </a:rPr>
              <a:t> </a:t>
            </a:r>
            <a:r>
              <a:rPr sz="2650" spc="110" dirty="0">
                <a:latin typeface="Georgia" panose="02040502050405020303" pitchFamily="18" charset="0"/>
                <a:cs typeface="Trebuchet MS"/>
              </a:rPr>
              <a:t>device</a:t>
            </a:r>
            <a:endParaRPr sz="2650" dirty="0">
              <a:latin typeface="Georgia" panose="02040502050405020303" pitchFamily="18" charset="0"/>
              <a:cs typeface="Trebuchet MS"/>
            </a:endParaRPr>
          </a:p>
          <a:p>
            <a:pPr marL="12700" marR="5080">
              <a:lnSpc>
                <a:spcPct val="125000"/>
              </a:lnSpc>
            </a:pPr>
            <a:r>
              <a:rPr sz="2650" spc="135" dirty="0">
                <a:latin typeface="Georgia" panose="02040502050405020303" pitchFamily="18" charset="0"/>
                <a:cs typeface="Trebuchet MS"/>
              </a:rPr>
              <a:t>Share </a:t>
            </a:r>
            <a:r>
              <a:rPr sz="2650" spc="180" dirty="0">
                <a:latin typeface="Georgia" panose="02040502050405020303" pitchFamily="18" charset="0"/>
                <a:cs typeface="Trebuchet MS"/>
              </a:rPr>
              <a:t>passwords </a:t>
            </a:r>
            <a:r>
              <a:rPr sz="2650" spc="10" dirty="0">
                <a:latin typeface="Georgia" panose="02040502050405020303" pitchFamily="18" charset="0"/>
                <a:cs typeface="Trebuchet MS"/>
              </a:rPr>
              <a:t>with </a:t>
            </a:r>
            <a:r>
              <a:rPr sz="2650" spc="70" dirty="0">
                <a:latin typeface="Georgia" panose="02040502050405020303" pitchFamily="18" charset="0"/>
                <a:cs typeface="Trebuchet MS"/>
              </a:rPr>
              <a:t>untrustworthy </a:t>
            </a:r>
            <a:r>
              <a:rPr sz="2650" spc="135" dirty="0">
                <a:latin typeface="Georgia" panose="02040502050405020303" pitchFamily="18" charset="0"/>
                <a:cs typeface="Trebuchet MS"/>
              </a:rPr>
              <a:t>people </a:t>
            </a:r>
            <a:r>
              <a:rPr sz="2650" spc="140" dirty="0">
                <a:latin typeface="Georgia" panose="02040502050405020303" pitchFamily="18" charset="0"/>
                <a:cs typeface="Trebuchet MS"/>
              </a:rPr>
              <a:t> </a:t>
            </a:r>
            <a:r>
              <a:rPr sz="2650" spc="55" dirty="0">
                <a:latin typeface="Georgia" panose="02040502050405020303" pitchFamily="18" charset="0"/>
                <a:cs typeface="Trebuchet MS"/>
              </a:rPr>
              <a:t>Information</a:t>
            </a:r>
            <a:r>
              <a:rPr sz="2650" spc="-30" dirty="0">
                <a:latin typeface="Georgia" panose="02040502050405020303" pitchFamily="18" charset="0"/>
                <a:cs typeface="Trebuchet MS"/>
              </a:rPr>
              <a:t> </a:t>
            </a:r>
            <a:r>
              <a:rPr sz="2650" spc="90" dirty="0">
                <a:latin typeface="Georgia" panose="02040502050405020303" pitchFamily="18" charset="0"/>
                <a:cs typeface="Trebuchet MS"/>
              </a:rPr>
              <a:t>stolen</a:t>
            </a:r>
            <a:r>
              <a:rPr sz="2650" spc="-25" dirty="0">
                <a:latin typeface="Georgia" panose="02040502050405020303" pitchFamily="18" charset="0"/>
                <a:cs typeface="Trebuchet MS"/>
              </a:rPr>
              <a:t> </a:t>
            </a:r>
            <a:r>
              <a:rPr sz="2650" spc="85" dirty="0">
                <a:latin typeface="Georgia" panose="02040502050405020303" pitchFamily="18" charset="0"/>
                <a:cs typeface="Trebuchet MS"/>
              </a:rPr>
              <a:t>from</a:t>
            </a:r>
            <a:r>
              <a:rPr sz="2650" spc="-25" dirty="0">
                <a:latin typeface="Georgia" panose="02040502050405020303" pitchFamily="18" charset="0"/>
                <a:cs typeface="Trebuchet MS"/>
              </a:rPr>
              <a:t> </a:t>
            </a:r>
            <a:r>
              <a:rPr sz="2650" spc="165" dirty="0">
                <a:latin typeface="Georgia" panose="02040502050405020303" pitchFamily="18" charset="0"/>
                <a:cs typeface="Trebuchet MS"/>
              </a:rPr>
              <a:t>e-commerce</a:t>
            </a:r>
            <a:r>
              <a:rPr sz="2650" spc="-30" dirty="0">
                <a:latin typeface="Georgia" panose="02040502050405020303" pitchFamily="18" charset="0"/>
                <a:cs typeface="Trebuchet MS"/>
              </a:rPr>
              <a:t> </a:t>
            </a:r>
            <a:r>
              <a:rPr sz="2650" spc="130" dirty="0">
                <a:latin typeface="Georgia" panose="02040502050405020303" pitchFamily="18" charset="0"/>
                <a:cs typeface="Trebuchet MS"/>
              </a:rPr>
              <a:t>and</a:t>
            </a:r>
            <a:r>
              <a:rPr sz="2650" spc="-25" dirty="0">
                <a:latin typeface="Georgia" panose="02040502050405020303" pitchFamily="18" charset="0"/>
                <a:cs typeface="Trebuchet MS"/>
              </a:rPr>
              <a:t> </a:t>
            </a:r>
            <a:r>
              <a:rPr sz="2650" spc="50" dirty="0">
                <a:latin typeface="Georgia" panose="02040502050405020303" pitchFamily="18" charset="0"/>
                <a:cs typeface="Trebuchet MS"/>
              </a:rPr>
              <a:t>other </a:t>
            </a:r>
            <a:r>
              <a:rPr sz="2650" spc="-785" dirty="0">
                <a:latin typeface="Georgia" panose="02040502050405020303" pitchFamily="18" charset="0"/>
                <a:cs typeface="Trebuchet MS"/>
              </a:rPr>
              <a:t> </a:t>
            </a:r>
            <a:r>
              <a:rPr sz="2650" spc="70" dirty="0">
                <a:latin typeface="Georgia" panose="02040502050405020303" pitchFamily="18" charset="0"/>
                <a:cs typeface="Trebuchet MS"/>
              </a:rPr>
              <a:t>sites</a:t>
            </a:r>
            <a:r>
              <a:rPr sz="2650" spc="-25" dirty="0">
                <a:latin typeface="Georgia" panose="02040502050405020303" pitchFamily="18" charset="0"/>
                <a:cs typeface="Trebuchet MS"/>
              </a:rPr>
              <a:t> </a:t>
            </a:r>
            <a:r>
              <a:rPr sz="2650" spc="160" dirty="0">
                <a:latin typeface="Georgia" panose="02040502050405020303" pitchFamily="18" charset="0"/>
                <a:cs typeface="Trebuchet MS"/>
              </a:rPr>
              <a:t>you</a:t>
            </a:r>
            <a:r>
              <a:rPr sz="2650" spc="-20" dirty="0">
                <a:latin typeface="Georgia" panose="02040502050405020303" pitchFamily="18" charset="0"/>
                <a:cs typeface="Trebuchet MS"/>
              </a:rPr>
              <a:t> </a:t>
            </a:r>
            <a:r>
              <a:rPr sz="2650" spc="70" dirty="0">
                <a:latin typeface="Georgia" panose="02040502050405020303" pitchFamily="18" charset="0"/>
                <a:cs typeface="Trebuchet MS"/>
              </a:rPr>
              <a:t>frequently</a:t>
            </a:r>
            <a:r>
              <a:rPr sz="2650" spc="-20" dirty="0">
                <a:latin typeface="Georgia" panose="02040502050405020303" pitchFamily="18" charset="0"/>
                <a:cs typeface="Trebuchet MS"/>
              </a:rPr>
              <a:t> </a:t>
            </a:r>
            <a:r>
              <a:rPr sz="2650" spc="-75" dirty="0">
                <a:latin typeface="Georgia" panose="02040502050405020303" pitchFamily="18" charset="0"/>
                <a:cs typeface="Trebuchet MS"/>
              </a:rPr>
              <a:t>visit,</a:t>
            </a:r>
            <a:r>
              <a:rPr sz="2650" spc="-20" dirty="0">
                <a:latin typeface="Georgia" panose="02040502050405020303" pitchFamily="18" charset="0"/>
                <a:cs typeface="Trebuchet MS"/>
              </a:rPr>
              <a:t> </a:t>
            </a:r>
            <a:r>
              <a:rPr sz="2650" spc="-65" dirty="0">
                <a:latin typeface="Georgia" panose="02040502050405020303" pitchFamily="18" charset="0"/>
                <a:cs typeface="Trebuchet MS"/>
              </a:rPr>
              <a:t>etc.</a:t>
            </a:r>
            <a:endParaRPr sz="2650" dirty="0">
              <a:latin typeface="Georgia" panose="02040502050405020303" pitchFamily="18" charset="0"/>
              <a:cs typeface="Trebuchet MS"/>
            </a:endParaRPr>
          </a:p>
        </p:txBody>
      </p:sp>
      <p:sp>
        <p:nvSpPr>
          <p:cNvPr id="15" name="Slide Number Placeholder 14"/>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13</a:t>
            </a:fld>
            <a:endParaRPr lang="en-IN"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447800" y="876300"/>
            <a:ext cx="5257800" cy="3525965"/>
          </a:xfrm>
          <a:prstGeom prst="rect">
            <a:avLst/>
          </a:prstGeom>
        </p:spPr>
        <p:txBody>
          <a:bodyPr vert="horz" wrap="square" lIns="0" tIns="494665" rIns="0" bIns="0" rtlCol="0">
            <a:spAutoFit/>
          </a:bodyPr>
          <a:lstStyle/>
          <a:p>
            <a:pPr marR="3810" algn="ctr">
              <a:lnSpc>
                <a:spcPct val="100000"/>
              </a:lnSpc>
              <a:spcBef>
                <a:spcPts val="3895"/>
              </a:spcBef>
            </a:pPr>
            <a:r>
              <a:rPr sz="4000" b="1" spc="-1035" dirty="0">
                <a:solidFill>
                  <a:srgbClr val="28CCB9"/>
                </a:solidFill>
                <a:latin typeface="Georgia" panose="02040502050405020303" pitchFamily="18" charset="0"/>
                <a:cs typeface="Trebuchet MS"/>
              </a:rPr>
              <a:t>1</a:t>
            </a:r>
            <a:endParaRPr sz="4000" dirty="0">
              <a:latin typeface="Georgia" panose="02040502050405020303" pitchFamily="18" charset="0"/>
              <a:cs typeface="Trebuchet MS"/>
            </a:endParaRPr>
          </a:p>
          <a:p>
            <a:pPr marL="12700" marR="5080" indent="635" algn="just">
              <a:lnSpc>
                <a:spcPct val="125000"/>
              </a:lnSpc>
              <a:spcBef>
                <a:spcPts val="785"/>
              </a:spcBef>
            </a:pPr>
            <a:r>
              <a:rPr sz="2400" spc="155" dirty="0">
                <a:solidFill>
                  <a:schemeClr val="accent1">
                    <a:lumMod val="50000"/>
                  </a:schemeClr>
                </a:solidFill>
                <a:latin typeface="Georgia" panose="02040502050405020303" pitchFamily="18" charset="0"/>
                <a:cs typeface="Trebuchet MS"/>
              </a:rPr>
              <a:t>Keep </a:t>
            </a:r>
            <a:r>
              <a:rPr sz="2400" spc="55" dirty="0">
                <a:solidFill>
                  <a:schemeClr val="accent1">
                    <a:lumMod val="50000"/>
                  </a:schemeClr>
                </a:solidFill>
                <a:latin typeface="Georgia" panose="02040502050405020303" pitchFamily="18" charset="0"/>
                <a:cs typeface="Trebuchet MS"/>
              </a:rPr>
              <a:t>a </a:t>
            </a:r>
            <a:r>
              <a:rPr sz="2400" spc="-15" dirty="0">
                <a:solidFill>
                  <a:schemeClr val="accent1">
                    <a:lumMod val="50000"/>
                  </a:schemeClr>
                </a:solidFill>
                <a:latin typeface="Georgia" panose="02040502050405020303" pitchFamily="18" charset="0"/>
                <a:cs typeface="Trebuchet MS"/>
              </a:rPr>
              <a:t>list </a:t>
            </a:r>
            <a:r>
              <a:rPr sz="2400" spc="65" dirty="0">
                <a:solidFill>
                  <a:schemeClr val="accent1">
                    <a:lumMod val="50000"/>
                  </a:schemeClr>
                </a:solidFill>
                <a:latin typeface="Georgia" panose="02040502050405020303" pitchFamily="18" charset="0"/>
                <a:cs typeface="Trebuchet MS"/>
              </a:rPr>
              <a:t>of </a:t>
            </a:r>
            <a:r>
              <a:rPr sz="2400" dirty="0">
                <a:solidFill>
                  <a:schemeClr val="accent1">
                    <a:lumMod val="50000"/>
                  </a:schemeClr>
                </a:solidFill>
                <a:latin typeface="Georgia" panose="02040502050405020303" pitchFamily="18" charset="0"/>
                <a:cs typeface="Trebuchet MS"/>
              </a:rPr>
              <a:t>all </a:t>
            </a:r>
            <a:r>
              <a:rPr sz="2400" spc="65" dirty="0">
                <a:solidFill>
                  <a:schemeClr val="accent1">
                    <a:lumMod val="50000"/>
                  </a:schemeClr>
                </a:solidFill>
                <a:latin typeface="Georgia" panose="02040502050405020303" pitchFamily="18" charset="0"/>
                <a:cs typeface="Trebuchet MS"/>
              </a:rPr>
              <a:t>of </a:t>
            </a:r>
            <a:r>
              <a:rPr sz="2400" spc="70" dirty="0">
                <a:solidFill>
                  <a:schemeClr val="accent1">
                    <a:lumMod val="50000"/>
                  </a:schemeClr>
                </a:solidFill>
                <a:latin typeface="Georgia" panose="02040502050405020303" pitchFamily="18" charset="0"/>
                <a:cs typeface="Trebuchet MS"/>
              </a:rPr>
              <a:t> </a:t>
            </a:r>
            <a:r>
              <a:rPr sz="2400" spc="105" dirty="0">
                <a:solidFill>
                  <a:schemeClr val="accent1">
                    <a:lumMod val="50000"/>
                  </a:schemeClr>
                </a:solidFill>
                <a:latin typeface="Georgia" panose="02040502050405020303" pitchFamily="18" charset="0"/>
                <a:cs typeface="Trebuchet MS"/>
              </a:rPr>
              <a:t>your </a:t>
            </a:r>
            <a:r>
              <a:rPr sz="2400" spc="-15" dirty="0">
                <a:solidFill>
                  <a:schemeClr val="accent1">
                    <a:lumMod val="50000"/>
                  </a:schemeClr>
                </a:solidFill>
                <a:latin typeface="Georgia" panose="02040502050405020303" pitchFamily="18" charset="0"/>
                <a:cs typeface="Trebuchet MS"/>
              </a:rPr>
              <a:t>credit, </a:t>
            </a:r>
            <a:r>
              <a:rPr sz="2400" spc="-10" dirty="0">
                <a:solidFill>
                  <a:schemeClr val="accent1">
                    <a:lumMod val="50000"/>
                  </a:schemeClr>
                </a:solidFill>
                <a:latin typeface="Georgia" panose="02040502050405020303" pitchFamily="18" charset="0"/>
                <a:cs typeface="Trebuchet MS"/>
              </a:rPr>
              <a:t> </a:t>
            </a:r>
            <a:r>
              <a:rPr sz="2400" spc="145" dirty="0">
                <a:solidFill>
                  <a:schemeClr val="accent1">
                    <a:lumMod val="50000"/>
                  </a:schemeClr>
                </a:solidFill>
                <a:latin typeface="Georgia" panose="02040502050405020303" pitchFamily="18" charset="0"/>
                <a:cs typeface="Trebuchet MS"/>
              </a:rPr>
              <a:t>ATM/debit</a:t>
            </a:r>
            <a:r>
              <a:rPr sz="2400" spc="-50" dirty="0">
                <a:solidFill>
                  <a:schemeClr val="accent1">
                    <a:lumMod val="50000"/>
                  </a:schemeClr>
                </a:solidFill>
                <a:latin typeface="Georgia" panose="02040502050405020303" pitchFamily="18" charset="0"/>
                <a:cs typeface="Trebuchet MS"/>
              </a:rPr>
              <a:t> </a:t>
            </a:r>
            <a:r>
              <a:rPr sz="2400" spc="120" dirty="0">
                <a:solidFill>
                  <a:schemeClr val="accent1">
                    <a:lumMod val="50000"/>
                  </a:schemeClr>
                </a:solidFill>
                <a:latin typeface="Georgia" panose="02040502050405020303" pitchFamily="18" charset="0"/>
                <a:cs typeface="Trebuchet MS"/>
              </a:rPr>
              <a:t>cards</a:t>
            </a:r>
            <a:r>
              <a:rPr sz="2400" spc="-45" dirty="0">
                <a:solidFill>
                  <a:schemeClr val="accent1">
                    <a:lumMod val="50000"/>
                  </a:schemeClr>
                </a:solidFill>
                <a:latin typeface="Georgia" panose="02040502050405020303" pitchFamily="18" charset="0"/>
                <a:cs typeface="Trebuchet MS"/>
              </a:rPr>
              <a:t> </a:t>
            </a:r>
            <a:r>
              <a:rPr sz="2400" spc="125" dirty="0">
                <a:solidFill>
                  <a:schemeClr val="accent1">
                    <a:lumMod val="50000"/>
                  </a:schemeClr>
                </a:solidFill>
                <a:latin typeface="Georgia" panose="02040502050405020303" pitchFamily="18" charset="0"/>
                <a:cs typeface="Trebuchet MS"/>
              </a:rPr>
              <a:t>and </a:t>
            </a:r>
            <a:r>
              <a:rPr sz="2400" spc="-660" dirty="0">
                <a:solidFill>
                  <a:schemeClr val="accent1">
                    <a:lumMod val="50000"/>
                  </a:schemeClr>
                </a:solidFill>
                <a:latin typeface="Georgia" panose="02040502050405020303" pitchFamily="18" charset="0"/>
                <a:cs typeface="Trebuchet MS"/>
              </a:rPr>
              <a:t> </a:t>
            </a:r>
            <a:r>
              <a:rPr sz="2400" spc="150" dirty="0">
                <a:solidFill>
                  <a:schemeClr val="accent1">
                    <a:lumMod val="50000"/>
                  </a:schemeClr>
                </a:solidFill>
                <a:latin typeface="Georgia" panose="02040502050405020303" pitchFamily="18" charset="0"/>
                <a:cs typeface="Trebuchet MS"/>
              </a:rPr>
              <a:t>emergency </a:t>
            </a:r>
            <a:r>
              <a:rPr sz="2400" spc="140" dirty="0">
                <a:solidFill>
                  <a:schemeClr val="accent1">
                    <a:lumMod val="50000"/>
                  </a:schemeClr>
                </a:solidFill>
                <a:latin typeface="Georgia" panose="02040502050405020303" pitchFamily="18" charset="0"/>
                <a:cs typeface="Trebuchet MS"/>
              </a:rPr>
              <a:t>phone </a:t>
            </a:r>
            <a:r>
              <a:rPr sz="2400" spc="145" dirty="0">
                <a:solidFill>
                  <a:schemeClr val="accent1">
                    <a:lumMod val="50000"/>
                  </a:schemeClr>
                </a:solidFill>
                <a:latin typeface="Georgia" panose="02040502050405020303" pitchFamily="18" charset="0"/>
                <a:cs typeface="Trebuchet MS"/>
              </a:rPr>
              <a:t> numbers </a:t>
            </a:r>
            <a:r>
              <a:rPr sz="2400" spc="65" dirty="0">
                <a:solidFill>
                  <a:schemeClr val="accent1">
                    <a:lumMod val="50000"/>
                  </a:schemeClr>
                </a:solidFill>
                <a:latin typeface="Georgia" panose="02040502050405020303" pitchFamily="18" charset="0"/>
                <a:cs typeface="Trebuchet MS"/>
              </a:rPr>
              <a:t>of </a:t>
            </a:r>
            <a:r>
              <a:rPr sz="2400" spc="120" dirty="0">
                <a:solidFill>
                  <a:schemeClr val="accent1">
                    <a:lumMod val="50000"/>
                  </a:schemeClr>
                </a:solidFill>
                <a:latin typeface="Georgia" panose="02040502050405020303" pitchFamily="18" charset="0"/>
                <a:cs typeface="Trebuchet MS"/>
              </a:rPr>
              <a:t>each </a:t>
            </a:r>
            <a:r>
              <a:rPr sz="2400" spc="125" dirty="0">
                <a:solidFill>
                  <a:schemeClr val="accent1">
                    <a:lumMod val="50000"/>
                  </a:schemeClr>
                </a:solidFill>
                <a:latin typeface="Georgia" panose="02040502050405020303" pitchFamily="18" charset="0"/>
                <a:cs typeface="Trebuchet MS"/>
              </a:rPr>
              <a:t> </a:t>
            </a:r>
            <a:r>
              <a:rPr sz="2400" spc="95" dirty="0">
                <a:solidFill>
                  <a:schemeClr val="accent1">
                    <a:lumMod val="50000"/>
                  </a:schemeClr>
                </a:solidFill>
                <a:latin typeface="Georgia" panose="02040502050405020303" pitchFamily="18" charset="0"/>
                <a:cs typeface="Trebuchet MS"/>
              </a:rPr>
              <a:t>issuer </a:t>
            </a:r>
            <a:r>
              <a:rPr sz="2400" spc="-20" dirty="0">
                <a:solidFill>
                  <a:schemeClr val="accent1">
                    <a:lumMod val="50000"/>
                  </a:schemeClr>
                </a:solidFill>
                <a:latin typeface="Georgia" panose="02040502050405020303" pitchFamily="18" charset="0"/>
                <a:cs typeface="Trebuchet MS"/>
              </a:rPr>
              <a:t>in </a:t>
            </a:r>
            <a:r>
              <a:rPr sz="2400" spc="55" dirty="0">
                <a:solidFill>
                  <a:schemeClr val="accent1">
                    <a:lumMod val="50000"/>
                  </a:schemeClr>
                </a:solidFill>
                <a:latin typeface="Georgia" panose="02040502050405020303" pitchFamily="18" charset="0"/>
                <a:cs typeface="Trebuchet MS"/>
              </a:rPr>
              <a:t>a </a:t>
            </a:r>
            <a:r>
              <a:rPr sz="2400" spc="130" dirty="0">
                <a:solidFill>
                  <a:schemeClr val="accent1">
                    <a:lumMod val="50000"/>
                  </a:schemeClr>
                </a:solidFill>
                <a:latin typeface="Georgia" panose="02040502050405020303" pitchFamily="18" charset="0"/>
                <a:cs typeface="Trebuchet MS"/>
              </a:rPr>
              <a:t>secure </a:t>
            </a:r>
            <a:r>
              <a:rPr sz="2400" spc="135" dirty="0">
                <a:solidFill>
                  <a:schemeClr val="accent1">
                    <a:lumMod val="50000"/>
                  </a:schemeClr>
                </a:solidFill>
                <a:latin typeface="Georgia" panose="02040502050405020303" pitchFamily="18" charset="0"/>
                <a:cs typeface="Trebuchet MS"/>
              </a:rPr>
              <a:t> </a:t>
            </a:r>
            <a:r>
              <a:rPr sz="2400" spc="105" dirty="0">
                <a:solidFill>
                  <a:schemeClr val="accent1">
                    <a:lumMod val="50000"/>
                  </a:schemeClr>
                </a:solidFill>
                <a:latin typeface="Georgia" panose="02040502050405020303" pitchFamily="18" charset="0"/>
                <a:cs typeface="Trebuchet MS"/>
              </a:rPr>
              <a:t>place </a:t>
            </a:r>
            <a:r>
              <a:rPr sz="2400" spc="85" dirty="0">
                <a:solidFill>
                  <a:schemeClr val="accent1">
                    <a:lumMod val="50000"/>
                  </a:schemeClr>
                </a:solidFill>
                <a:latin typeface="Georgia" panose="02040502050405020303" pitchFamily="18" charset="0"/>
                <a:cs typeface="Trebuchet MS"/>
              </a:rPr>
              <a:t>quickly </a:t>
            </a:r>
            <a:r>
              <a:rPr sz="2400" spc="90" dirty="0">
                <a:solidFill>
                  <a:schemeClr val="accent1">
                    <a:lumMod val="50000"/>
                  </a:schemeClr>
                </a:solidFill>
                <a:latin typeface="Georgia" panose="02040502050405020303" pitchFamily="18" charset="0"/>
                <a:cs typeface="Trebuchet MS"/>
              </a:rPr>
              <a:t> </a:t>
            </a:r>
            <a:r>
              <a:rPr sz="2400" spc="120" dirty="0">
                <a:solidFill>
                  <a:schemeClr val="accent1">
                    <a:lumMod val="50000"/>
                  </a:schemeClr>
                </a:solidFill>
                <a:latin typeface="Georgia" panose="02040502050405020303" pitchFamily="18" charset="0"/>
                <a:cs typeface="Trebuchet MS"/>
              </a:rPr>
              <a:t>accessible</a:t>
            </a:r>
            <a:r>
              <a:rPr sz="2400" spc="-30" dirty="0">
                <a:solidFill>
                  <a:schemeClr val="accent1">
                    <a:lumMod val="50000"/>
                  </a:schemeClr>
                </a:solidFill>
                <a:latin typeface="Georgia" panose="02040502050405020303" pitchFamily="18" charset="0"/>
                <a:cs typeface="Trebuchet MS"/>
              </a:rPr>
              <a:t> </a:t>
            </a:r>
            <a:r>
              <a:rPr sz="2400" spc="150" dirty="0">
                <a:solidFill>
                  <a:schemeClr val="accent1">
                    <a:lumMod val="50000"/>
                  </a:schemeClr>
                </a:solidFill>
                <a:latin typeface="Georgia" panose="02040502050405020303" pitchFamily="18" charset="0"/>
                <a:cs typeface="Trebuchet MS"/>
              </a:rPr>
              <a:t>by</a:t>
            </a:r>
            <a:r>
              <a:rPr sz="2400" spc="-25" dirty="0">
                <a:solidFill>
                  <a:schemeClr val="accent1">
                    <a:lumMod val="50000"/>
                  </a:schemeClr>
                </a:solidFill>
                <a:latin typeface="Georgia" panose="02040502050405020303" pitchFamily="18" charset="0"/>
                <a:cs typeface="Trebuchet MS"/>
              </a:rPr>
              <a:t> </a:t>
            </a:r>
            <a:r>
              <a:rPr sz="2400" spc="25" dirty="0">
                <a:solidFill>
                  <a:schemeClr val="accent1">
                    <a:lumMod val="50000"/>
                  </a:schemeClr>
                </a:solidFill>
                <a:latin typeface="Georgia" panose="02040502050405020303" pitchFamily="18" charset="0"/>
                <a:cs typeface="Trebuchet MS"/>
              </a:rPr>
              <a:t>you.</a:t>
            </a:r>
            <a:endParaRPr sz="2400" dirty="0">
              <a:solidFill>
                <a:schemeClr val="accent1">
                  <a:lumMod val="50000"/>
                </a:schemeClr>
              </a:solidFill>
              <a:latin typeface="Georgia" panose="02040502050405020303" pitchFamily="18" charset="0"/>
              <a:cs typeface="Trebuchet MS"/>
            </a:endParaRPr>
          </a:p>
        </p:txBody>
      </p:sp>
      <p:sp>
        <p:nvSpPr>
          <p:cNvPr id="3" name="object 3"/>
          <p:cNvSpPr txBox="1"/>
          <p:nvPr/>
        </p:nvSpPr>
        <p:spPr>
          <a:xfrm>
            <a:off x="7162800" y="2019300"/>
            <a:ext cx="4267200" cy="1812035"/>
          </a:xfrm>
          <a:prstGeom prst="rect">
            <a:avLst/>
          </a:prstGeom>
        </p:spPr>
        <p:txBody>
          <a:bodyPr vert="horz" wrap="square" lIns="0" tIns="13970" rIns="0" bIns="0" rtlCol="0">
            <a:spAutoFit/>
          </a:bodyPr>
          <a:lstStyle/>
          <a:p>
            <a:pPr marL="12700" algn="just">
              <a:spcBef>
                <a:spcPts val="110"/>
              </a:spcBef>
            </a:pPr>
            <a:r>
              <a:rPr sz="2400" spc="140" dirty="0">
                <a:solidFill>
                  <a:schemeClr val="accent2"/>
                </a:solidFill>
                <a:latin typeface="Georgia" panose="02040502050405020303" pitchFamily="18" charset="0"/>
                <a:cs typeface="Trebuchet MS"/>
              </a:rPr>
              <a:t>Don't let your credit</a:t>
            </a:r>
            <a:r>
              <a:rPr lang="en-US" sz="2400" spc="140" dirty="0">
                <a:solidFill>
                  <a:schemeClr val="accent2"/>
                </a:solidFill>
                <a:latin typeface="Georgia" panose="02040502050405020303" pitchFamily="18" charset="0"/>
                <a:cs typeface="Trebuchet MS"/>
              </a:rPr>
              <a:t> card out of your sight  when you use it to pay  in a store or restaurant.</a:t>
            </a:r>
          </a:p>
          <a:p>
            <a:pPr marL="12700">
              <a:lnSpc>
                <a:spcPct val="100000"/>
              </a:lnSpc>
              <a:spcBef>
                <a:spcPts val="110"/>
              </a:spcBef>
            </a:pPr>
            <a:endParaRPr sz="2000" dirty="0">
              <a:latin typeface="Georgia" panose="02040502050405020303" pitchFamily="18" charset="0"/>
              <a:cs typeface="Trebuchet MS"/>
            </a:endParaRPr>
          </a:p>
        </p:txBody>
      </p:sp>
      <p:sp>
        <p:nvSpPr>
          <p:cNvPr id="5" name="object 5"/>
          <p:cNvSpPr txBox="1"/>
          <p:nvPr/>
        </p:nvSpPr>
        <p:spPr>
          <a:xfrm>
            <a:off x="11963400" y="1359868"/>
            <a:ext cx="4495800" cy="2614818"/>
          </a:xfrm>
          <a:prstGeom prst="rect">
            <a:avLst/>
          </a:prstGeom>
        </p:spPr>
        <p:txBody>
          <a:bodyPr vert="horz" wrap="square" lIns="0" tIns="11430" rIns="0" bIns="0" rtlCol="0">
            <a:spAutoFit/>
          </a:bodyPr>
          <a:lstStyle/>
          <a:p>
            <a:pPr marR="146685" algn="ctr">
              <a:lnSpc>
                <a:spcPct val="100000"/>
              </a:lnSpc>
              <a:spcBef>
                <a:spcPts val="90"/>
              </a:spcBef>
            </a:pPr>
            <a:r>
              <a:rPr sz="4000" b="1" spc="465" dirty="0">
                <a:solidFill>
                  <a:srgbClr val="28CCB9"/>
                </a:solidFill>
                <a:latin typeface="Georgia" panose="02040502050405020303" pitchFamily="18" charset="0"/>
                <a:cs typeface="Trebuchet MS"/>
              </a:rPr>
              <a:t>3</a:t>
            </a:r>
            <a:endParaRPr sz="4000" dirty="0">
              <a:latin typeface="Georgia" panose="02040502050405020303" pitchFamily="18" charset="0"/>
              <a:cs typeface="Trebuchet MS"/>
            </a:endParaRPr>
          </a:p>
          <a:p>
            <a:pPr marL="12700" marR="5080" algn="just">
              <a:lnSpc>
                <a:spcPct val="125000"/>
              </a:lnSpc>
              <a:spcBef>
                <a:spcPts val="1085"/>
              </a:spcBef>
            </a:pPr>
            <a:r>
              <a:rPr sz="2400" spc="140" dirty="0">
                <a:solidFill>
                  <a:schemeClr val="accent4"/>
                </a:solidFill>
                <a:latin typeface="Georgia" panose="02040502050405020303" pitchFamily="18" charset="0"/>
                <a:cs typeface="Trebuchet MS"/>
              </a:rPr>
              <a:t>Don’t throw the receipt  after withdrawing  money from an ATM. It  has the last 4 digits of  your card number.</a:t>
            </a:r>
          </a:p>
        </p:txBody>
      </p:sp>
      <p:sp>
        <p:nvSpPr>
          <p:cNvPr id="6" name="object 6"/>
          <p:cNvSpPr txBox="1"/>
          <p:nvPr/>
        </p:nvSpPr>
        <p:spPr>
          <a:xfrm>
            <a:off x="8929604" y="1359268"/>
            <a:ext cx="594360" cy="627095"/>
          </a:xfrm>
          <a:prstGeom prst="rect">
            <a:avLst/>
          </a:prstGeom>
        </p:spPr>
        <p:txBody>
          <a:bodyPr vert="horz" wrap="square" lIns="0" tIns="11430" rIns="0" bIns="0" rtlCol="0">
            <a:spAutoFit/>
          </a:bodyPr>
          <a:lstStyle/>
          <a:p>
            <a:pPr marL="12700">
              <a:lnSpc>
                <a:spcPct val="100000"/>
              </a:lnSpc>
              <a:spcBef>
                <a:spcPts val="90"/>
              </a:spcBef>
            </a:pPr>
            <a:r>
              <a:rPr sz="4000" b="1" spc="985" dirty="0">
                <a:solidFill>
                  <a:srgbClr val="28CCB9"/>
                </a:solidFill>
                <a:latin typeface="Georgia" panose="02040502050405020303" pitchFamily="18" charset="0"/>
                <a:cs typeface="Trebuchet MS"/>
              </a:rPr>
              <a:t>2</a:t>
            </a:r>
            <a:endParaRPr sz="4000" dirty="0">
              <a:latin typeface="Georgia" panose="02040502050405020303" pitchFamily="18" charset="0"/>
              <a:cs typeface="Trebuchet MS"/>
            </a:endParaRPr>
          </a:p>
        </p:txBody>
      </p:sp>
      <p:sp>
        <p:nvSpPr>
          <p:cNvPr id="7" name="object 7"/>
          <p:cNvSpPr txBox="1"/>
          <p:nvPr/>
        </p:nvSpPr>
        <p:spPr>
          <a:xfrm>
            <a:off x="7786608" y="2219184"/>
            <a:ext cx="309245" cy="381515"/>
          </a:xfrm>
          <a:prstGeom prst="rect">
            <a:avLst/>
          </a:prstGeom>
        </p:spPr>
        <p:txBody>
          <a:bodyPr vert="horz" wrap="square" lIns="0" tIns="12065" rIns="0" bIns="0" rtlCol="0">
            <a:spAutoFit/>
          </a:bodyPr>
          <a:lstStyle/>
          <a:p>
            <a:pPr marL="12700">
              <a:lnSpc>
                <a:spcPct val="100000"/>
              </a:lnSpc>
              <a:spcBef>
                <a:spcPts val="95"/>
              </a:spcBef>
            </a:pPr>
            <a:r>
              <a:rPr sz="2400" b="1" spc="440" dirty="0">
                <a:solidFill>
                  <a:srgbClr val="FFFFFF"/>
                </a:solidFill>
                <a:latin typeface="Georgia" panose="02040502050405020303" pitchFamily="18" charset="0"/>
                <a:cs typeface="Trebuchet MS"/>
              </a:rPr>
              <a:t>O</a:t>
            </a:r>
            <a:endParaRPr sz="2400" dirty="0">
              <a:latin typeface="Georgia" panose="02040502050405020303" pitchFamily="18" charset="0"/>
              <a:cs typeface="Trebuchet MS"/>
            </a:endParaRPr>
          </a:p>
        </p:txBody>
      </p:sp>
      <p:sp>
        <p:nvSpPr>
          <p:cNvPr id="8" name="object 8"/>
          <p:cNvSpPr txBox="1">
            <a:spLocks noGrp="1"/>
          </p:cNvSpPr>
          <p:nvPr>
            <p:ph type="title"/>
          </p:nvPr>
        </p:nvSpPr>
        <p:spPr>
          <a:xfrm>
            <a:off x="1100980" y="0"/>
            <a:ext cx="16148050" cy="1554913"/>
          </a:xfrm>
          <a:prstGeom prst="rect">
            <a:avLst/>
          </a:prstGeom>
        </p:spPr>
        <p:txBody>
          <a:bodyPr vert="horz" wrap="square" lIns="0" tIns="15875" rIns="0" bIns="0" rtlCol="0">
            <a:spAutoFit/>
          </a:bodyPr>
          <a:lstStyle/>
          <a:p>
            <a:pPr marL="12700">
              <a:lnSpc>
                <a:spcPct val="100000"/>
              </a:lnSpc>
              <a:spcBef>
                <a:spcPts val="125"/>
              </a:spcBef>
            </a:pPr>
            <a:r>
              <a:rPr sz="10000" b="1" spc="835" dirty="0">
                <a:solidFill>
                  <a:schemeClr val="bg1">
                    <a:lumMod val="65000"/>
                  </a:schemeClr>
                </a:solidFill>
                <a:latin typeface="Georgia" panose="02040502050405020303" pitchFamily="18" charset="0"/>
              </a:rPr>
              <a:t>PROTECT</a:t>
            </a:r>
            <a:r>
              <a:rPr sz="10000" b="1" spc="-420" dirty="0">
                <a:solidFill>
                  <a:schemeClr val="bg1">
                    <a:lumMod val="65000"/>
                  </a:schemeClr>
                </a:solidFill>
                <a:latin typeface="Georgia" panose="02040502050405020303" pitchFamily="18" charset="0"/>
              </a:rPr>
              <a:t> </a:t>
            </a:r>
            <a:r>
              <a:rPr sz="10000" b="1" spc="969" dirty="0">
                <a:solidFill>
                  <a:schemeClr val="bg1">
                    <a:lumMod val="65000"/>
                  </a:schemeClr>
                </a:solidFill>
                <a:latin typeface="Georgia" panose="02040502050405020303" pitchFamily="18" charset="0"/>
              </a:rPr>
              <a:t>YOURSELF</a:t>
            </a:r>
            <a:endParaRPr sz="10000" dirty="0">
              <a:solidFill>
                <a:schemeClr val="bg1">
                  <a:lumMod val="65000"/>
                </a:schemeClr>
              </a:solidFill>
              <a:latin typeface="Georgia" panose="02040502050405020303" pitchFamily="18" charset="0"/>
            </a:endParaRPr>
          </a:p>
        </p:txBody>
      </p:sp>
      <p:sp>
        <p:nvSpPr>
          <p:cNvPr id="15" name="object 2"/>
          <p:cNvSpPr txBox="1"/>
          <p:nvPr/>
        </p:nvSpPr>
        <p:spPr>
          <a:xfrm>
            <a:off x="1447800" y="3771900"/>
            <a:ext cx="5105400" cy="2140971"/>
          </a:xfrm>
          <a:prstGeom prst="rect">
            <a:avLst/>
          </a:prstGeom>
        </p:spPr>
        <p:txBody>
          <a:bodyPr vert="horz" wrap="square" lIns="0" tIns="494665" rIns="0" bIns="0" rtlCol="0">
            <a:spAutoFit/>
          </a:bodyPr>
          <a:lstStyle/>
          <a:p>
            <a:pPr marR="4445" algn="ctr">
              <a:spcBef>
                <a:spcPts val="3895"/>
              </a:spcBef>
            </a:pPr>
            <a:r>
              <a:rPr lang="en-US" sz="4000" b="1" spc="-1035" dirty="0" smtClean="0">
                <a:solidFill>
                  <a:srgbClr val="28CCB9"/>
                </a:solidFill>
                <a:latin typeface="Georgia" panose="02040502050405020303" pitchFamily="18" charset="0"/>
                <a:cs typeface="Trebuchet MS"/>
              </a:rPr>
              <a:t>4</a:t>
            </a:r>
            <a:endParaRPr sz="4000" dirty="0">
              <a:latin typeface="Georgia" panose="02040502050405020303" pitchFamily="18" charset="0"/>
              <a:cs typeface="Trebuchet MS"/>
            </a:endParaRPr>
          </a:p>
          <a:p>
            <a:pPr marL="12065" marR="5080" algn="just">
              <a:lnSpc>
                <a:spcPct val="125000"/>
              </a:lnSpc>
              <a:spcBef>
                <a:spcPts val="785"/>
              </a:spcBef>
            </a:pPr>
            <a:r>
              <a:rPr sz="2400" spc="105" dirty="0">
                <a:solidFill>
                  <a:schemeClr val="accent6">
                    <a:lumMod val="50000"/>
                  </a:schemeClr>
                </a:solidFill>
                <a:latin typeface="Georgia" panose="02040502050405020303" pitchFamily="18" charset="0"/>
                <a:cs typeface="Trebuchet MS"/>
              </a:rPr>
              <a:t>Check your bank  statements and credit  score regularly.</a:t>
            </a:r>
          </a:p>
        </p:txBody>
      </p:sp>
      <p:sp>
        <p:nvSpPr>
          <p:cNvPr id="16" name="object 3"/>
          <p:cNvSpPr txBox="1"/>
          <p:nvPr/>
        </p:nvSpPr>
        <p:spPr>
          <a:xfrm>
            <a:off x="7162800" y="4838700"/>
            <a:ext cx="4267200" cy="1858842"/>
          </a:xfrm>
          <a:prstGeom prst="rect">
            <a:avLst/>
          </a:prstGeom>
        </p:spPr>
        <p:txBody>
          <a:bodyPr vert="horz" wrap="square" lIns="0" tIns="12065" rIns="0" bIns="0" rtlCol="0">
            <a:spAutoFit/>
          </a:bodyPr>
          <a:lstStyle/>
          <a:p>
            <a:pPr marL="12065" marR="5080" indent="635" algn="just">
              <a:lnSpc>
                <a:spcPct val="125000"/>
              </a:lnSpc>
              <a:spcBef>
                <a:spcPts val="785"/>
              </a:spcBef>
            </a:pPr>
            <a:r>
              <a:rPr sz="2400" spc="105" dirty="0">
                <a:solidFill>
                  <a:schemeClr val="accent5">
                    <a:lumMod val="50000"/>
                  </a:schemeClr>
                </a:solidFill>
                <a:latin typeface="Georgia" panose="02040502050405020303" pitchFamily="18" charset="0"/>
                <a:cs typeface="Trebuchet MS"/>
              </a:rPr>
              <a:t>Don’t give your PAN  card number,  ATM/debit or credit  card number </a:t>
            </a:r>
            <a:r>
              <a:rPr lang="en-US" sz="2400" spc="105" dirty="0" smtClean="0">
                <a:solidFill>
                  <a:schemeClr val="accent5">
                    <a:lumMod val="50000"/>
                  </a:schemeClr>
                </a:solidFill>
                <a:latin typeface="Georgia" panose="02040502050405020303" pitchFamily="18" charset="0"/>
                <a:cs typeface="Trebuchet MS"/>
              </a:rPr>
              <a:t>&amp;</a:t>
            </a:r>
            <a:r>
              <a:rPr sz="2400" spc="105" dirty="0" smtClean="0">
                <a:solidFill>
                  <a:schemeClr val="accent5">
                    <a:lumMod val="50000"/>
                  </a:schemeClr>
                </a:solidFill>
                <a:latin typeface="Georgia" panose="02040502050405020303" pitchFamily="18" charset="0"/>
                <a:cs typeface="Trebuchet MS"/>
              </a:rPr>
              <a:t> </a:t>
            </a:r>
            <a:r>
              <a:rPr sz="2400" spc="105" dirty="0">
                <a:solidFill>
                  <a:schemeClr val="accent5">
                    <a:lumMod val="50000"/>
                  </a:schemeClr>
                </a:solidFill>
                <a:latin typeface="Georgia" panose="02040502050405020303" pitchFamily="18" charset="0"/>
                <a:cs typeface="Trebuchet MS"/>
              </a:rPr>
              <a:t>PIN  to anyone who call  you.</a:t>
            </a:r>
          </a:p>
        </p:txBody>
      </p:sp>
      <p:sp>
        <p:nvSpPr>
          <p:cNvPr id="17" name="object 4"/>
          <p:cNvSpPr txBox="1"/>
          <p:nvPr/>
        </p:nvSpPr>
        <p:spPr>
          <a:xfrm>
            <a:off x="11963400" y="4000500"/>
            <a:ext cx="4495800" cy="3038011"/>
          </a:xfrm>
          <a:prstGeom prst="rect">
            <a:avLst/>
          </a:prstGeom>
        </p:spPr>
        <p:txBody>
          <a:bodyPr vert="horz" wrap="square" lIns="0" tIns="11430" rIns="0" bIns="0" rtlCol="0">
            <a:spAutoFit/>
          </a:bodyPr>
          <a:lstStyle/>
          <a:p>
            <a:pPr marR="146050" algn="ctr">
              <a:lnSpc>
                <a:spcPct val="100000"/>
              </a:lnSpc>
              <a:spcBef>
                <a:spcPts val="90"/>
              </a:spcBef>
            </a:pPr>
            <a:r>
              <a:rPr sz="4000" b="1" spc="605" dirty="0">
                <a:solidFill>
                  <a:srgbClr val="28CCB9"/>
                </a:solidFill>
                <a:latin typeface="Georgia" panose="02040502050405020303" pitchFamily="18" charset="0"/>
                <a:cs typeface="Trebuchet MS"/>
              </a:rPr>
              <a:t>6</a:t>
            </a:r>
            <a:endParaRPr sz="4000" dirty="0">
              <a:latin typeface="Georgia" panose="02040502050405020303" pitchFamily="18" charset="0"/>
              <a:cs typeface="Trebuchet MS"/>
            </a:endParaRPr>
          </a:p>
          <a:p>
            <a:pPr marL="12065" marR="5080" indent="635" algn="just">
              <a:lnSpc>
                <a:spcPct val="125000"/>
              </a:lnSpc>
              <a:spcBef>
                <a:spcPts val="785"/>
              </a:spcBef>
            </a:pPr>
            <a:r>
              <a:rPr sz="2400" spc="105" dirty="0">
                <a:solidFill>
                  <a:schemeClr val="accent2">
                    <a:lumMod val="75000"/>
                  </a:schemeClr>
                </a:solidFill>
                <a:latin typeface="Georgia" panose="02040502050405020303" pitchFamily="18" charset="0"/>
                <a:cs typeface="Trebuchet MS"/>
              </a:rPr>
              <a:t>Avoid posting your  date of birth, mother's  maiden name or other  personal information  on social networking  websites.</a:t>
            </a:r>
          </a:p>
        </p:txBody>
      </p:sp>
      <p:sp>
        <p:nvSpPr>
          <p:cNvPr id="18" name="object 5"/>
          <p:cNvSpPr txBox="1"/>
          <p:nvPr/>
        </p:nvSpPr>
        <p:spPr>
          <a:xfrm>
            <a:off x="8971936" y="4178668"/>
            <a:ext cx="509270" cy="627095"/>
          </a:xfrm>
          <a:prstGeom prst="rect">
            <a:avLst/>
          </a:prstGeom>
        </p:spPr>
        <p:txBody>
          <a:bodyPr vert="horz" wrap="square" lIns="0" tIns="11430" rIns="0" bIns="0" rtlCol="0">
            <a:spAutoFit/>
          </a:bodyPr>
          <a:lstStyle/>
          <a:p>
            <a:pPr marL="12700">
              <a:lnSpc>
                <a:spcPct val="100000"/>
              </a:lnSpc>
              <a:spcBef>
                <a:spcPts val="90"/>
              </a:spcBef>
            </a:pPr>
            <a:r>
              <a:rPr sz="4000" b="1" spc="320" dirty="0">
                <a:solidFill>
                  <a:srgbClr val="28CCB9"/>
                </a:solidFill>
                <a:latin typeface="Georgia" panose="02040502050405020303" pitchFamily="18" charset="0"/>
                <a:cs typeface="Trebuchet MS"/>
              </a:rPr>
              <a:t>5</a:t>
            </a:r>
            <a:endParaRPr sz="4000" dirty="0">
              <a:latin typeface="Georgia" panose="02040502050405020303" pitchFamily="18" charset="0"/>
              <a:cs typeface="Trebuchet MS"/>
            </a:endParaRPr>
          </a:p>
        </p:txBody>
      </p:sp>
      <p:sp>
        <p:nvSpPr>
          <p:cNvPr id="19" name="object 6"/>
          <p:cNvSpPr txBox="1"/>
          <p:nvPr/>
        </p:nvSpPr>
        <p:spPr>
          <a:xfrm>
            <a:off x="9837148" y="5038584"/>
            <a:ext cx="522605" cy="414020"/>
          </a:xfrm>
          <a:prstGeom prst="rect">
            <a:avLst/>
          </a:prstGeom>
        </p:spPr>
        <p:txBody>
          <a:bodyPr vert="horz" wrap="square" lIns="0" tIns="12065" rIns="0" bIns="0" rtlCol="0">
            <a:spAutoFit/>
          </a:bodyPr>
          <a:lstStyle/>
          <a:p>
            <a:pPr marL="12700">
              <a:lnSpc>
                <a:spcPct val="100000"/>
              </a:lnSpc>
              <a:spcBef>
                <a:spcPts val="95"/>
              </a:spcBef>
            </a:pPr>
            <a:r>
              <a:rPr sz="2550" b="1" spc="265" dirty="0">
                <a:solidFill>
                  <a:srgbClr val="FFFFFF"/>
                </a:solidFill>
                <a:latin typeface="Trebuchet MS"/>
                <a:cs typeface="Trebuchet MS"/>
              </a:rPr>
              <a:t>R</a:t>
            </a:r>
            <a:r>
              <a:rPr sz="2550" b="1" spc="-160" dirty="0">
                <a:solidFill>
                  <a:srgbClr val="FFFFFF"/>
                </a:solidFill>
                <a:latin typeface="Trebuchet MS"/>
                <a:cs typeface="Trebuchet MS"/>
              </a:rPr>
              <a:t> </a:t>
            </a:r>
            <a:r>
              <a:rPr sz="2550" b="1" spc="25" dirty="0">
                <a:solidFill>
                  <a:srgbClr val="FFFFFF"/>
                </a:solidFill>
                <a:latin typeface="Trebuchet MS"/>
                <a:cs typeface="Trebuchet MS"/>
              </a:rPr>
              <a:t>E</a:t>
            </a:r>
            <a:endParaRPr sz="2550">
              <a:latin typeface="Trebuchet MS"/>
              <a:cs typeface="Trebuchet MS"/>
            </a:endParaRPr>
          </a:p>
        </p:txBody>
      </p:sp>
      <p:sp>
        <p:nvSpPr>
          <p:cNvPr id="20" name="object 2"/>
          <p:cNvSpPr txBox="1"/>
          <p:nvPr/>
        </p:nvSpPr>
        <p:spPr>
          <a:xfrm>
            <a:off x="1447800" y="6422600"/>
            <a:ext cx="5105400" cy="3064300"/>
          </a:xfrm>
          <a:prstGeom prst="rect">
            <a:avLst/>
          </a:prstGeom>
        </p:spPr>
        <p:txBody>
          <a:bodyPr vert="horz" wrap="square" lIns="0" tIns="494665" rIns="0" bIns="0" rtlCol="0">
            <a:spAutoFit/>
          </a:bodyPr>
          <a:lstStyle/>
          <a:p>
            <a:pPr marR="33655" algn="ctr">
              <a:lnSpc>
                <a:spcPct val="100000"/>
              </a:lnSpc>
              <a:spcBef>
                <a:spcPts val="3895"/>
              </a:spcBef>
            </a:pPr>
            <a:r>
              <a:rPr sz="4000" b="1" spc="600" dirty="0">
                <a:solidFill>
                  <a:srgbClr val="28CCB9"/>
                </a:solidFill>
                <a:latin typeface="Georgia" panose="02040502050405020303" pitchFamily="18" charset="0"/>
                <a:cs typeface="Trebuchet MS"/>
              </a:rPr>
              <a:t>7</a:t>
            </a:r>
            <a:endParaRPr sz="4000" dirty="0">
              <a:latin typeface="Georgia" panose="02040502050405020303" pitchFamily="18" charset="0"/>
              <a:cs typeface="Trebuchet MS"/>
            </a:endParaRPr>
          </a:p>
          <a:p>
            <a:pPr marL="11430" marR="5080" algn="just">
              <a:lnSpc>
                <a:spcPct val="125000"/>
              </a:lnSpc>
              <a:spcBef>
                <a:spcPts val="785"/>
              </a:spcBef>
            </a:pPr>
            <a:r>
              <a:rPr sz="2400" spc="105" dirty="0">
                <a:solidFill>
                  <a:schemeClr val="accent3">
                    <a:lumMod val="50000"/>
                  </a:schemeClr>
                </a:solidFill>
                <a:latin typeface="Georgia" panose="02040502050405020303" pitchFamily="18" charset="0"/>
                <a:cs typeface="Trebuchet MS"/>
              </a:rPr>
              <a:t>Always opt for email  or SMS alerts offered  by your bank that tells  you about any activity  in your account.</a:t>
            </a:r>
          </a:p>
        </p:txBody>
      </p:sp>
      <p:sp>
        <p:nvSpPr>
          <p:cNvPr id="21" name="object 3"/>
          <p:cNvSpPr txBox="1"/>
          <p:nvPr/>
        </p:nvSpPr>
        <p:spPr>
          <a:xfrm>
            <a:off x="7001003" y="7704258"/>
            <a:ext cx="4657597" cy="1858842"/>
          </a:xfrm>
          <a:prstGeom prst="rect">
            <a:avLst/>
          </a:prstGeom>
        </p:spPr>
        <p:txBody>
          <a:bodyPr vert="horz" wrap="square" lIns="0" tIns="12065" rIns="0" bIns="0" rtlCol="0">
            <a:spAutoFit/>
          </a:bodyPr>
          <a:lstStyle/>
          <a:p>
            <a:pPr marL="12700" marR="5080">
              <a:lnSpc>
                <a:spcPct val="125000"/>
              </a:lnSpc>
              <a:spcBef>
                <a:spcPts val="95"/>
              </a:spcBef>
            </a:pPr>
            <a:r>
              <a:rPr sz="2400" spc="105" dirty="0">
                <a:solidFill>
                  <a:srgbClr val="FF0000"/>
                </a:solidFill>
                <a:latin typeface="Georgia" panose="02040502050405020303" pitchFamily="18" charset="0"/>
                <a:cs typeface="Trebuchet MS"/>
              </a:rPr>
              <a:t>Protect your computer  and </a:t>
            </a:r>
            <a:r>
              <a:rPr sz="2400" spc="105" dirty="0" smtClean="0">
                <a:solidFill>
                  <a:srgbClr val="FF0000"/>
                </a:solidFill>
                <a:latin typeface="Georgia" panose="02040502050405020303" pitchFamily="18" charset="0"/>
                <a:cs typeface="Trebuchet MS"/>
              </a:rPr>
              <a:t>smartphone.</a:t>
            </a:r>
            <a:r>
              <a:rPr lang="en-US" sz="2400" spc="105" dirty="0" smtClean="0">
                <a:solidFill>
                  <a:srgbClr val="FF0000"/>
                </a:solidFill>
                <a:latin typeface="Georgia" panose="02040502050405020303" pitchFamily="18" charset="0"/>
                <a:cs typeface="Trebuchet MS"/>
              </a:rPr>
              <a:t> </a:t>
            </a:r>
            <a:r>
              <a:rPr sz="2400" spc="105" dirty="0" smtClean="0">
                <a:solidFill>
                  <a:srgbClr val="FF0000"/>
                </a:solidFill>
                <a:latin typeface="Georgia" panose="02040502050405020303" pitchFamily="18" charset="0"/>
                <a:cs typeface="Trebuchet MS"/>
              </a:rPr>
              <a:t>Regularly </a:t>
            </a:r>
            <a:r>
              <a:rPr sz="2400" spc="105" dirty="0">
                <a:solidFill>
                  <a:srgbClr val="FF0000"/>
                </a:solidFill>
                <a:latin typeface="Georgia" panose="02040502050405020303" pitchFamily="18" charset="0"/>
                <a:cs typeface="Trebuchet MS"/>
              </a:rPr>
              <a:t>update anti-  virus, anti-spyware,  and anti-phishing  software.</a:t>
            </a:r>
          </a:p>
        </p:txBody>
      </p:sp>
      <p:sp>
        <p:nvSpPr>
          <p:cNvPr id="22" name="object 4"/>
          <p:cNvSpPr txBox="1"/>
          <p:nvPr/>
        </p:nvSpPr>
        <p:spPr>
          <a:xfrm>
            <a:off x="11963400" y="6995192"/>
            <a:ext cx="4495800" cy="2614818"/>
          </a:xfrm>
          <a:prstGeom prst="rect">
            <a:avLst/>
          </a:prstGeom>
        </p:spPr>
        <p:txBody>
          <a:bodyPr vert="horz" wrap="square" lIns="0" tIns="11430" rIns="0" bIns="0" rtlCol="0">
            <a:spAutoFit/>
          </a:bodyPr>
          <a:lstStyle/>
          <a:p>
            <a:pPr marR="146685" algn="ctr">
              <a:lnSpc>
                <a:spcPct val="100000"/>
              </a:lnSpc>
              <a:spcBef>
                <a:spcPts val="90"/>
              </a:spcBef>
            </a:pPr>
            <a:r>
              <a:rPr sz="4000" b="1" spc="605" dirty="0">
                <a:solidFill>
                  <a:srgbClr val="28CCB9"/>
                </a:solidFill>
                <a:latin typeface="Georgia" panose="02040502050405020303" pitchFamily="18" charset="0"/>
                <a:cs typeface="Trebuchet MS"/>
              </a:rPr>
              <a:t>9</a:t>
            </a:r>
            <a:endParaRPr sz="4000" dirty="0">
              <a:latin typeface="Georgia" panose="02040502050405020303" pitchFamily="18" charset="0"/>
              <a:cs typeface="Trebuchet MS"/>
            </a:endParaRPr>
          </a:p>
          <a:p>
            <a:pPr marL="12065" marR="5080" algn="just">
              <a:lnSpc>
                <a:spcPct val="125000"/>
              </a:lnSpc>
              <a:spcBef>
                <a:spcPts val="1085"/>
              </a:spcBef>
            </a:pPr>
            <a:r>
              <a:rPr sz="2400" spc="105" dirty="0">
                <a:solidFill>
                  <a:schemeClr val="tx2">
                    <a:lumMod val="50000"/>
                  </a:schemeClr>
                </a:solidFill>
                <a:latin typeface="Georgia" panose="02040502050405020303" pitchFamily="18" charset="0"/>
                <a:cs typeface="Trebuchet MS"/>
              </a:rPr>
              <a:t>Set strong passwords  with upper- and lower-  case letters, numerals,  and special characters.</a:t>
            </a:r>
          </a:p>
        </p:txBody>
      </p:sp>
      <p:sp>
        <p:nvSpPr>
          <p:cNvPr id="23" name="object 5"/>
          <p:cNvSpPr txBox="1"/>
          <p:nvPr/>
        </p:nvSpPr>
        <p:spPr>
          <a:xfrm>
            <a:off x="8921197" y="7001716"/>
            <a:ext cx="744311" cy="627095"/>
          </a:xfrm>
          <a:prstGeom prst="rect">
            <a:avLst/>
          </a:prstGeom>
        </p:spPr>
        <p:txBody>
          <a:bodyPr vert="horz" wrap="square" lIns="0" tIns="11430" rIns="0" bIns="0" rtlCol="0">
            <a:spAutoFit/>
          </a:bodyPr>
          <a:lstStyle/>
          <a:p>
            <a:pPr marL="12700">
              <a:lnSpc>
                <a:spcPct val="100000"/>
              </a:lnSpc>
              <a:spcBef>
                <a:spcPts val="90"/>
              </a:spcBef>
            </a:pPr>
            <a:r>
              <a:rPr sz="4000" b="1" spc="595" dirty="0">
                <a:solidFill>
                  <a:srgbClr val="28CCB9"/>
                </a:solidFill>
                <a:latin typeface="Georgia" panose="02040502050405020303" pitchFamily="18" charset="0"/>
                <a:cs typeface="Trebuchet MS"/>
              </a:rPr>
              <a:t>8</a:t>
            </a:r>
            <a:endParaRPr sz="4000" dirty="0">
              <a:latin typeface="Georgia" panose="02040502050405020303" pitchFamily="18" charset="0"/>
              <a:cs typeface="Trebuchet MS"/>
            </a:endParaRPr>
          </a:p>
        </p:txBody>
      </p:sp>
      <p:sp>
        <p:nvSpPr>
          <p:cNvPr id="24" name="object 6"/>
          <p:cNvSpPr txBox="1"/>
          <p:nvPr/>
        </p:nvSpPr>
        <p:spPr>
          <a:xfrm>
            <a:off x="8290132" y="7150480"/>
            <a:ext cx="531528" cy="414020"/>
          </a:xfrm>
          <a:prstGeom prst="rect">
            <a:avLst/>
          </a:prstGeom>
        </p:spPr>
        <p:txBody>
          <a:bodyPr vert="horz" wrap="square" lIns="0" tIns="12065" rIns="0" bIns="0" rtlCol="0">
            <a:spAutoFit/>
          </a:bodyPr>
          <a:lstStyle/>
          <a:p>
            <a:pPr marL="12700">
              <a:lnSpc>
                <a:spcPct val="100000"/>
              </a:lnSpc>
              <a:spcBef>
                <a:spcPts val="95"/>
              </a:spcBef>
            </a:pPr>
            <a:r>
              <a:rPr sz="2550" b="1" spc="600" dirty="0">
                <a:solidFill>
                  <a:srgbClr val="FFFFFF"/>
                </a:solidFill>
                <a:latin typeface="Trebuchet MS"/>
                <a:cs typeface="Trebuchet MS"/>
              </a:rPr>
              <a:t>W</a:t>
            </a:r>
            <a:endParaRPr sz="2550" dirty="0">
              <a:latin typeface="Trebuchet MS"/>
              <a:cs typeface="Trebuchet MS"/>
            </a:endParaRPr>
          </a:p>
        </p:txBody>
      </p:sp>
      <p:sp>
        <p:nvSpPr>
          <p:cNvPr id="9" name="Slide Number Placeholder 8"/>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14</a:t>
            </a:fld>
            <a:endParaRPr lang="en-IN"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75" cy="10286999"/>
            <a:chOff x="0" y="0"/>
            <a:chExt cx="18288075" cy="10286999"/>
          </a:xfrm>
        </p:grpSpPr>
        <p:pic>
          <p:nvPicPr>
            <p:cNvPr id="3" name="object 3"/>
            <p:cNvPicPr/>
            <p:nvPr/>
          </p:nvPicPr>
          <p:blipFill>
            <a:blip r:embed="rId2" cstate="print"/>
            <a:stretch>
              <a:fillRect/>
            </a:stretch>
          </p:blipFill>
          <p:spPr>
            <a:xfrm>
              <a:off x="0" y="0"/>
              <a:ext cx="18220615" cy="10286999"/>
            </a:xfrm>
            <a:prstGeom prst="rect">
              <a:avLst/>
            </a:prstGeom>
          </p:spPr>
        </p:pic>
        <p:sp>
          <p:nvSpPr>
            <p:cNvPr id="5" name="object 5"/>
            <p:cNvSpPr/>
            <p:nvPr/>
          </p:nvSpPr>
          <p:spPr>
            <a:xfrm>
              <a:off x="9144075" y="2686050"/>
              <a:ext cx="9144000" cy="4905375"/>
            </a:xfrm>
            <a:custGeom>
              <a:avLst/>
              <a:gdLst/>
              <a:ahLst/>
              <a:cxnLst/>
              <a:rect l="l" t="t" r="r" b="b"/>
              <a:pathLst>
                <a:path w="9144000" h="4905375">
                  <a:moveTo>
                    <a:pt x="0" y="0"/>
                  </a:moveTo>
                  <a:lnTo>
                    <a:pt x="9143924" y="0"/>
                  </a:lnTo>
                  <a:lnTo>
                    <a:pt x="9143924" y="4905374"/>
                  </a:lnTo>
                  <a:lnTo>
                    <a:pt x="0" y="4905374"/>
                  </a:lnTo>
                  <a:lnTo>
                    <a:pt x="0" y="0"/>
                  </a:lnTo>
                  <a:close/>
                </a:path>
              </a:pathLst>
            </a:custGeom>
            <a:solidFill>
              <a:srgbClr val="28CCB9">
                <a:alpha val="84704"/>
              </a:srgbClr>
            </a:solidFill>
          </p:spPr>
          <p:txBody>
            <a:bodyPr wrap="square" lIns="0" tIns="0" rIns="0" bIns="0" rtlCol="0"/>
            <a:lstStyle/>
            <a:p>
              <a:endParaRPr/>
            </a:p>
          </p:txBody>
        </p:sp>
      </p:grpSp>
      <p:sp>
        <p:nvSpPr>
          <p:cNvPr id="6" name="object 6"/>
          <p:cNvSpPr txBox="1"/>
          <p:nvPr/>
        </p:nvSpPr>
        <p:spPr>
          <a:xfrm>
            <a:off x="9448801" y="3369074"/>
            <a:ext cx="7911464" cy="3466013"/>
          </a:xfrm>
          <a:prstGeom prst="rect">
            <a:avLst/>
          </a:prstGeom>
        </p:spPr>
        <p:txBody>
          <a:bodyPr vert="horz" wrap="square" lIns="0" tIns="12700" rIns="0" bIns="0" rtlCol="0">
            <a:spAutoFit/>
          </a:bodyPr>
          <a:lstStyle/>
          <a:p>
            <a:pPr marL="12700" marR="5080" algn="just">
              <a:lnSpc>
                <a:spcPct val="115599"/>
              </a:lnSpc>
              <a:spcBef>
                <a:spcPts val="100"/>
              </a:spcBef>
            </a:pPr>
            <a:r>
              <a:rPr sz="2800" dirty="0">
                <a:latin typeface="Georgia" panose="02040502050405020303" pitchFamily="18" charset="0"/>
                <a:cs typeface="Trebuchet MS"/>
              </a:rPr>
              <a:t>If</a:t>
            </a:r>
            <a:r>
              <a:rPr sz="2800" spc="185" dirty="0">
                <a:latin typeface="Georgia" panose="02040502050405020303" pitchFamily="18" charset="0"/>
                <a:cs typeface="Trebuchet MS"/>
              </a:rPr>
              <a:t> </a:t>
            </a:r>
            <a:r>
              <a:rPr sz="2800" spc="229" dirty="0">
                <a:latin typeface="Georgia" panose="02040502050405020303" pitchFamily="18" charset="0"/>
                <a:cs typeface="Trebuchet MS"/>
              </a:rPr>
              <a:t>you</a:t>
            </a:r>
            <a:r>
              <a:rPr sz="2800" spc="190" dirty="0">
                <a:latin typeface="Georgia" panose="02040502050405020303" pitchFamily="18" charset="0"/>
                <a:cs typeface="Trebuchet MS"/>
              </a:rPr>
              <a:t> </a:t>
            </a:r>
            <a:r>
              <a:rPr sz="2800" spc="240" dirty="0">
                <a:latin typeface="Georgia" panose="02040502050405020303" pitchFamily="18" charset="0"/>
                <a:cs typeface="Trebuchet MS"/>
              </a:rPr>
              <a:t>suspect</a:t>
            </a:r>
            <a:r>
              <a:rPr sz="2800" spc="190" dirty="0">
                <a:latin typeface="Georgia" panose="02040502050405020303" pitchFamily="18" charset="0"/>
                <a:cs typeface="Trebuchet MS"/>
              </a:rPr>
              <a:t> </a:t>
            </a:r>
            <a:r>
              <a:rPr sz="2800" spc="229" dirty="0">
                <a:latin typeface="Georgia" panose="02040502050405020303" pitchFamily="18" charset="0"/>
                <a:cs typeface="Trebuchet MS"/>
              </a:rPr>
              <a:t>you've</a:t>
            </a:r>
            <a:r>
              <a:rPr sz="2800" spc="190" dirty="0">
                <a:latin typeface="Georgia" panose="02040502050405020303" pitchFamily="18" charset="0"/>
                <a:cs typeface="Trebuchet MS"/>
              </a:rPr>
              <a:t> </a:t>
            </a:r>
            <a:r>
              <a:rPr sz="2800" spc="225" dirty="0">
                <a:latin typeface="Georgia" panose="02040502050405020303" pitchFamily="18" charset="0"/>
                <a:cs typeface="Trebuchet MS"/>
              </a:rPr>
              <a:t>been</a:t>
            </a:r>
            <a:r>
              <a:rPr sz="2800" spc="190" dirty="0">
                <a:latin typeface="Georgia" panose="02040502050405020303" pitchFamily="18" charset="0"/>
                <a:cs typeface="Trebuchet MS"/>
              </a:rPr>
              <a:t> </a:t>
            </a:r>
            <a:r>
              <a:rPr sz="2800" spc="50" dirty="0">
                <a:latin typeface="Georgia" panose="02040502050405020303" pitchFamily="18" charset="0"/>
                <a:cs typeface="Trebuchet MS"/>
              </a:rPr>
              <a:t>a</a:t>
            </a:r>
            <a:r>
              <a:rPr sz="2800" spc="190" dirty="0">
                <a:latin typeface="Georgia" panose="02040502050405020303" pitchFamily="18" charset="0"/>
                <a:cs typeface="Trebuchet MS"/>
              </a:rPr>
              <a:t> </a:t>
            </a:r>
            <a:r>
              <a:rPr sz="2800" spc="110" dirty="0">
                <a:latin typeface="Georgia" panose="02040502050405020303" pitchFamily="18" charset="0"/>
                <a:cs typeface="Trebuchet MS"/>
              </a:rPr>
              <a:t>victim</a:t>
            </a:r>
            <a:r>
              <a:rPr sz="2800" spc="190" dirty="0">
                <a:latin typeface="Georgia" panose="02040502050405020303" pitchFamily="18" charset="0"/>
                <a:cs typeface="Trebuchet MS"/>
              </a:rPr>
              <a:t> </a:t>
            </a:r>
            <a:r>
              <a:rPr sz="2800" spc="114" dirty="0">
                <a:latin typeface="Georgia" panose="02040502050405020303" pitchFamily="18" charset="0"/>
                <a:cs typeface="Trebuchet MS"/>
              </a:rPr>
              <a:t>of </a:t>
            </a:r>
            <a:r>
              <a:rPr sz="2800" spc="120" dirty="0">
                <a:latin typeface="Georgia" panose="02040502050405020303" pitchFamily="18" charset="0"/>
                <a:cs typeface="Trebuchet MS"/>
              </a:rPr>
              <a:t> </a:t>
            </a:r>
            <a:r>
              <a:rPr sz="2800" spc="100" dirty="0">
                <a:latin typeface="Georgia" panose="02040502050405020303" pitchFamily="18" charset="0"/>
                <a:cs typeface="Trebuchet MS"/>
              </a:rPr>
              <a:t>identity</a:t>
            </a:r>
            <a:r>
              <a:rPr sz="2800" spc="185" dirty="0">
                <a:latin typeface="Georgia" panose="02040502050405020303" pitchFamily="18" charset="0"/>
                <a:cs typeface="Trebuchet MS"/>
              </a:rPr>
              <a:t> </a:t>
            </a:r>
            <a:r>
              <a:rPr sz="2800" spc="15" dirty="0">
                <a:latin typeface="Georgia" panose="02040502050405020303" pitchFamily="18" charset="0"/>
                <a:cs typeface="Trebuchet MS"/>
              </a:rPr>
              <a:t>theft,</a:t>
            </a:r>
            <a:r>
              <a:rPr sz="2800" spc="190" dirty="0">
                <a:latin typeface="Georgia" panose="02040502050405020303" pitchFamily="18" charset="0"/>
                <a:cs typeface="Trebuchet MS"/>
              </a:rPr>
              <a:t> </a:t>
            </a:r>
            <a:r>
              <a:rPr sz="2800" spc="110" dirty="0">
                <a:latin typeface="Georgia" panose="02040502050405020303" pitchFamily="18" charset="0"/>
                <a:cs typeface="Trebuchet MS"/>
              </a:rPr>
              <a:t>act</a:t>
            </a:r>
            <a:r>
              <a:rPr sz="2800" spc="190" dirty="0">
                <a:latin typeface="Georgia" panose="02040502050405020303" pitchFamily="18" charset="0"/>
                <a:cs typeface="Trebuchet MS"/>
              </a:rPr>
              <a:t> </a:t>
            </a:r>
            <a:r>
              <a:rPr sz="2800" spc="114" dirty="0">
                <a:latin typeface="Georgia" panose="02040502050405020303" pitchFamily="18" charset="0"/>
                <a:cs typeface="Trebuchet MS"/>
              </a:rPr>
              <a:t>quickly.</a:t>
            </a:r>
            <a:r>
              <a:rPr sz="2800" spc="190" dirty="0">
                <a:latin typeface="Georgia" panose="02040502050405020303" pitchFamily="18" charset="0"/>
                <a:cs typeface="Trebuchet MS"/>
              </a:rPr>
              <a:t> </a:t>
            </a:r>
            <a:r>
              <a:rPr sz="2800" spc="175" dirty="0">
                <a:latin typeface="Georgia" panose="02040502050405020303" pitchFamily="18" charset="0"/>
                <a:cs typeface="Trebuchet MS"/>
              </a:rPr>
              <a:t>Contact</a:t>
            </a:r>
            <a:r>
              <a:rPr sz="2800" spc="190" dirty="0">
                <a:latin typeface="Georgia" panose="02040502050405020303" pitchFamily="18" charset="0"/>
                <a:cs typeface="Trebuchet MS"/>
              </a:rPr>
              <a:t> </a:t>
            </a:r>
            <a:r>
              <a:rPr sz="2800" spc="185" dirty="0">
                <a:latin typeface="Georgia" panose="02040502050405020303" pitchFamily="18" charset="0"/>
                <a:cs typeface="Trebuchet MS"/>
              </a:rPr>
              <a:t>your </a:t>
            </a:r>
            <a:r>
              <a:rPr sz="2800" spc="190" dirty="0">
                <a:latin typeface="Georgia" panose="02040502050405020303" pitchFamily="18" charset="0"/>
                <a:cs typeface="Trebuchet MS"/>
              </a:rPr>
              <a:t> </a:t>
            </a:r>
            <a:r>
              <a:rPr sz="2800" spc="160" dirty="0">
                <a:latin typeface="Georgia" panose="02040502050405020303" pitchFamily="18" charset="0"/>
                <a:cs typeface="Trebuchet MS"/>
              </a:rPr>
              <a:t>creditors</a:t>
            </a:r>
            <a:r>
              <a:rPr sz="2800" spc="370" dirty="0">
                <a:latin typeface="Georgia" panose="02040502050405020303" pitchFamily="18" charset="0"/>
                <a:cs typeface="Trebuchet MS"/>
              </a:rPr>
              <a:t> </a:t>
            </a:r>
            <a:r>
              <a:rPr sz="2800" spc="200" dirty="0">
                <a:latin typeface="Georgia" panose="02040502050405020303" pitchFamily="18" charset="0"/>
                <a:cs typeface="Trebuchet MS"/>
              </a:rPr>
              <a:t>and</a:t>
            </a:r>
            <a:r>
              <a:rPr sz="2800" spc="375" dirty="0">
                <a:latin typeface="Georgia" panose="02040502050405020303" pitchFamily="18" charset="0"/>
                <a:cs typeface="Trebuchet MS"/>
              </a:rPr>
              <a:t> </a:t>
            </a:r>
            <a:r>
              <a:rPr sz="2800" spc="120" dirty="0">
                <a:latin typeface="Georgia" panose="02040502050405020303" pitchFamily="18" charset="0"/>
                <a:cs typeface="Trebuchet MS"/>
              </a:rPr>
              <a:t>financial</a:t>
            </a:r>
            <a:r>
              <a:rPr sz="2800" spc="375" dirty="0">
                <a:latin typeface="Georgia" panose="02040502050405020303" pitchFamily="18" charset="0"/>
                <a:cs typeface="Trebuchet MS"/>
              </a:rPr>
              <a:t> </a:t>
            </a:r>
            <a:r>
              <a:rPr sz="2800" spc="120" dirty="0">
                <a:latin typeface="Georgia" panose="02040502050405020303" pitchFamily="18" charset="0"/>
                <a:cs typeface="Trebuchet MS"/>
              </a:rPr>
              <a:t>institutions</a:t>
            </a:r>
            <a:r>
              <a:rPr sz="2800" spc="375" dirty="0">
                <a:latin typeface="Georgia" panose="02040502050405020303" pitchFamily="18" charset="0"/>
                <a:cs typeface="Trebuchet MS"/>
              </a:rPr>
              <a:t> </a:t>
            </a:r>
            <a:r>
              <a:rPr sz="2800" spc="65" dirty="0">
                <a:latin typeface="Georgia" panose="02040502050405020303" pitchFamily="18" charset="0"/>
                <a:cs typeface="Trebuchet MS"/>
              </a:rPr>
              <a:t>to </a:t>
            </a:r>
            <a:r>
              <a:rPr sz="2800" spc="70" dirty="0">
                <a:latin typeface="Georgia" panose="02040502050405020303" pitchFamily="18" charset="0"/>
                <a:cs typeface="Trebuchet MS"/>
              </a:rPr>
              <a:t> </a:t>
            </a:r>
            <a:r>
              <a:rPr sz="2800" spc="130" dirty="0">
                <a:latin typeface="Georgia" panose="02040502050405020303" pitchFamily="18" charset="0"/>
                <a:cs typeface="Trebuchet MS"/>
              </a:rPr>
              <a:t>report</a:t>
            </a:r>
            <a:r>
              <a:rPr sz="2800" spc="185" dirty="0">
                <a:latin typeface="Georgia" panose="02040502050405020303" pitchFamily="18" charset="0"/>
                <a:cs typeface="Trebuchet MS"/>
              </a:rPr>
              <a:t> </a:t>
            </a:r>
            <a:r>
              <a:rPr sz="2800" spc="175" dirty="0">
                <a:latin typeface="Georgia" panose="02040502050405020303" pitchFamily="18" charset="0"/>
                <a:cs typeface="Trebuchet MS"/>
              </a:rPr>
              <a:t>unauthorized</a:t>
            </a:r>
            <a:r>
              <a:rPr sz="2800" spc="185" dirty="0">
                <a:latin typeface="Georgia" panose="02040502050405020303" pitchFamily="18" charset="0"/>
                <a:cs typeface="Trebuchet MS"/>
              </a:rPr>
              <a:t> </a:t>
            </a:r>
            <a:r>
              <a:rPr sz="2800" spc="245" dirty="0">
                <a:latin typeface="Georgia" panose="02040502050405020303" pitchFamily="18" charset="0"/>
                <a:cs typeface="Trebuchet MS"/>
              </a:rPr>
              <a:t>charges</a:t>
            </a:r>
            <a:r>
              <a:rPr sz="2800" spc="185" dirty="0">
                <a:latin typeface="Georgia" panose="02040502050405020303" pitchFamily="18" charset="0"/>
                <a:cs typeface="Trebuchet MS"/>
              </a:rPr>
              <a:t> </a:t>
            </a:r>
            <a:r>
              <a:rPr sz="2800" spc="100" dirty="0">
                <a:latin typeface="Georgia" panose="02040502050405020303" pitchFamily="18" charset="0"/>
                <a:cs typeface="Trebuchet MS"/>
              </a:rPr>
              <a:t>or</a:t>
            </a:r>
            <a:r>
              <a:rPr sz="2800" spc="185" dirty="0">
                <a:latin typeface="Georgia" panose="02040502050405020303" pitchFamily="18" charset="0"/>
                <a:cs typeface="Trebuchet MS"/>
              </a:rPr>
              <a:t> </a:t>
            </a:r>
            <a:r>
              <a:rPr sz="2800" spc="110" dirty="0">
                <a:latin typeface="Georgia" panose="02040502050405020303" pitchFamily="18" charset="0"/>
                <a:cs typeface="Trebuchet MS"/>
              </a:rPr>
              <a:t>debits,</a:t>
            </a:r>
            <a:r>
              <a:rPr sz="2800" spc="190" dirty="0">
                <a:latin typeface="Georgia" panose="02040502050405020303" pitchFamily="18" charset="0"/>
                <a:cs typeface="Trebuchet MS"/>
              </a:rPr>
              <a:t> </a:t>
            </a:r>
            <a:r>
              <a:rPr sz="2800" spc="200" dirty="0">
                <a:latin typeface="Georgia" panose="02040502050405020303" pitchFamily="18" charset="0"/>
                <a:cs typeface="Trebuchet MS"/>
              </a:rPr>
              <a:t>and </a:t>
            </a:r>
            <a:r>
              <a:rPr sz="2800" spc="-785" dirty="0">
                <a:latin typeface="Georgia" panose="02040502050405020303" pitchFamily="18" charset="0"/>
                <a:cs typeface="Trebuchet MS"/>
              </a:rPr>
              <a:t> </a:t>
            </a:r>
            <a:r>
              <a:rPr sz="2800" spc="155" dirty="0">
                <a:latin typeface="Georgia" panose="02040502050405020303" pitchFamily="18" charset="0"/>
                <a:cs typeface="Trebuchet MS"/>
              </a:rPr>
              <a:t>freeze</a:t>
            </a:r>
            <a:r>
              <a:rPr sz="2800" spc="185" dirty="0">
                <a:latin typeface="Georgia" panose="02040502050405020303" pitchFamily="18" charset="0"/>
                <a:cs typeface="Trebuchet MS"/>
              </a:rPr>
              <a:t> </a:t>
            </a:r>
            <a:r>
              <a:rPr sz="2800" spc="190" dirty="0">
                <a:latin typeface="Georgia" panose="02040502050405020303" pitchFamily="18" charset="0"/>
                <a:cs typeface="Trebuchet MS"/>
              </a:rPr>
              <a:t>any</a:t>
            </a:r>
            <a:r>
              <a:rPr sz="2800" spc="185" dirty="0">
                <a:latin typeface="Georgia" panose="02040502050405020303" pitchFamily="18" charset="0"/>
                <a:cs typeface="Trebuchet MS"/>
              </a:rPr>
              <a:t> </a:t>
            </a:r>
            <a:r>
              <a:rPr sz="2800" spc="250" dirty="0">
                <a:latin typeface="Georgia" panose="02040502050405020303" pitchFamily="18" charset="0"/>
                <a:cs typeface="Trebuchet MS"/>
              </a:rPr>
              <a:t>compromised</a:t>
            </a:r>
            <a:r>
              <a:rPr sz="2800" spc="185" dirty="0">
                <a:latin typeface="Georgia" panose="02040502050405020303" pitchFamily="18" charset="0"/>
                <a:cs typeface="Trebuchet MS"/>
              </a:rPr>
              <a:t> </a:t>
            </a:r>
            <a:r>
              <a:rPr sz="2800" spc="165" dirty="0">
                <a:latin typeface="Georgia" panose="02040502050405020303" pitchFamily="18" charset="0"/>
                <a:cs typeface="Trebuchet MS"/>
              </a:rPr>
              <a:t>accounts.</a:t>
            </a:r>
            <a:endParaRPr sz="2800" dirty="0">
              <a:latin typeface="Georgia" panose="02040502050405020303" pitchFamily="18" charset="0"/>
              <a:cs typeface="Trebuchet MS"/>
            </a:endParaRPr>
          </a:p>
          <a:p>
            <a:pPr algn="just">
              <a:lnSpc>
                <a:spcPct val="100000"/>
              </a:lnSpc>
              <a:spcBef>
                <a:spcPts val="45"/>
              </a:spcBef>
            </a:pPr>
            <a:endParaRPr sz="3600" dirty="0">
              <a:latin typeface="Georgia" panose="02040502050405020303" pitchFamily="18" charset="0"/>
              <a:cs typeface="Trebuchet MS"/>
            </a:endParaRPr>
          </a:p>
          <a:p>
            <a:pPr marL="12700" algn="just">
              <a:lnSpc>
                <a:spcPct val="100000"/>
              </a:lnSpc>
            </a:pPr>
            <a:r>
              <a:rPr sz="2800" spc="110" dirty="0">
                <a:latin typeface="Georgia" panose="02040502050405020303" pitchFamily="18" charset="0"/>
                <a:cs typeface="Trebuchet MS"/>
              </a:rPr>
              <a:t>File</a:t>
            </a:r>
            <a:r>
              <a:rPr sz="2800" spc="185" dirty="0">
                <a:latin typeface="Georgia" panose="02040502050405020303" pitchFamily="18" charset="0"/>
                <a:cs typeface="Trebuchet MS"/>
              </a:rPr>
              <a:t> </a:t>
            </a:r>
            <a:r>
              <a:rPr sz="2800" spc="50" dirty="0">
                <a:latin typeface="Georgia" panose="02040502050405020303" pitchFamily="18" charset="0"/>
                <a:cs typeface="Trebuchet MS"/>
              </a:rPr>
              <a:t>a</a:t>
            </a:r>
            <a:r>
              <a:rPr sz="2800" spc="190" dirty="0">
                <a:latin typeface="Georgia" panose="02040502050405020303" pitchFamily="18" charset="0"/>
                <a:cs typeface="Trebuchet MS"/>
              </a:rPr>
              <a:t> </a:t>
            </a:r>
            <a:r>
              <a:rPr sz="2800" spc="130" dirty="0">
                <a:latin typeface="Georgia" panose="02040502050405020303" pitchFamily="18" charset="0"/>
                <a:cs typeface="Trebuchet MS"/>
              </a:rPr>
              <a:t>report</a:t>
            </a:r>
            <a:r>
              <a:rPr sz="2800" spc="190" dirty="0">
                <a:latin typeface="Georgia" panose="02040502050405020303" pitchFamily="18" charset="0"/>
                <a:cs typeface="Trebuchet MS"/>
              </a:rPr>
              <a:t> </a:t>
            </a:r>
            <a:r>
              <a:rPr sz="2800" spc="90" dirty="0">
                <a:latin typeface="Georgia" panose="02040502050405020303" pitchFamily="18" charset="0"/>
                <a:cs typeface="Trebuchet MS"/>
              </a:rPr>
              <a:t>with</a:t>
            </a:r>
            <a:r>
              <a:rPr sz="2800" spc="190" dirty="0">
                <a:latin typeface="Georgia" panose="02040502050405020303" pitchFamily="18" charset="0"/>
                <a:cs typeface="Trebuchet MS"/>
              </a:rPr>
              <a:t> </a:t>
            </a:r>
            <a:r>
              <a:rPr sz="2800" spc="185" dirty="0">
                <a:latin typeface="Georgia" panose="02040502050405020303" pitchFamily="18" charset="0"/>
                <a:cs typeface="Trebuchet MS"/>
              </a:rPr>
              <a:t>your </a:t>
            </a:r>
            <a:r>
              <a:rPr sz="2800" spc="155" dirty="0">
                <a:latin typeface="Georgia" panose="02040502050405020303" pitchFamily="18" charset="0"/>
                <a:cs typeface="Trebuchet MS"/>
              </a:rPr>
              <a:t>local</a:t>
            </a:r>
            <a:r>
              <a:rPr sz="2800" spc="190" dirty="0">
                <a:latin typeface="Georgia" panose="02040502050405020303" pitchFamily="18" charset="0"/>
                <a:cs typeface="Trebuchet MS"/>
              </a:rPr>
              <a:t> </a:t>
            </a:r>
            <a:r>
              <a:rPr sz="2800" spc="100" dirty="0">
                <a:latin typeface="Georgia" panose="02040502050405020303" pitchFamily="18" charset="0"/>
                <a:cs typeface="Trebuchet MS"/>
              </a:rPr>
              <a:t>police.</a:t>
            </a:r>
            <a:endParaRPr sz="2800" dirty="0">
              <a:latin typeface="Georgia" panose="02040502050405020303" pitchFamily="18" charset="0"/>
              <a:cs typeface="Trebuchet MS"/>
            </a:endParaRPr>
          </a:p>
        </p:txBody>
      </p:sp>
      <p:sp>
        <p:nvSpPr>
          <p:cNvPr id="7" name="Slide Number Placeholder 6"/>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15</a:t>
            </a:fld>
            <a:endParaRPr lang="en-IN"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0" y="10287000"/>
                </a:moveTo>
                <a:lnTo>
                  <a:pt x="0" y="0"/>
                </a:lnTo>
                <a:lnTo>
                  <a:pt x="18288000" y="0"/>
                </a:lnTo>
                <a:lnTo>
                  <a:pt x="18288000" y="10287000"/>
                </a:lnTo>
                <a:lnTo>
                  <a:pt x="0" y="10287000"/>
                </a:lnTo>
                <a:close/>
              </a:path>
            </a:pathLst>
          </a:custGeom>
          <a:solidFill>
            <a:srgbClr val="28CCB9"/>
          </a:solidFill>
        </p:spPr>
        <p:txBody>
          <a:bodyPr wrap="square" lIns="0" tIns="0" rIns="0" bIns="0" rtlCol="0"/>
          <a:lstStyle/>
          <a:p>
            <a:endParaRPr/>
          </a:p>
        </p:txBody>
      </p:sp>
      <p:grpSp>
        <p:nvGrpSpPr>
          <p:cNvPr id="3" name="object 3"/>
          <p:cNvGrpSpPr/>
          <p:nvPr/>
        </p:nvGrpSpPr>
        <p:grpSpPr>
          <a:xfrm>
            <a:off x="4019574" y="2009774"/>
            <a:ext cx="10258425" cy="6305550"/>
            <a:chOff x="4019574" y="2009774"/>
            <a:chExt cx="10258425" cy="6305550"/>
          </a:xfrm>
        </p:grpSpPr>
        <p:sp>
          <p:nvSpPr>
            <p:cNvPr id="4" name="object 4"/>
            <p:cNvSpPr/>
            <p:nvPr/>
          </p:nvSpPr>
          <p:spPr>
            <a:xfrm>
              <a:off x="4019574" y="2630582"/>
              <a:ext cx="10258425" cy="5685155"/>
            </a:xfrm>
            <a:custGeom>
              <a:avLst/>
              <a:gdLst/>
              <a:ahLst/>
              <a:cxnLst/>
              <a:rect l="l" t="t" r="r" b="b"/>
              <a:pathLst>
                <a:path w="10258425" h="5685155">
                  <a:moveTo>
                    <a:pt x="5129187" y="5684743"/>
                  </a:moveTo>
                  <a:lnTo>
                    <a:pt x="5071895" y="5684332"/>
                  </a:lnTo>
                  <a:lnTo>
                    <a:pt x="5014986" y="5683101"/>
                  </a:lnTo>
                  <a:lnTo>
                    <a:pt x="4958570" y="5681048"/>
                  </a:lnTo>
                  <a:lnTo>
                    <a:pt x="4902755" y="5678175"/>
                  </a:lnTo>
                  <a:lnTo>
                    <a:pt x="4847651" y="5674481"/>
                  </a:lnTo>
                  <a:lnTo>
                    <a:pt x="4793369" y="5669966"/>
                  </a:lnTo>
                  <a:lnTo>
                    <a:pt x="4740016" y="5664630"/>
                  </a:lnTo>
                  <a:lnTo>
                    <a:pt x="4687703" y="5658474"/>
                  </a:lnTo>
                  <a:lnTo>
                    <a:pt x="4636539" y="5651496"/>
                  </a:lnTo>
                  <a:lnTo>
                    <a:pt x="4586633" y="5643697"/>
                  </a:lnTo>
                  <a:lnTo>
                    <a:pt x="4538095" y="5635078"/>
                  </a:lnTo>
                  <a:lnTo>
                    <a:pt x="4491034" y="5625638"/>
                  </a:lnTo>
                  <a:lnTo>
                    <a:pt x="4445560" y="5615376"/>
                  </a:lnTo>
                  <a:lnTo>
                    <a:pt x="4401781" y="5604294"/>
                  </a:lnTo>
                  <a:lnTo>
                    <a:pt x="825799" y="4597048"/>
                  </a:lnTo>
                  <a:lnTo>
                    <a:pt x="778403" y="4582730"/>
                  </a:lnTo>
                  <a:lnTo>
                    <a:pt x="731768" y="4566365"/>
                  </a:lnTo>
                  <a:lnTo>
                    <a:pt x="685959" y="4548029"/>
                  </a:lnTo>
                  <a:lnTo>
                    <a:pt x="641043" y="4527796"/>
                  </a:lnTo>
                  <a:lnTo>
                    <a:pt x="597084" y="4505744"/>
                  </a:lnTo>
                  <a:lnTo>
                    <a:pt x="554149" y="4481947"/>
                  </a:lnTo>
                  <a:lnTo>
                    <a:pt x="512302" y="4456481"/>
                  </a:lnTo>
                  <a:lnTo>
                    <a:pt x="471611" y="4429423"/>
                  </a:lnTo>
                  <a:lnTo>
                    <a:pt x="432139" y="4400847"/>
                  </a:lnTo>
                  <a:lnTo>
                    <a:pt x="393953" y="4370830"/>
                  </a:lnTo>
                  <a:lnTo>
                    <a:pt x="357119" y="4339447"/>
                  </a:lnTo>
                  <a:lnTo>
                    <a:pt x="321702" y="4306775"/>
                  </a:lnTo>
                  <a:lnTo>
                    <a:pt x="287767" y="4272888"/>
                  </a:lnTo>
                  <a:lnTo>
                    <a:pt x="255381" y="4237862"/>
                  </a:lnTo>
                  <a:lnTo>
                    <a:pt x="224609" y="4201774"/>
                  </a:lnTo>
                  <a:lnTo>
                    <a:pt x="195516" y="4164699"/>
                  </a:lnTo>
                  <a:lnTo>
                    <a:pt x="168168" y="4126712"/>
                  </a:lnTo>
                  <a:lnTo>
                    <a:pt x="142631" y="4087890"/>
                  </a:lnTo>
                  <a:lnTo>
                    <a:pt x="118970" y="4048308"/>
                  </a:lnTo>
                  <a:lnTo>
                    <a:pt x="97252" y="4008042"/>
                  </a:lnTo>
                  <a:lnTo>
                    <a:pt x="77541" y="3967168"/>
                  </a:lnTo>
                  <a:lnTo>
                    <a:pt x="59903" y="3925761"/>
                  </a:lnTo>
                  <a:lnTo>
                    <a:pt x="44404" y="3883897"/>
                  </a:lnTo>
                  <a:lnTo>
                    <a:pt x="31109" y="3841651"/>
                  </a:lnTo>
                  <a:lnTo>
                    <a:pt x="20085" y="3799101"/>
                  </a:lnTo>
                  <a:lnTo>
                    <a:pt x="11396" y="3756320"/>
                  </a:lnTo>
                  <a:lnTo>
                    <a:pt x="5108" y="3713386"/>
                  </a:lnTo>
                  <a:lnTo>
                    <a:pt x="1288" y="3670373"/>
                  </a:lnTo>
                  <a:lnTo>
                    <a:pt x="0" y="3627358"/>
                  </a:lnTo>
                  <a:lnTo>
                    <a:pt x="0" y="2062515"/>
                  </a:lnTo>
                  <a:lnTo>
                    <a:pt x="1288" y="2019499"/>
                  </a:lnTo>
                  <a:lnTo>
                    <a:pt x="5108" y="1976485"/>
                  </a:lnTo>
                  <a:lnTo>
                    <a:pt x="11396" y="1933547"/>
                  </a:lnTo>
                  <a:lnTo>
                    <a:pt x="20085" y="1890759"/>
                  </a:lnTo>
                  <a:lnTo>
                    <a:pt x="31109" y="1848195"/>
                  </a:lnTo>
                  <a:lnTo>
                    <a:pt x="44404" y="1805931"/>
                  </a:lnTo>
                  <a:lnTo>
                    <a:pt x="59903" y="1764040"/>
                  </a:lnTo>
                  <a:lnTo>
                    <a:pt x="77541" y="1722597"/>
                  </a:lnTo>
                  <a:lnTo>
                    <a:pt x="97252" y="1681677"/>
                  </a:lnTo>
                  <a:lnTo>
                    <a:pt x="118970" y="1641354"/>
                  </a:lnTo>
                  <a:lnTo>
                    <a:pt x="142631" y="1601702"/>
                  </a:lnTo>
                  <a:lnTo>
                    <a:pt x="168168" y="1562797"/>
                  </a:lnTo>
                  <a:lnTo>
                    <a:pt x="195516" y="1524712"/>
                  </a:lnTo>
                  <a:lnTo>
                    <a:pt x="224609" y="1487521"/>
                  </a:lnTo>
                  <a:lnTo>
                    <a:pt x="255381" y="1451300"/>
                  </a:lnTo>
                  <a:lnTo>
                    <a:pt x="287767" y="1416123"/>
                  </a:lnTo>
                  <a:lnTo>
                    <a:pt x="321702" y="1382064"/>
                  </a:lnTo>
                  <a:lnTo>
                    <a:pt x="357119" y="1349198"/>
                  </a:lnTo>
                  <a:lnTo>
                    <a:pt x="393953" y="1317600"/>
                  </a:lnTo>
                  <a:lnTo>
                    <a:pt x="432139" y="1287343"/>
                  </a:lnTo>
                  <a:lnTo>
                    <a:pt x="471611" y="1258502"/>
                  </a:lnTo>
                  <a:lnTo>
                    <a:pt x="512302" y="1231152"/>
                  </a:lnTo>
                  <a:lnTo>
                    <a:pt x="554149" y="1205366"/>
                  </a:lnTo>
                  <a:lnTo>
                    <a:pt x="597084" y="1181221"/>
                  </a:lnTo>
                  <a:lnTo>
                    <a:pt x="641043" y="1158790"/>
                  </a:lnTo>
                  <a:lnTo>
                    <a:pt x="685959" y="1138147"/>
                  </a:lnTo>
                  <a:lnTo>
                    <a:pt x="731768" y="1119367"/>
                  </a:lnTo>
                  <a:lnTo>
                    <a:pt x="778403" y="1102524"/>
                  </a:lnTo>
                  <a:lnTo>
                    <a:pt x="825799" y="1087694"/>
                  </a:lnTo>
                  <a:lnTo>
                    <a:pt x="4359809" y="92351"/>
                  </a:lnTo>
                  <a:lnTo>
                    <a:pt x="4400888" y="81342"/>
                  </a:lnTo>
                  <a:lnTo>
                    <a:pt x="4444019" y="70907"/>
                  </a:lnTo>
                  <a:lnTo>
                    <a:pt x="4489064" y="61075"/>
                  </a:lnTo>
                  <a:lnTo>
                    <a:pt x="4535888" y="51871"/>
                  </a:lnTo>
                  <a:lnTo>
                    <a:pt x="4584353" y="43325"/>
                  </a:lnTo>
                  <a:lnTo>
                    <a:pt x="4634323" y="35462"/>
                  </a:lnTo>
                  <a:lnTo>
                    <a:pt x="4685660" y="28311"/>
                  </a:lnTo>
                  <a:lnTo>
                    <a:pt x="4738229" y="21899"/>
                  </a:lnTo>
                  <a:lnTo>
                    <a:pt x="4791891" y="16253"/>
                  </a:lnTo>
                  <a:lnTo>
                    <a:pt x="4846512" y="11401"/>
                  </a:lnTo>
                  <a:lnTo>
                    <a:pt x="4901952" y="7369"/>
                  </a:lnTo>
                  <a:lnTo>
                    <a:pt x="4958077" y="4186"/>
                  </a:lnTo>
                  <a:lnTo>
                    <a:pt x="5014749" y="1878"/>
                  </a:lnTo>
                  <a:lnTo>
                    <a:pt x="5071831" y="474"/>
                  </a:lnTo>
                  <a:lnTo>
                    <a:pt x="5129187" y="0"/>
                  </a:lnTo>
                  <a:lnTo>
                    <a:pt x="5186479" y="410"/>
                  </a:lnTo>
                  <a:lnTo>
                    <a:pt x="5243388" y="1641"/>
                  </a:lnTo>
                  <a:lnTo>
                    <a:pt x="5299804" y="3694"/>
                  </a:lnTo>
                  <a:lnTo>
                    <a:pt x="5355619" y="6567"/>
                  </a:lnTo>
                  <a:lnTo>
                    <a:pt x="5410722" y="10261"/>
                  </a:lnTo>
                  <a:lnTo>
                    <a:pt x="5465005" y="14776"/>
                  </a:lnTo>
                  <a:lnTo>
                    <a:pt x="5518358" y="20112"/>
                  </a:lnTo>
                  <a:lnTo>
                    <a:pt x="5570671" y="26268"/>
                  </a:lnTo>
                  <a:lnTo>
                    <a:pt x="5621835" y="33246"/>
                  </a:lnTo>
                  <a:lnTo>
                    <a:pt x="5671741" y="41045"/>
                  </a:lnTo>
                  <a:lnTo>
                    <a:pt x="5720279" y="49664"/>
                  </a:lnTo>
                  <a:lnTo>
                    <a:pt x="5767340" y="59104"/>
                  </a:lnTo>
                  <a:lnTo>
                    <a:pt x="5812814" y="69366"/>
                  </a:lnTo>
                  <a:lnTo>
                    <a:pt x="5856592" y="80448"/>
                  </a:lnTo>
                  <a:lnTo>
                    <a:pt x="9432575" y="1087694"/>
                  </a:lnTo>
                  <a:lnTo>
                    <a:pt x="9479971" y="1102524"/>
                  </a:lnTo>
                  <a:lnTo>
                    <a:pt x="9526606" y="1119367"/>
                  </a:lnTo>
                  <a:lnTo>
                    <a:pt x="9572415" y="1138147"/>
                  </a:lnTo>
                  <a:lnTo>
                    <a:pt x="9617331" y="1158790"/>
                  </a:lnTo>
                  <a:lnTo>
                    <a:pt x="9661290" y="1181221"/>
                  </a:lnTo>
                  <a:lnTo>
                    <a:pt x="9704225" y="1205366"/>
                  </a:lnTo>
                  <a:lnTo>
                    <a:pt x="9746071" y="1231152"/>
                  </a:lnTo>
                  <a:lnTo>
                    <a:pt x="9786763" y="1258502"/>
                  </a:lnTo>
                  <a:lnTo>
                    <a:pt x="9826235" y="1287343"/>
                  </a:lnTo>
                  <a:lnTo>
                    <a:pt x="9864420" y="1317600"/>
                  </a:lnTo>
                  <a:lnTo>
                    <a:pt x="9901255" y="1349198"/>
                  </a:lnTo>
                  <a:lnTo>
                    <a:pt x="9936672" y="1382064"/>
                  </a:lnTo>
                  <a:lnTo>
                    <a:pt x="9970606" y="1416123"/>
                  </a:lnTo>
                  <a:lnTo>
                    <a:pt x="10002993" y="1451300"/>
                  </a:lnTo>
                  <a:lnTo>
                    <a:pt x="10033765" y="1487521"/>
                  </a:lnTo>
                  <a:lnTo>
                    <a:pt x="10062858" y="1524712"/>
                  </a:lnTo>
                  <a:lnTo>
                    <a:pt x="10090206" y="1562797"/>
                  </a:lnTo>
                  <a:lnTo>
                    <a:pt x="10115743" y="1601702"/>
                  </a:lnTo>
                  <a:lnTo>
                    <a:pt x="10139403" y="1641354"/>
                  </a:lnTo>
                  <a:lnTo>
                    <a:pt x="10161122" y="1681677"/>
                  </a:lnTo>
                  <a:lnTo>
                    <a:pt x="10180833" y="1722597"/>
                  </a:lnTo>
                  <a:lnTo>
                    <a:pt x="10198471" y="1764040"/>
                  </a:lnTo>
                  <a:lnTo>
                    <a:pt x="10213970" y="1805931"/>
                  </a:lnTo>
                  <a:lnTo>
                    <a:pt x="10227264" y="1848195"/>
                  </a:lnTo>
                  <a:lnTo>
                    <a:pt x="10238289" y="1890759"/>
                  </a:lnTo>
                  <a:lnTo>
                    <a:pt x="10246978" y="1933547"/>
                  </a:lnTo>
                  <a:lnTo>
                    <a:pt x="10253265" y="1976485"/>
                  </a:lnTo>
                  <a:lnTo>
                    <a:pt x="10257086" y="2019499"/>
                  </a:lnTo>
                  <a:lnTo>
                    <a:pt x="10258374" y="2062515"/>
                  </a:lnTo>
                  <a:lnTo>
                    <a:pt x="10258374" y="3627358"/>
                  </a:lnTo>
                  <a:lnTo>
                    <a:pt x="10257086" y="3670373"/>
                  </a:lnTo>
                  <a:lnTo>
                    <a:pt x="10253265" y="3713388"/>
                  </a:lnTo>
                  <a:lnTo>
                    <a:pt x="10246978" y="3756326"/>
                  </a:lnTo>
                  <a:lnTo>
                    <a:pt x="10238289" y="3799114"/>
                  </a:lnTo>
                  <a:lnTo>
                    <a:pt x="10227264" y="3841678"/>
                  </a:lnTo>
                  <a:lnTo>
                    <a:pt x="10213970" y="3883942"/>
                  </a:lnTo>
                  <a:lnTo>
                    <a:pt x="10198471" y="3925833"/>
                  </a:lnTo>
                  <a:lnTo>
                    <a:pt x="10180833" y="3967275"/>
                  </a:lnTo>
                  <a:lnTo>
                    <a:pt x="10161122" y="4008196"/>
                  </a:lnTo>
                  <a:lnTo>
                    <a:pt x="10139403" y="4048519"/>
                  </a:lnTo>
                  <a:lnTo>
                    <a:pt x="10115743" y="4088170"/>
                  </a:lnTo>
                  <a:lnTo>
                    <a:pt x="10090206" y="4127076"/>
                  </a:lnTo>
                  <a:lnTo>
                    <a:pt x="10062858" y="4165161"/>
                  </a:lnTo>
                  <a:lnTo>
                    <a:pt x="10033765" y="4202351"/>
                  </a:lnTo>
                  <a:lnTo>
                    <a:pt x="10002993" y="4238572"/>
                  </a:lnTo>
                  <a:lnTo>
                    <a:pt x="9970606" y="4273749"/>
                  </a:lnTo>
                  <a:lnTo>
                    <a:pt x="9936672" y="4307808"/>
                  </a:lnTo>
                  <a:lnTo>
                    <a:pt x="9901255" y="4340674"/>
                  </a:lnTo>
                  <a:lnTo>
                    <a:pt x="9864420" y="4372273"/>
                  </a:lnTo>
                  <a:lnTo>
                    <a:pt x="9826235" y="4402530"/>
                  </a:lnTo>
                  <a:lnTo>
                    <a:pt x="9786763" y="4431371"/>
                  </a:lnTo>
                  <a:lnTo>
                    <a:pt x="9746071" y="4458721"/>
                  </a:lnTo>
                  <a:lnTo>
                    <a:pt x="9704225" y="4484506"/>
                  </a:lnTo>
                  <a:lnTo>
                    <a:pt x="9661290" y="4508652"/>
                  </a:lnTo>
                  <a:lnTo>
                    <a:pt x="9617331" y="4531083"/>
                  </a:lnTo>
                  <a:lnTo>
                    <a:pt x="9572415" y="4551726"/>
                  </a:lnTo>
                  <a:lnTo>
                    <a:pt x="9526606" y="4570506"/>
                  </a:lnTo>
                  <a:lnTo>
                    <a:pt x="9479971" y="4587348"/>
                  </a:lnTo>
                  <a:lnTo>
                    <a:pt x="9432575" y="4602179"/>
                  </a:lnTo>
                  <a:lnTo>
                    <a:pt x="5898565" y="5597522"/>
                  </a:lnTo>
                  <a:lnTo>
                    <a:pt x="5856528" y="5608466"/>
                  </a:lnTo>
                  <a:lnTo>
                    <a:pt x="5812577" y="5618716"/>
                  </a:lnTo>
                  <a:lnTo>
                    <a:pt x="5766847" y="5628265"/>
                  </a:lnTo>
                  <a:lnTo>
                    <a:pt x="5719477" y="5637101"/>
                  </a:lnTo>
                  <a:lnTo>
                    <a:pt x="5670601" y="5645218"/>
                  </a:lnTo>
                  <a:lnTo>
                    <a:pt x="5620358" y="5652604"/>
                  </a:lnTo>
                  <a:lnTo>
                    <a:pt x="5568884" y="5659252"/>
                  </a:lnTo>
                  <a:lnTo>
                    <a:pt x="5516315" y="5665152"/>
                  </a:lnTo>
                  <a:lnTo>
                    <a:pt x="5462789" y="5670295"/>
                  </a:lnTo>
                  <a:lnTo>
                    <a:pt x="5408443" y="5674671"/>
                  </a:lnTo>
                  <a:lnTo>
                    <a:pt x="5353412" y="5678273"/>
                  </a:lnTo>
                  <a:lnTo>
                    <a:pt x="5297835" y="5681090"/>
                  </a:lnTo>
                  <a:lnTo>
                    <a:pt x="5241847" y="5683113"/>
                  </a:lnTo>
                  <a:lnTo>
                    <a:pt x="5185585" y="5684334"/>
                  </a:lnTo>
                  <a:lnTo>
                    <a:pt x="5129187" y="5684743"/>
                  </a:lnTo>
                  <a:close/>
                </a:path>
              </a:pathLst>
            </a:custGeom>
            <a:solidFill>
              <a:srgbClr val="217DEE"/>
            </a:solidFill>
          </p:spPr>
          <p:txBody>
            <a:bodyPr wrap="square" lIns="0" tIns="0" rIns="0" bIns="0" rtlCol="0"/>
            <a:lstStyle/>
            <a:p>
              <a:endParaRPr/>
            </a:p>
          </p:txBody>
        </p:sp>
        <p:sp>
          <p:nvSpPr>
            <p:cNvPr id="5" name="object 5"/>
            <p:cNvSpPr/>
            <p:nvPr/>
          </p:nvSpPr>
          <p:spPr>
            <a:xfrm>
              <a:off x="4291421" y="2907636"/>
              <a:ext cx="9709785" cy="5135880"/>
            </a:xfrm>
            <a:custGeom>
              <a:avLst/>
              <a:gdLst/>
              <a:ahLst/>
              <a:cxnLst/>
              <a:rect l="l" t="t" r="r" b="b"/>
              <a:pathLst>
                <a:path w="9709785" h="5135880">
                  <a:moveTo>
                    <a:pt x="4857340" y="5135765"/>
                  </a:moveTo>
                  <a:lnTo>
                    <a:pt x="4801389" y="5135297"/>
                  </a:lnTo>
                  <a:lnTo>
                    <a:pt x="4746038" y="5133925"/>
                  </a:lnTo>
                  <a:lnTo>
                    <a:pt x="4691195" y="5131675"/>
                  </a:lnTo>
                  <a:lnTo>
                    <a:pt x="4637069" y="5128585"/>
                  </a:lnTo>
                  <a:lnTo>
                    <a:pt x="4583796" y="5124686"/>
                  </a:lnTo>
                  <a:lnTo>
                    <a:pt x="4531509" y="5120014"/>
                  </a:lnTo>
                  <a:lnTo>
                    <a:pt x="4480345" y="5114601"/>
                  </a:lnTo>
                  <a:lnTo>
                    <a:pt x="4430436" y="5108481"/>
                  </a:lnTo>
                  <a:lnTo>
                    <a:pt x="4381918" y="5101688"/>
                  </a:lnTo>
                  <a:lnTo>
                    <a:pt x="4334925" y="5094256"/>
                  </a:lnTo>
                  <a:lnTo>
                    <a:pt x="4289593" y="5086218"/>
                  </a:lnTo>
                  <a:lnTo>
                    <a:pt x="4246054" y="5077607"/>
                  </a:lnTo>
                  <a:lnTo>
                    <a:pt x="4204445" y="5068459"/>
                  </a:lnTo>
                  <a:lnTo>
                    <a:pt x="4164900" y="5058805"/>
                  </a:lnTo>
                  <a:lnTo>
                    <a:pt x="630890" y="4058331"/>
                  </a:lnTo>
                  <a:lnTo>
                    <a:pt x="582869" y="4042897"/>
                  </a:lnTo>
                  <a:lnTo>
                    <a:pt x="535637" y="4024558"/>
                  </a:lnTo>
                  <a:lnTo>
                    <a:pt x="489351" y="4003480"/>
                  </a:lnTo>
                  <a:lnTo>
                    <a:pt x="444172" y="3979829"/>
                  </a:lnTo>
                  <a:lnTo>
                    <a:pt x="400259" y="3953771"/>
                  </a:lnTo>
                  <a:lnTo>
                    <a:pt x="357772" y="3925473"/>
                  </a:lnTo>
                  <a:lnTo>
                    <a:pt x="316869" y="3895101"/>
                  </a:lnTo>
                  <a:lnTo>
                    <a:pt x="277712" y="3862821"/>
                  </a:lnTo>
                  <a:lnTo>
                    <a:pt x="240458" y="3828799"/>
                  </a:lnTo>
                  <a:lnTo>
                    <a:pt x="205268" y="3793202"/>
                  </a:lnTo>
                  <a:lnTo>
                    <a:pt x="172302" y="3756195"/>
                  </a:lnTo>
                  <a:lnTo>
                    <a:pt x="141718" y="3717944"/>
                  </a:lnTo>
                  <a:lnTo>
                    <a:pt x="113676" y="3678617"/>
                  </a:lnTo>
                  <a:lnTo>
                    <a:pt x="88336" y="3638379"/>
                  </a:lnTo>
                  <a:lnTo>
                    <a:pt x="65856" y="3597397"/>
                  </a:lnTo>
                  <a:lnTo>
                    <a:pt x="46398" y="3555836"/>
                  </a:lnTo>
                  <a:lnTo>
                    <a:pt x="30120" y="3513863"/>
                  </a:lnTo>
                  <a:lnTo>
                    <a:pt x="17182" y="3471644"/>
                  </a:lnTo>
                  <a:lnTo>
                    <a:pt x="7742" y="3429345"/>
                  </a:lnTo>
                  <a:lnTo>
                    <a:pt x="1962" y="3387133"/>
                  </a:lnTo>
                  <a:lnTo>
                    <a:pt x="0" y="3345173"/>
                  </a:lnTo>
                  <a:lnTo>
                    <a:pt x="0" y="1785460"/>
                  </a:lnTo>
                  <a:lnTo>
                    <a:pt x="1928" y="1744166"/>
                  </a:lnTo>
                  <a:lnTo>
                    <a:pt x="7612" y="1702493"/>
                  </a:lnTo>
                  <a:lnTo>
                    <a:pt x="16897" y="1660620"/>
                  </a:lnTo>
                  <a:lnTo>
                    <a:pt x="29633" y="1618727"/>
                  </a:lnTo>
                  <a:lnTo>
                    <a:pt x="45664" y="1576994"/>
                  </a:lnTo>
                  <a:lnTo>
                    <a:pt x="64840" y="1535600"/>
                  </a:lnTo>
                  <a:lnTo>
                    <a:pt x="87006" y="1494724"/>
                  </a:lnTo>
                  <a:lnTo>
                    <a:pt x="112010" y="1454547"/>
                  </a:lnTo>
                  <a:lnTo>
                    <a:pt x="139699" y="1415247"/>
                  </a:lnTo>
                  <a:lnTo>
                    <a:pt x="169920" y="1377004"/>
                  </a:lnTo>
                  <a:lnTo>
                    <a:pt x="202521" y="1339998"/>
                  </a:lnTo>
                  <a:lnTo>
                    <a:pt x="237348" y="1304407"/>
                  </a:lnTo>
                  <a:lnTo>
                    <a:pt x="274248" y="1270412"/>
                  </a:lnTo>
                  <a:lnTo>
                    <a:pt x="313070" y="1238193"/>
                  </a:lnTo>
                  <a:lnTo>
                    <a:pt x="353659" y="1207927"/>
                  </a:lnTo>
                  <a:lnTo>
                    <a:pt x="395864" y="1179796"/>
                  </a:lnTo>
                  <a:lnTo>
                    <a:pt x="439530" y="1153978"/>
                  </a:lnTo>
                  <a:lnTo>
                    <a:pt x="484506" y="1130654"/>
                  </a:lnTo>
                  <a:lnTo>
                    <a:pt x="530638" y="1110002"/>
                  </a:lnTo>
                  <a:lnTo>
                    <a:pt x="577774" y="1092201"/>
                  </a:lnTo>
                  <a:lnTo>
                    <a:pt x="625760" y="1077433"/>
                  </a:lnTo>
                  <a:lnTo>
                    <a:pt x="4164900" y="76959"/>
                  </a:lnTo>
                  <a:lnTo>
                    <a:pt x="4204445" y="66357"/>
                  </a:lnTo>
                  <a:lnTo>
                    <a:pt x="4246054" y="56541"/>
                  </a:lnTo>
                  <a:lnTo>
                    <a:pt x="4289593" y="47510"/>
                  </a:lnTo>
                  <a:lnTo>
                    <a:pt x="4334925" y="39265"/>
                  </a:lnTo>
                  <a:lnTo>
                    <a:pt x="4381918" y="31804"/>
                  </a:lnTo>
                  <a:lnTo>
                    <a:pt x="4430436" y="25129"/>
                  </a:lnTo>
                  <a:lnTo>
                    <a:pt x="4480345" y="19239"/>
                  </a:lnTo>
                  <a:lnTo>
                    <a:pt x="4531509" y="14135"/>
                  </a:lnTo>
                  <a:lnTo>
                    <a:pt x="4583796" y="9816"/>
                  </a:lnTo>
                  <a:lnTo>
                    <a:pt x="4637069" y="6282"/>
                  </a:lnTo>
                  <a:lnTo>
                    <a:pt x="4691195" y="3533"/>
                  </a:lnTo>
                  <a:lnTo>
                    <a:pt x="4746038" y="1570"/>
                  </a:lnTo>
                  <a:lnTo>
                    <a:pt x="4801465" y="392"/>
                  </a:lnTo>
                  <a:lnTo>
                    <a:pt x="4857340" y="0"/>
                  </a:lnTo>
                  <a:lnTo>
                    <a:pt x="4913215" y="465"/>
                  </a:lnTo>
                  <a:lnTo>
                    <a:pt x="4968642" y="1839"/>
                  </a:lnTo>
                  <a:lnTo>
                    <a:pt x="5023485" y="4089"/>
                  </a:lnTo>
                  <a:lnTo>
                    <a:pt x="5077611" y="7179"/>
                  </a:lnTo>
                  <a:lnTo>
                    <a:pt x="5130884" y="11078"/>
                  </a:lnTo>
                  <a:lnTo>
                    <a:pt x="5183170" y="15750"/>
                  </a:lnTo>
                  <a:lnTo>
                    <a:pt x="5234335" y="21163"/>
                  </a:lnTo>
                  <a:lnTo>
                    <a:pt x="5284244" y="27283"/>
                  </a:lnTo>
                  <a:lnTo>
                    <a:pt x="5332762" y="34076"/>
                  </a:lnTo>
                  <a:lnTo>
                    <a:pt x="5379754" y="41508"/>
                  </a:lnTo>
                  <a:lnTo>
                    <a:pt x="5425087" y="49546"/>
                  </a:lnTo>
                  <a:lnTo>
                    <a:pt x="5468625" y="58157"/>
                  </a:lnTo>
                  <a:lnTo>
                    <a:pt x="5510235" y="67305"/>
                  </a:lnTo>
                  <a:lnTo>
                    <a:pt x="5549780" y="76959"/>
                  </a:lnTo>
                  <a:lnTo>
                    <a:pt x="9083790" y="1072302"/>
                  </a:lnTo>
                  <a:lnTo>
                    <a:pt x="9131777" y="1087736"/>
                  </a:lnTo>
                  <a:lnTo>
                    <a:pt x="9178913" y="1106071"/>
                  </a:lnTo>
                  <a:lnTo>
                    <a:pt x="9225045" y="1127139"/>
                  </a:lnTo>
                  <a:lnTo>
                    <a:pt x="9270021" y="1150769"/>
                  </a:lnTo>
                  <a:lnTo>
                    <a:pt x="9313687" y="1176793"/>
                  </a:lnTo>
                  <a:lnTo>
                    <a:pt x="9355891" y="1205040"/>
                  </a:lnTo>
                  <a:lnTo>
                    <a:pt x="9396481" y="1235342"/>
                  </a:lnTo>
                  <a:lnTo>
                    <a:pt x="9435302" y="1267529"/>
                  </a:lnTo>
                  <a:lnTo>
                    <a:pt x="9472203" y="1301431"/>
                  </a:lnTo>
                  <a:lnTo>
                    <a:pt x="9507030" y="1336878"/>
                  </a:lnTo>
                  <a:lnTo>
                    <a:pt x="9539631" y="1373702"/>
                  </a:lnTo>
                  <a:lnTo>
                    <a:pt x="9569852" y="1411732"/>
                  </a:lnTo>
                  <a:lnTo>
                    <a:pt x="9597541" y="1450799"/>
                  </a:lnTo>
                  <a:lnTo>
                    <a:pt x="9622545" y="1490734"/>
                  </a:lnTo>
                  <a:lnTo>
                    <a:pt x="9644711" y="1531367"/>
                  </a:lnTo>
                  <a:lnTo>
                    <a:pt x="9663886" y="1572528"/>
                  </a:lnTo>
                  <a:lnTo>
                    <a:pt x="9679918" y="1614049"/>
                  </a:lnTo>
                  <a:lnTo>
                    <a:pt x="9692653" y="1655758"/>
                  </a:lnTo>
                  <a:lnTo>
                    <a:pt x="9701939" y="1697488"/>
                  </a:lnTo>
                  <a:lnTo>
                    <a:pt x="9707623" y="1739069"/>
                  </a:lnTo>
                  <a:lnTo>
                    <a:pt x="9709551" y="1780330"/>
                  </a:lnTo>
                  <a:lnTo>
                    <a:pt x="9709551" y="3345173"/>
                  </a:lnTo>
                  <a:lnTo>
                    <a:pt x="9707623" y="3386468"/>
                  </a:lnTo>
                  <a:lnTo>
                    <a:pt x="9701939" y="3428141"/>
                  </a:lnTo>
                  <a:lnTo>
                    <a:pt x="9692653" y="3470014"/>
                  </a:lnTo>
                  <a:lnTo>
                    <a:pt x="9679918" y="3511906"/>
                  </a:lnTo>
                  <a:lnTo>
                    <a:pt x="9663886" y="3553640"/>
                  </a:lnTo>
                  <a:lnTo>
                    <a:pt x="9644711" y="3595034"/>
                  </a:lnTo>
                  <a:lnTo>
                    <a:pt x="9622545" y="3635909"/>
                  </a:lnTo>
                  <a:lnTo>
                    <a:pt x="9597541" y="3676087"/>
                  </a:lnTo>
                  <a:lnTo>
                    <a:pt x="9569852" y="3715387"/>
                  </a:lnTo>
                  <a:lnTo>
                    <a:pt x="9539631" y="3753630"/>
                  </a:lnTo>
                  <a:lnTo>
                    <a:pt x="9507030" y="3790636"/>
                  </a:lnTo>
                  <a:lnTo>
                    <a:pt x="9472203" y="3826226"/>
                  </a:lnTo>
                  <a:lnTo>
                    <a:pt x="9435302" y="3860221"/>
                  </a:lnTo>
                  <a:lnTo>
                    <a:pt x="9396481" y="3892441"/>
                  </a:lnTo>
                  <a:lnTo>
                    <a:pt x="9355891" y="3922706"/>
                  </a:lnTo>
                  <a:lnTo>
                    <a:pt x="9313687" y="3950837"/>
                  </a:lnTo>
                  <a:lnTo>
                    <a:pt x="9270021" y="3976655"/>
                  </a:lnTo>
                  <a:lnTo>
                    <a:pt x="9225045" y="3999980"/>
                  </a:lnTo>
                  <a:lnTo>
                    <a:pt x="9178913" y="4020632"/>
                  </a:lnTo>
                  <a:lnTo>
                    <a:pt x="9131777" y="4038432"/>
                  </a:lnTo>
                  <a:lnTo>
                    <a:pt x="9083790" y="4053201"/>
                  </a:lnTo>
                  <a:lnTo>
                    <a:pt x="5549780" y="5053674"/>
                  </a:lnTo>
                  <a:lnTo>
                    <a:pt x="5510235" y="5064351"/>
                  </a:lnTo>
                  <a:lnTo>
                    <a:pt x="5468625" y="5074377"/>
                  </a:lnTo>
                  <a:lnTo>
                    <a:pt x="5425087" y="5083729"/>
                  </a:lnTo>
                  <a:lnTo>
                    <a:pt x="5379754" y="5092386"/>
                  </a:lnTo>
                  <a:lnTo>
                    <a:pt x="5332762" y="5100325"/>
                  </a:lnTo>
                  <a:lnTo>
                    <a:pt x="5284244" y="5107524"/>
                  </a:lnTo>
                  <a:lnTo>
                    <a:pt x="5234335" y="5113959"/>
                  </a:lnTo>
                  <a:lnTo>
                    <a:pt x="5183170" y="5119610"/>
                  </a:lnTo>
                  <a:lnTo>
                    <a:pt x="5130884" y="5124453"/>
                  </a:lnTo>
                  <a:lnTo>
                    <a:pt x="5077611" y="5128465"/>
                  </a:lnTo>
                  <a:lnTo>
                    <a:pt x="5023485" y="5131625"/>
                  </a:lnTo>
                  <a:lnTo>
                    <a:pt x="4968642" y="5133910"/>
                  </a:lnTo>
                  <a:lnTo>
                    <a:pt x="4913215" y="5135297"/>
                  </a:lnTo>
                  <a:lnTo>
                    <a:pt x="4857340" y="5135765"/>
                  </a:lnTo>
                  <a:close/>
                </a:path>
              </a:pathLst>
            </a:custGeom>
            <a:solidFill>
              <a:srgbClr val="FFFFFF"/>
            </a:solidFill>
          </p:spPr>
          <p:txBody>
            <a:bodyPr wrap="square" lIns="0" tIns="0" rIns="0" bIns="0" rtlCol="0"/>
            <a:lstStyle/>
            <a:p>
              <a:endParaRPr/>
            </a:p>
          </p:txBody>
        </p:sp>
        <p:sp>
          <p:nvSpPr>
            <p:cNvPr id="6" name="object 6"/>
            <p:cNvSpPr/>
            <p:nvPr/>
          </p:nvSpPr>
          <p:spPr>
            <a:xfrm>
              <a:off x="8122924" y="2009774"/>
              <a:ext cx="2051685" cy="2052320"/>
            </a:xfrm>
            <a:custGeom>
              <a:avLst/>
              <a:gdLst/>
              <a:ahLst/>
              <a:cxnLst/>
              <a:rect l="l" t="t" r="r" b="b"/>
              <a:pathLst>
                <a:path w="2051684" h="2052320">
                  <a:moveTo>
                    <a:pt x="1025837" y="2052253"/>
                  </a:moveTo>
                  <a:lnTo>
                    <a:pt x="975070" y="2051034"/>
                  </a:lnTo>
                  <a:lnTo>
                    <a:pt x="924788" y="2047375"/>
                  </a:lnTo>
                  <a:lnTo>
                    <a:pt x="874990" y="2041277"/>
                  </a:lnTo>
                  <a:lnTo>
                    <a:pt x="825677" y="2032738"/>
                  </a:lnTo>
                  <a:lnTo>
                    <a:pt x="776846" y="2021758"/>
                  </a:lnTo>
                  <a:lnTo>
                    <a:pt x="728499" y="2008336"/>
                  </a:lnTo>
                  <a:lnTo>
                    <a:pt x="680633" y="1992472"/>
                  </a:lnTo>
                  <a:lnTo>
                    <a:pt x="633249" y="1974165"/>
                  </a:lnTo>
                  <a:lnTo>
                    <a:pt x="586815" y="1953600"/>
                  </a:lnTo>
                  <a:lnTo>
                    <a:pt x="541761" y="1930964"/>
                  </a:lnTo>
                  <a:lnTo>
                    <a:pt x="498089" y="1906256"/>
                  </a:lnTo>
                  <a:lnTo>
                    <a:pt x="455798" y="1879479"/>
                  </a:lnTo>
                  <a:lnTo>
                    <a:pt x="414890" y="1850634"/>
                  </a:lnTo>
                  <a:lnTo>
                    <a:pt x="375365" y="1819722"/>
                  </a:lnTo>
                  <a:lnTo>
                    <a:pt x="337224" y="1786744"/>
                  </a:lnTo>
                  <a:lnTo>
                    <a:pt x="300467" y="1751701"/>
                  </a:lnTo>
                  <a:lnTo>
                    <a:pt x="265420" y="1714933"/>
                  </a:lnTo>
                  <a:lnTo>
                    <a:pt x="232444" y="1676781"/>
                  </a:lnTo>
                  <a:lnTo>
                    <a:pt x="201539" y="1637245"/>
                  </a:lnTo>
                  <a:lnTo>
                    <a:pt x="172706" y="1596326"/>
                  </a:lnTo>
                  <a:lnTo>
                    <a:pt x="145942" y="1554024"/>
                  </a:lnTo>
                  <a:lnTo>
                    <a:pt x="121248" y="1510339"/>
                  </a:lnTo>
                  <a:lnTo>
                    <a:pt x="98623" y="1465273"/>
                  </a:lnTo>
                  <a:lnTo>
                    <a:pt x="78066" y="1418825"/>
                  </a:lnTo>
                  <a:lnTo>
                    <a:pt x="59764" y="1371428"/>
                  </a:lnTo>
                  <a:lnTo>
                    <a:pt x="43905" y="1323549"/>
                  </a:lnTo>
                  <a:lnTo>
                    <a:pt x="30487" y="1275187"/>
                  </a:lnTo>
                  <a:lnTo>
                    <a:pt x="19510" y="1226343"/>
                  </a:lnTo>
                  <a:lnTo>
                    <a:pt x="10973" y="1177015"/>
                  </a:lnTo>
                  <a:lnTo>
                    <a:pt x="4876" y="1127204"/>
                  </a:lnTo>
                  <a:lnTo>
                    <a:pt x="1219" y="1076908"/>
                  </a:lnTo>
                  <a:lnTo>
                    <a:pt x="0" y="1026126"/>
                  </a:lnTo>
                  <a:lnTo>
                    <a:pt x="1219" y="975345"/>
                  </a:lnTo>
                  <a:lnTo>
                    <a:pt x="4876" y="925049"/>
                  </a:lnTo>
                  <a:lnTo>
                    <a:pt x="10973" y="875237"/>
                  </a:lnTo>
                  <a:lnTo>
                    <a:pt x="19510" y="825910"/>
                  </a:lnTo>
                  <a:lnTo>
                    <a:pt x="30487" y="777066"/>
                  </a:lnTo>
                  <a:lnTo>
                    <a:pt x="43905" y="728704"/>
                  </a:lnTo>
                  <a:lnTo>
                    <a:pt x="59764" y="680825"/>
                  </a:lnTo>
                  <a:lnTo>
                    <a:pt x="78066" y="633428"/>
                  </a:lnTo>
                  <a:lnTo>
                    <a:pt x="98623" y="586980"/>
                  </a:lnTo>
                  <a:lnTo>
                    <a:pt x="121248" y="541914"/>
                  </a:lnTo>
                  <a:lnTo>
                    <a:pt x="145942" y="498229"/>
                  </a:lnTo>
                  <a:lnTo>
                    <a:pt x="172706" y="455927"/>
                  </a:lnTo>
                  <a:lnTo>
                    <a:pt x="201539" y="415007"/>
                  </a:lnTo>
                  <a:lnTo>
                    <a:pt x="232444" y="375471"/>
                  </a:lnTo>
                  <a:lnTo>
                    <a:pt x="265420" y="337319"/>
                  </a:lnTo>
                  <a:lnTo>
                    <a:pt x="300467" y="300552"/>
                  </a:lnTo>
                  <a:lnTo>
                    <a:pt x="337224" y="265495"/>
                  </a:lnTo>
                  <a:lnTo>
                    <a:pt x="375365" y="232509"/>
                  </a:lnTo>
                  <a:lnTo>
                    <a:pt x="414890" y="201596"/>
                  </a:lnTo>
                  <a:lnTo>
                    <a:pt x="455798" y="172754"/>
                  </a:lnTo>
                  <a:lnTo>
                    <a:pt x="498089" y="145983"/>
                  </a:lnTo>
                  <a:lnTo>
                    <a:pt x="541761" y="121282"/>
                  </a:lnTo>
                  <a:lnTo>
                    <a:pt x="586815" y="98650"/>
                  </a:lnTo>
                  <a:lnTo>
                    <a:pt x="633249" y="78088"/>
                  </a:lnTo>
                  <a:lnTo>
                    <a:pt x="680633" y="59781"/>
                  </a:lnTo>
                  <a:lnTo>
                    <a:pt x="728499" y="43917"/>
                  </a:lnTo>
                  <a:lnTo>
                    <a:pt x="776846" y="30495"/>
                  </a:lnTo>
                  <a:lnTo>
                    <a:pt x="825677" y="19515"/>
                  </a:lnTo>
                  <a:lnTo>
                    <a:pt x="874990" y="10976"/>
                  </a:lnTo>
                  <a:lnTo>
                    <a:pt x="924788" y="4878"/>
                  </a:lnTo>
                  <a:lnTo>
                    <a:pt x="975070" y="1219"/>
                  </a:lnTo>
                  <a:lnTo>
                    <a:pt x="1025837" y="0"/>
                  </a:lnTo>
                  <a:lnTo>
                    <a:pt x="1076604" y="1219"/>
                  </a:lnTo>
                  <a:lnTo>
                    <a:pt x="1126886" y="4878"/>
                  </a:lnTo>
                  <a:lnTo>
                    <a:pt x="1176683" y="10976"/>
                  </a:lnTo>
                  <a:lnTo>
                    <a:pt x="1225997" y="19515"/>
                  </a:lnTo>
                  <a:lnTo>
                    <a:pt x="1274827" y="30495"/>
                  </a:lnTo>
                  <a:lnTo>
                    <a:pt x="1323175" y="43917"/>
                  </a:lnTo>
                  <a:lnTo>
                    <a:pt x="1371041" y="59781"/>
                  </a:lnTo>
                  <a:lnTo>
                    <a:pt x="1418425" y="78088"/>
                  </a:lnTo>
                  <a:lnTo>
                    <a:pt x="1464859" y="98650"/>
                  </a:lnTo>
                  <a:lnTo>
                    <a:pt x="1509913" y="121282"/>
                  </a:lnTo>
                  <a:lnTo>
                    <a:pt x="1553585" y="145983"/>
                  </a:lnTo>
                  <a:lnTo>
                    <a:pt x="1595876" y="172754"/>
                  </a:lnTo>
                  <a:lnTo>
                    <a:pt x="1636784" y="201596"/>
                  </a:lnTo>
                  <a:lnTo>
                    <a:pt x="1676308" y="232509"/>
                  </a:lnTo>
                  <a:lnTo>
                    <a:pt x="1714450" y="265495"/>
                  </a:lnTo>
                  <a:lnTo>
                    <a:pt x="1751207" y="300552"/>
                  </a:lnTo>
                  <a:lnTo>
                    <a:pt x="1786240" y="337319"/>
                  </a:lnTo>
                  <a:lnTo>
                    <a:pt x="1819208" y="375471"/>
                  </a:lnTo>
                  <a:lnTo>
                    <a:pt x="1850112" y="415007"/>
                  </a:lnTo>
                  <a:lnTo>
                    <a:pt x="1878949" y="455927"/>
                  </a:lnTo>
                  <a:lnTo>
                    <a:pt x="1905718" y="498229"/>
                  </a:lnTo>
                  <a:lnTo>
                    <a:pt x="1930419" y="541914"/>
                  </a:lnTo>
                  <a:lnTo>
                    <a:pt x="1953049" y="586980"/>
                  </a:lnTo>
                  <a:lnTo>
                    <a:pt x="1973608" y="633428"/>
                  </a:lnTo>
                  <a:lnTo>
                    <a:pt x="1991910" y="680825"/>
                  </a:lnTo>
                  <a:lnTo>
                    <a:pt x="2007769" y="728704"/>
                  </a:lnTo>
                  <a:lnTo>
                    <a:pt x="2021187" y="777066"/>
                  </a:lnTo>
                  <a:lnTo>
                    <a:pt x="2032164" y="825910"/>
                  </a:lnTo>
                  <a:lnTo>
                    <a:pt x="2040701" y="875237"/>
                  </a:lnTo>
                  <a:lnTo>
                    <a:pt x="2046798" y="925049"/>
                  </a:lnTo>
                  <a:lnTo>
                    <a:pt x="2050455" y="975345"/>
                  </a:lnTo>
                  <a:lnTo>
                    <a:pt x="2051674" y="1026126"/>
                  </a:lnTo>
                  <a:lnTo>
                    <a:pt x="2050455" y="1076908"/>
                  </a:lnTo>
                  <a:lnTo>
                    <a:pt x="2046798" y="1127204"/>
                  </a:lnTo>
                  <a:lnTo>
                    <a:pt x="2040701" y="1177015"/>
                  </a:lnTo>
                  <a:lnTo>
                    <a:pt x="2032164" y="1226343"/>
                  </a:lnTo>
                  <a:lnTo>
                    <a:pt x="2021187" y="1275187"/>
                  </a:lnTo>
                  <a:lnTo>
                    <a:pt x="2007769" y="1323549"/>
                  </a:lnTo>
                  <a:lnTo>
                    <a:pt x="1991910" y="1371428"/>
                  </a:lnTo>
                  <a:lnTo>
                    <a:pt x="1973608" y="1418825"/>
                  </a:lnTo>
                  <a:lnTo>
                    <a:pt x="1953049" y="1465273"/>
                  </a:lnTo>
                  <a:lnTo>
                    <a:pt x="1930419" y="1510339"/>
                  </a:lnTo>
                  <a:lnTo>
                    <a:pt x="1905718" y="1554024"/>
                  </a:lnTo>
                  <a:lnTo>
                    <a:pt x="1878949" y="1596326"/>
                  </a:lnTo>
                  <a:lnTo>
                    <a:pt x="1850112" y="1637245"/>
                  </a:lnTo>
                  <a:lnTo>
                    <a:pt x="1819208" y="1676781"/>
                  </a:lnTo>
                  <a:lnTo>
                    <a:pt x="1786240" y="1714933"/>
                  </a:lnTo>
                  <a:lnTo>
                    <a:pt x="1751207" y="1751701"/>
                  </a:lnTo>
                  <a:lnTo>
                    <a:pt x="1714450" y="1786744"/>
                  </a:lnTo>
                  <a:lnTo>
                    <a:pt x="1676308" y="1819722"/>
                  </a:lnTo>
                  <a:lnTo>
                    <a:pt x="1636784" y="1850634"/>
                  </a:lnTo>
                  <a:lnTo>
                    <a:pt x="1595876" y="1879479"/>
                  </a:lnTo>
                  <a:lnTo>
                    <a:pt x="1553585" y="1906256"/>
                  </a:lnTo>
                  <a:lnTo>
                    <a:pt x="1509913" y="1930964"/>
                  </a:lnTo>
                  <a:lnTo>
                    <a:pt x="1464859" y="1953600"/>
                  </a:lnTo>
                  <a:lnTo>
                    <a:pt x="1418425" y="1974165"/>
                  </a:lnTo>
                  <a:lnTo>
                    <a:pt x="1371041" y="1992472"/>
                  </a:lnTo>
                  <a:lnTo>
                    <a:pt x="1323175" y="2008336"/>
                  </a:lnTo>
                  <a:lnTo>
                    <a:pt x="1274827" y="2021758"/>
                  </a:lnTo>
                  <a:lnTo>
                    <a:pt x="1225997" y="2032738"/>
                  </a:lnTo>
                  <a:lnTo>
                    <a:pt x="1176683" y="2041277"/>
                  </a:lnTo>
                  <a:lnTo>
                    <a:pt x="1126886" y="2047375"/>
                  </a:lnTo>
                  <a:lnTo>
                    <a:pt x="1076604" y="2051034"/>
                  </a:lnTo>
                  <a:lnTo>
                    <a:pt x="1025837" y="2052253"/>
                  </a:lnTo>
                  <a:close/>
                </a:path>
              </a:pathLst>
            </a:custGeom>
            <a:solidFill>
              <a:srgbClr val="217DEE"/>
            </a:solidFill>
          </p:spPr>
          <p:txBody>
            <a:bodyPr wrap="square" lIns="0" tIns="0" rIns="0" bIns="0" rtlCol="0"/>
            <a:lstStyle/>
            <a:p>
              <a:endParaRPr/>
            </a:p>
          </p:txBody>
        </p:sp>
        <p:sp>
          <p:nvSpPr>
            <p:cNvPr id="7" name="object 7"/>
            <p:cNvSpPr/>
            <p:nvPr/>
          </p:nvSpPr>
          <p:spPr>
            <a:xfrm>
              <a:off x="8240895" y="2127779"/>
              <a:ext cx="1816100" cy="1816735"/>
            </a:xfrm>
            <a:custGeom>
              <a:avLst/>
              <a:gdLst/>
              <a:ahLst/>
              <a:cxnLst/>
              <a:rect l="l" t="t" r="r" b="b"/>
              <a:pathLst>
                <a:path w="1816100" h="1816735">
                  <a:moveTo>
                    <a:pt x="907866" y="1816244"/>
                  </a:moveTo>
                  <a:lnTo>
                    <a:pt x="856553" y="1814834"/>
                  </a:lnTo>
                  <a:lnTo>
                    <a:pt x="805799" y="1810603"/>
                  </a:lnTo>
                  <a:lnTo>
                    <a:pt x="755604" y="1803551"/>
                  </a:lnTo>
                  <a:lnTo>
                    <a:pt x="705968" y="1793678"/>
                  </a:lnTo>
                  <a:lnTo>
                    <a:pt x="656891" y="1780984"/>
                  </a:lnTo>
                  <a:lnTo>
                    <a:pt x="608373" y="1765470"/>
                  </a:lnTo>
                  <a:lnTo>
                    <a:pt x="560415" y="1747135"/>
                  </a:lnTo>
                  <a:lnTo>
                    <a:pt x="513555" y="1726173"/>
                  </a:lnTo>
                  <a:lnTo>
                    <a:pt x="468290" y="1702825"/>
                  </a:lnTo>
                  <a:lnTo>
                    <a:pt x="424621" y="1677089"/>
                  </a:lnTo>
                  <a:lnTo>
                    <a:pt x="382547" y="1648966"/>
                  </a:lnTo>
                  <a:lnTo>
                    <a:pt x="342068" y="1618455"/>
                  </a:lnTo>
                  <a:lnTo>
                    <a:pt x="303185" y="1585557"/>
                  </a:lnTo>
                  <a:lnTo>
                    <a:pt x="265897" y="1550272"/>
                  </a:lnTo>
                  <a:lnTo>
                    <a:pt x="230605" y="1512973"/>
                  </a:lnTo>
                  <a:lnTo>
                    <a:pt x="197710" y="1474078"/>
                  </a:lnTo>
                  <a:lnTo>
                    <a:pt x="167209" y="1433585"/>
                  </a:lnTo>
                  <a:lnTo>
                    <a:pt x="139099" y="1391493"/>
                  </a:lnTo>
                  <a:lnTo>
                    <a:pt x="113378" y="1347803"/>
                  </a:lnTo>
                  <a:lnTo>
                    <a:pt x="90042" y="1302512"/>
                  </a:lnTo>
                  <a:lnTo>
                    <a:pt x="69090" y="1255620"/>
                  </a:lnTo>
                  <a:lnTo>
                    <a:pt x="50760" y="1207666"/>
                  </a:lnTo>
                  <a:lnTo>
                    <a:pt x="35250" y="1159148"/>
                  </a:lnTo>
                  <a:lnTo>
                    <a:pt x="22560" y="1110067"/>
                  </a:lnTo>
                  <a:lnTo>
                    <a:pt x="12690" y="1060422"/>
                  </a:lnTo>
                  <a:lnTo>
                    <a:pt x="5640" y="1010216"/>
                  </a:lnTo>
                  <a:lnTo>
                    <a:pt x="1410" y="959449"/>
                  </a:lnTo>
                  <a:lnTo>
                    <a:pt x="0" y="908122"/>
                  </a:lnTo>
                  <a:lnTo>
                    <a:pt x="1410" y="856795"/>
                  </a:lnTo>
                  <a:lnTo>
                    <a:pt x="5640" y="806028"/>
                  </a:lnTo>
                  <a:lnTo>
                    <a:pt x="12690" y="755821"/>
                  </a:lnTo>
                  <a:lnTo>
                    <a:pt x="22560" y="706177"/>
                  </a:lnTo>
                  <a:lnTo>
                    <a:pt x="35250" y="657095"/>
                  </a:lnTo>
                  <a:lnTo>
                    <a:pt x="50760" y="608577"/>
                  </a:lnTo>
                  <a:lnTo>
                    <a:pt x="69090" y="560624"/>
                  </a:lnTo>
                  <a:lnTo>
                    <a:pt x="90042" y="513732"/>
                  </a:lnTo>
                  <a:lnTo>
                    <a:pt x="113378" y="468441"/>
                  </a:lnTo>
                  <a:lnTo>
                    <a:pt x="139099" y="424750"/>
                  </a:lnTo>
                  <a:lnTo>
                    <a:pt x="167209" y="382659"/>
                  </a:lnTo>
                  <a:lnTo>
                    <a:pt x="197710" y="342166"/>
                  </a:lnTo>
                  <a:lnTo>
                    <a:pt x="230605" y="303270"/>
                  </a:lnTo>
                  <a:lnTo>
                    <a:pt x="265897" y="265972"/>
                  </a:lnTo>
                  <a:lnTo>
                    <a:pt x="303185" y="230686"/>
                  </a:lnTo>
                  <a:lnTo>
                    <a:pt x="342068" y="197789"/>
                  </a:lnTo>
                  <a:lnTo>
                    <a:pt x="382547" y="167278"/>
                  </a:lnTo>
                  <a:lnTo>
                    <a:pt x="424621" y="139155"/>
                  </a:lnTo>
                  <a:lnTo>
                    <a:pt x="468290" y="113419"/>
                  </a:lnTo>
                  <a:lnTo>
                    <a:pt x="513555" y="90070"/>
                  </a:lnTo>
                  <a:lnTo>
                    <a:pt x="560415" y="69109"/>
                  </a:lnTo>
                  <a:lnTo>
                    <a:pt x="608373" y="50774"/>
                  </a:lnTo>
                  <a:lnTo>
                    <a:pt x="656891" y="35260"/>
                  </a:lnTo>
                  <a:lnTo>
                    <a:pt x="705968" y="22566"/>
                  </a:lnTo>
                  <a:lnTo>
                    <a:pt x="755604" y="12693"/>
                  </a:lnTo>
                  <a:lnTo>
                    <a:pt x="805799" y="5641"/>
                  </a:lnTo>
                  <a:lnTo>
                    <a:pt x="856553" y="1410"/>
                  </a:lnTo>
                  <a:lnTo>
                    <a:pt x="907866" y="0"/>
                  </a:lnTo>
                  <a:lnTo>
                    <a:pt x="959178" y="1410"/>
                  </a:lnTo>
                  <a:lnTo>
                    <a:pt x="1009931" y="5641"/>
                  </a:lnTo>
                  <a:lnTo>
                    <a:pt x="1060123" y="12693"/>
                  </a:lnTo>
                  <a:lnTo>
                    <a:pt x="1109753" y="22566"/>
                  </a:lnTo>
                  <a:lnTo>
                    <a:pt x="1158821" y="35260"/>
                  </a:lnTo>
                  <a:lnTo>
                    <a:pt x="1207326" y="50774"/>
                  </a:lnTo>
                  <a:lnTo>
                    <a:pt x="1255266" y="69109"/>
                  </a:lnTo>
                  <a:lnTo>
                    <a:pt x="1302144" y="90070"/>
                  </a:lnTo>
                  <a:lnTo>
                    <a:pt x="1347422" y="113419"/>
                  </a:lnTo>
                  <a:lnTo>
                    <a:pt x="1391101" y="139155"/>
                  </a:lnTo>
                  <a:lnTo>
                    <a:pt x="1433180" y="167278"/>
                  </a:lnTo>
                  <a:lnTo>
                    <a:pt x="1473662" y="197789"/>
                  </a:lnTo>
                  <a:lnTo>
                    <a:pt x="1512546" y="230686"/>
                  </a:lnTo>
                  <a:lnTo>
                    <a:pt x="1549835" y="265972"/>
                  </a:lnTo>
                  <a:lnTo>
                    <a:pt x="1585110" y="303270"/>
                  </a:lnTo>
                  <a:lnTo>
                    <a:pt x="1617998" y="342166"/>
                  </a:lnTo>
                  <a:lnTo>
                    <a:pt x="1648500" y="382659"/>
                  </a:lnTo>
                  <a:lnTo>
                    <a:pt x="1676616" y="424750"/>
                  </a:lnTo>
                  <a:lnTo>
                    <a:pt x="1702344" y="468441"/>
                  </a:lnTo>
                  <a:lnTo>
                    <a:pt x="1725686" y="513732"/>
                  </a:lnTo>
                  <a:lnTo>
                    <a:pt x="1746642" y="560624"/>
                  </a:lnTo>
                  <a:lnTo>
                    <a:pt x="1764972" y="608577"/>
                  </a:lnTo>
                  <a:lnTo>
                    <a:pt x="1780482" y="657095"/>
                  </a:lnTo>
                  <a:lnTo>
                    <a:pt x="1793172" y="706177"/>
                  </a:lnTo>
                  <a:lnTo>
                    <a:pt x="1803042" y="755821"/>
                  </a:lnTo>
                  <a:lnTo>
                    <a:pt x="1810092" y="806028"/>
                  </a:lnTo>
                  <a:lnTo>
                    <a:pt x="1814322" y="856795"/>
                  </a:lnTo>
                  <a:lnTo>
                    <a:pt x="1815732" y="908122"/>
                  </a:lnTo>
                  <a:lnTo>
                    <a:pt x="1814322" y="959449"/>
                  </a:lnTo>
                  <a:lnTo>
                    <a:pt x="1810092" y="1010216"/>
                  </a:lnTo>
                  <a:lnTo>
                    <a:pt x="1803042" y="1060422"/>
                  </a:lnTo>
                  <a:lnTo>
                    <a:pt x="1793172" y="1110067"/>
                  </a:lnTo>
                  <a:lnTo>
                    <a:pt x="1780482" y="1159148"/>
                  </a:lnTo>
                  <a:lnTo>
                    <a:pt x="1764972" y="1207666"/>
                  </a:lnTo>
                  <a:lnTo>
                    <a:pt x="1746642" y="1255620"/>
                  </a:lnTo>
                  <a:lnTo>
                    <a:pt x="1725686" y="1302512"/>
                  </a:lnTo>
                  <a:lnTo>
                    <a:pt x="1702344" y="1347803"/>
                  </a:lnTo>
                  <a:lnTo>
                    <a:pt x="1676616" y="1391493"/>
                  </a:lnTo>
                  <a:lnTo>
                    <a:pt x="1648500" y="1433585"/>
                  </a:lnTo>
                  <a:lnTo>
                    <a:pt x="1617998" y="1474078"/>
                  </a:lnTo>
                  <a:lnTo>
                    <a:pt x="1585110" y="1512973"/>
                  </a:lnTo>
                  <a:lnTo>
                    <a:pt x="1549835" y="1550272"/>
                  </a:lnTo>
                  <a:lnTo>
                    <a:pt x="1512546" y="1585557"/>
                  </a:lnTo>
                  <a:lnTo>
                    <a:pt x="1473662" y="1618455"/>
                  </a:lnTo>
                  <a:lnTo>
                    <a:pt x="1433180" y="1648966"/>
                  </a:lnTo>
                  <a:lnTo>
                    <a:pt x="1391101" y="1677089"/>
                  </a:lnTo>
                  <a:lnTo>
                    <a:pt x="1347422" y="1702825"/>
                  </a:lnTo>
                  <a:lnTo>
                    <a:pt x="1302144" y="1726173"/>
                  </a:lnTo>
                  <a:lnTo>
                    <a:pt x="1255266" y="1747135"/>
                  </a:lnTo>
                  <a:lnTo>
                    <a:pt x="1207326" y="1765470"/>
                  </a:lnTo>
                  <a:lnTo>
                    <a:pt x="1158821" y="1780984"/>
                  </a:lnTo>
                  <a:lnTo>
                    <a:pt x="1109753" y="1793678"/>
                  </a:lnTo>
                  <a:lnTo>
                    <a:pt x="1060123" y="1803551"/>
                  </a:lnTo>
                  <a:lnTo>
                    <a:pt x="1009931" y="1810603"/>
                  </a:lnTo>
                  <a:lnTo>
                    <a:pt x="959178" y="1814834"/>
                  </a:lnTo>
                  <a:lnTo>
                    <a:pt x="907866" y="1816244"/>
                  </a:lnTo>
                  <a:close/>
                </a:path>
              </a:pathLst>
            </a:custGeom>
            <a:solidFill>
              <a:srgbClr val="FFFFFF"/>
            </a:solidFill>
          </p:spPr>
          <p:txBody>
            <a:bodyPr wrap="square" lIns="0" tIns="0" rIns="0" bIns="0" rtlCol="0"/>
            <a:lstStyle/>
            <a:p>
              <a:endParaRPr/>
            </a:p>
          </p:txBody>
        </p:sp>
        <p:sp>
          <p:nvSpPr>
            <p:cNvPr id="8" name="object 8"/>
            <p:cNvSpPr/>
            <p:nvPr/>
          </p:nvSpPr>
          <p:spPr>
            <a:xfrm>
              <a:off x="8363996" y="2250914"/>
              <a:ext cx="1569720" cy="1570355"/>
            </a:xfrm>
            <a:custGeom>
              <a:avLst/>
              <a:gdLst/>
              <a:ahLst/>
              <a:cxnLst/>
              <a:rect l="l" t="t" r="r" b="b"/>
              <a:pathLst>
                <a:path w="1569720" h="1570354">
                  <a:moveTo>
                    <a:pt x="784765" y="1569974"/>
                  </a:moveTo>
                  <a:lnTo>
                    <a:pt x="731250" y="1568377"/>
                  </a:lnTo>
                  <a:lnTo>
                    <a:pt x="679057" y="1563586"/>
                  </a:lnTo>
                  <a:lnTo>
                    <a:pt x="628186" y="1555602"/>
                  </a:lnTo>
                  <a:lnTo>
                    <a:pt x="578638" y="1544425"/>
                  </a:lnTo>
                  <a:lnTo>
                    <a:pt x="530413" y="1530055"/>
                  </a:lnTo>
                  <a:lnTo>
                    <a:pt x="483509" y="1512491"/>
                  </a:lnTo>
                  <a:lnTo>
                    <a:pt x="437927" y="1491735"/>
                  </a:lnTo>
                  <a:lnTo>
                    <a:pt x="393667" y="1467787"/>
                  </a:lnTo>
                  <a:lnTo>
                    <a:pt x="350728" y="1440646"/>
                  </a:lnTo>
                  <a:lnTo>
                    <a:pt x="309110" y="1410312"/>
                  </a:lnTo>
                  <a:lnTo>
                    <a:pt x="268814" y="1376787"/>
                  </a:lnTo>
                  <a:lnTo>
                    <a:pt x="229838" y="1340070"/>
                  </a:lnTo>
                  <a:lnTo>
                    <a:pt x="193132" y="1301084"/>
                  </a:lnTo>
                  <a:lnTo>
                    <a:pt x="159616" y="1260776"/>
                  </a:lnTo>
                  <a:lnTo>
                    <a:pt x="129291" y="1219147"/>
                  </a:lnTo>
                  <a:lnTo>
                    <a:pt x="102158" y="1176196"/>
                  </a:lnTo>
                  <a:lnTo>
                    <a:pt x="78216" y="1131923"/>
                  </a:lnTo>
                  <a:lnTo>
                    <a:pt x="57466" y="1086328"/>
                  </a:lnTo>
                  <a:lnTo>
                    <a:pt x="39907" y="1039411"/>
                  </a:lnTo>
                  <a:lnTo>
                    <a:pt x="25541" y="991172"/>
                  </a:lnTo>
                  <a:lnTo>
                    <a:pt x="14367" y="941610"/>
                  </a:lnTo>
                  <a:lnTo>
                    <a:pt x="6385" y="890725"/>
                  </a:lnTo>
                  <a:lnTo>
                    <a:pt x="1596" y="838517"/>
                  </a:lnTo>
                  <a:lnTo>
                    <a:pt x="0" y="784987"/>
                  </a:lnTo>
                  <a:lnTo>
                    <a:pt x="1596" y="731456"/>
                  </a:lnTo>
                  <a:lnTo>
                    <a:pt x="6385" y="679248"/>
                  </a:lnTo>
                  <a:lnTo>
                    <a:pt x="14367" y="628364"/>
                  </a:lnTo>
                  <a:lnTo>
                    <a:pt x="25541" y="578802"/>
                  </a:lnTo>
                  <a:lnTo>
                    <a:pt x="39907" y="530562"/>
                  </a:lnTo>
                  <a:lnTo>
                    <a:pt x="57466" y="483645"/>
                  </a:lnTo>
                  <a:lnTo>
                    <a:pt x="78216" y="438050"/>
                  </a:lnTo>
                  <a:lnTo>
                    <a:pt x="102158" y="393778"/>
                  </a:lnTo>
                  <a:lnTo>
                    <a:pt x="129291" y="350827"/>
                  </a:lnTo>
                  <a:lnTo>
                    <a:pt x="159616" y="309197"/>
                  </a:lnTo>
                  <a:lnTo>
                    <a:pt x="193132" y="268890"/>
                  </a:lnTo>
                  <a:lnTo>
                    <a:pt x="229838" y="229903"/>
                  </a:lnTo>
                  <a:lnTo>
                    <a:pt x="268814" y="193186"/>
                  </a:lnTo>
                  <a:lnTo>
                    <a:pt x="309110" y="159661"/>
                  </a:lnTo>
                  <a:lnTo>
                    <a:pt x="350728" y="129328"/>
                  </a:lnTo>
                  <a:lnTo>
                    <a:pt x="393667" y="102187"/>
                  </a:lnTo>
                  <a:lnTo>
                    <a:pt x="437927" y="78238"/>
                  </a:lnTo>
                  <a:lnTo>
                    <a:pt x="483509" y="57482"/>
                  </a:lnTo>
                  <a:lnTo>
                    <a:pt x="530413" y="39919"/>
                  </a:lnTo>
                  <a:lnTo>
                    <a:pt x="578638" y="25548"/>
                  </a:lnTo>
                  <a:lnTo>
                    <a:pt x="628186" y="14371"/>
                  </a:lnTo>
                  <a:lnTo>
                    <a:pt x="679057" y="6387"/>
                  </a:lnTo>
                  <a:lnTo>
                    <a:pt x="731250" y="1596"/>
                  </a:lnTo>
                  <a:lnTo>
                    <a:pt x="784765" y="0"/>
                  </a:lnTo>
                  <a:lnTo>
                    <a:pt x="838281" y="1596"/>
                  </a:lnTo>
                  <a:lnTo>
                    <a:pt x="890474" y="6387"/>
                  </a:lnTo>
                  <a:lnTo>
                    <a:pt x="941344" y="14371"/>
                  </a:lnTo>
                  <a:lnTo>
                    <a:pt x="990892" y="25548"/>
                  </a:lnTo>
                  <a:lnTo>
                    <a:pt x="1039118" y="39919"/>
                  </a:lnTo>
                  <a:lnTo>
                    <a:pt x="1086022" y="57482"/>
                  </a:lnTo>
                  <a:lnTo>
                    <a:pt x="1131603" y="78238"/>
                  </a:lnTo>
                  <a:lnTo>
                    <a:pt x="1175864" y="102187"/>
                  </a:lnTo>
                  <a:lnTo>
                    <a:pt x="1218803" y="129328"/>
                  </a:lnTo>
                  <a:lnTo>
                    <a:pt x="1260420" y="159661"/>
                  </a:lnTo>
                  <a:lnTo>
                    <a:pt x="1300716" y="193186"/>
                  </a:lnTo>
                  <a:lnTo>
                    <a:pt x="1339692" y="229903"/>
                  </a:lnTo>
                  <a:lnTo>
                    <a:pt x="1376399" y="268890"/>
                  </a:lnTo>
                  <a:lnTo>
                    <a:pt x="1409915" y="309197"/>
                  </a:lnTo>
                  <a:lnTo>
                    <a:pt x="1440239" y="350827"/>
                  </a:lnTo>
                  <a:lnTo>
                    <a:pt x="1467373" y="393778"/>
                  </a:lnTo>
                  <a:lnTo>
                    <a:pt x="1491314" y="438050"/>
                  </a:lnTo>
                  <a:lnTo>
                    <a:pt x="1512065" y="483645"/>
                  </a:lnTo>
                  <a:lnTo>
                    <a:pt x="1529623" y="530562"/>
                  </a:lnTo>
                  <a:lnTo>
                    <a:pt x="1543989" y="578802"/>
                  </a:lnTo>
                  <a:lnTo>
                    <a:pt x="1555163" y="628364"/>
                  </a:lnTo>
                  <a:lnTo>
                    <a:pt x="1563145" y="679248"/>
                  </a:lnTo>
                  <a:lnTo>
                    <a:pt x="1567934" y="731456"/>
                  </a:lnTo>
                  <a:lnTo>
                    <a:pt x="1569531" y="784987"/>
                  </a:lnTo>
                  <a:lnTo>
                    <a:pt x="1567934" y="838517"/>
                  </a:lnTo>
                  <a:lnTo>
                    <a:pt x="1563145" y="890725"/>
                  </a:lnTo>
                  <a:lnTo>
                    <a:pt x="1555163" y="941610"/>
                  </a:lnTo>
                  <a:lnTo>
                    <a:pt x="1543989" y="991172"/>
                  </a:lnTo>
                  <a:lnTo>
                    <a:pt x="1529623" y="1039411"/>
                  </a:lnTo>
                  <a:lnTo>
                    <a:pt x="1512065" y="1086328"/>
                  </a:lnTo>
                  <a:lnTo>
                    <a:pt x="1491314" y="1131923"/>
                  </a:lnTo>
                  <a:lnTo>
                    <a:pt x="1467373" y="1176196"/>
                  </a:lnTo>
                  <a:lnTo>
                    <a:pt x="1440239" y="1219147"/>
                  </a:lnTo>
                  <a:lnTo>
                    <a:pt x="1409915" y="1260776"/>
                  </a:lnTo>
                  <a:lnTo>
                    <a:pt x="1376399" y="1301084"/>
                  </a:lnTo>
                  <a:lnTo>
                    <a:pt x="1339692" y="1340070"/>
                  </a:lnTo>
                  <a:lnTo>
                    <a:pt x="1300716" y="1376787"/>
                  </a:lnTo>
                  <a:lnTo>
                    <a:pt x="1260420" y="1410312"/>
                  </a:lnTo>
                  <a:lnTo>
                    <a:pt x="1218803" y="1440646"/>
                  </a:lnTo>
                  <a:lnTo>
                    <a:pt x="1175864" y="1467787"/>
                  </a:lnTo>
                  <a:lnTo>
                    <a:pt x="1131603" y="1491735"/>
                  </a:lnTo>
                  <a:lnTo>
                    <a:pt x="1086022" y="1512491"/>
                  </a:lnTo>
                  <a:lnTo>
                    <a:pt x="1039118" y="1530055"/>
                  </a:lnTo>
                  <a:lnTo>
                    <a:pt x="990892" y="1544425"/>
                  </a:lnTo>
                  <a:lnTo>
                    <a:pt x="941344" y="1555602"/>
                  </a:lnTo>
                  <a:lnTo>
                    <a:pt x="890474" y="1563586"/>
                  </a:lnTo>
                  <a:lnTo>
                    <a:pt x="838281" y="1568377"/>
                  </a:lnTo>
                  <a:lnTo>
                    <a:pt x="784765" y="1569974"/>
                  </a:lnTo>
                  <a:close/>
                </a:path>
              </a:pathLst>
            </a:custGeom>
            <a:solidFill>
              <a:srgbClr val="217DEE"/>
            </a:solidFill>
          </p:spPr>
          <p:txBody>
            <a:bodyPr wrap="square" lIns="0" tIns="0" rIns="0" bIns="0" rtlCol="0"/>
            <a:lstStyle/>
            <a:p>
              <a:endParaRPr/>
            </a:p>
          </p:txBody>
        </p:sp>
      </p:grpSp>
      <p:sp>
        <p:nvSpPr>
          <p:cNvPr id="9" name="object 9"/>
          <p:cNvSpPr txBox="1">
            <a:spLocks noGrp="1"/>
          </p:cNvSpPr>
          <p:nvPr>
            <p:ph type="title"/>
          </p:nvPr>
        </p:nvSpPr>
        <p:spPr>
          <a:xfrm>
            <a:off x="8889141" y="2454275"/>
            <a:ext cx="511175" cy="1191260"/>
          </a:xfrm>
          <a:prstGeom prst="rect">
            <a:avLst/>
          </a:prstGeom>
        </p:spPr>
        <p:txBody>
          <a:bodyPr vert="horz" wrap="square" lIns="0" tIns="12700" rIns="0" bIns="0" rtlCol="0">
            <a:spAutoFit/>
          </a:bodyPr>
          <a:lstStyle/>
          <a:p>
            <a:pPr marL="12700">
              <a:lnSpc>
                <a:spcPct val="100000"/>
              </a:lnSpc>
              <a:spcBef>
                <a:spcPts val="100"/>
              </a:spcBef>
            </a:pPr>
            <a:r>
              <a:rPr sz="7650" spc="-190" dirty="0">
                <a:solidFill>
                  <a:srgbClr val="FFFFFF"/>
                </a:solidFill>
              </a:rPr>
              <a:t>2</a:t>
            </a:r>
            <a:endParaRPr sz="7650" dirty="0"/>
          </a:p>
        </p:txBody>
      </p:sp>
      <p:sp>
        <p:nvSpPr>
          <p:cNvPr id="10" name="object 10"/>
          <p:cNvSpPr txBox="1"/>
          <p:nvPr/>
        </p:nvSpPr>
        <p:spPr>
          <a:xfrm>
            <a:off x="5410200" y="4062368"/>
            <a:ext cx="7808937" cy="3072636"/>
          </a:xfrm>
          <a:prstGeom prst="rect">
            <a:avLst/>
          </a:prstGeom>
        </p:spPr>
        <p:txBody>
          <a:bodyPr vert="horz" wrap="square" lIns="0" tIns="228600" rIns="0" bIns="0" rtlCol="0">
            <a:spAutoFit/>
          </a:bodyPr>
          <a:lstStyle/>
          <a:p>
            <a:pPr algn="ctr">
              <a:lnSpc>
                <a:spcPct val="100000"/>
              </a:lnSpc>
              <a:spcBef>
                <a:spcPts val="1800"/>
              </a:spcBef>
            </a:pPr>
            <a:r>
              <a:rPr sz="5400" spc="445" dirty="0">
                <a:latin typeface="Georgia" panose="02040502050405020303" pitchFamily="18" charset="0"/>
                <a:cs typeface="Trebuchet MS"/>
              </a:rPr>
              <a:t>Use</a:t>
            </a:r>
            <a:r>
              <a:rPr sz="5400" spc="-300" dirty="0">
                <a:latin typeface="Georgia" panose="02040502050405020303" pitchFamily="18" charset="0"/>
                <a:cs typeface="Trebuchet MS"/>
              </a:rPr>
              <a:t> </a:t>
            </a:r>
            <a:r>
              <a:rPr sz="5400" spc="175" dirty="0">
                <a:latin typeface="Georgia" panose="02040502050405020303" pitchFamily="18" charset="0"/>
                <a:cs typeface="Trebuchet MS"/>
              </a:rPr>
              <a:t>your</a:t>
            </a:r>
            <a:endParaRPr sz="5400" dirty="0">
              <a:latin typeface="Georgia" panose="02040502050405020303" pitchFamily="18" charset="0"/>
              <a:cs typeface="Trebuchet MS"/>
            </a:endParaRPr>
          </a:p>
          <a:p>
            <a:pPr algn="ctr">
              <a:lnSpc>
                <a:spcPct val="100000"/>
              </a:lnSpc>
              <a:spcBef>
                <a:spcPts val="2350"/>
              </a:spcBef>
            </a:pPr>
            <a:r>
              <a:rPr sz="7200" b="1" spc="340" dirty="0">
                <a:latin typeface="Georgia" panose="02040502050405020303" pitchFamily="18" charset="0"/>
                <a:cs typeface="Trebuchet MS"/>
              </a:rPr>
              <a:t>CREDIT</a:t>
            </a:r>
            <a:r>
              <a:rPr sz="7200" b="1" spc="-570" dirty="0">
                <a:latin typeface="Georgia" panose="02040502050405020303" pitchFamily="18" charset="0"/>
                <a:cs typeface="Trebuchet MS"/>
              </a:rPr>
              <a:t> </a:t>
            </a:r>
            <a:r>
              <a:rPr sz="7200" b="1" spc="484" dirty="0">
                <a:latin typeface="Georgia" panose="02040502050405020303" pitchFamily="18" charset="0"/>
                <a:cs typeface="Trebuchet MS"/>
              </a:rPr>
              <a:t>CARD</a:t>
            </a:r>
            <a:endParaRPr sz="7200" dirty="0">
              <a:latin typeface="Georgia" panose="02040502050405020303" pitchFamily="18" charset="0"/>
              <a:cs typeface="Trebuchet MS"/>
            </a:endParaRPr>
          </a:p>
          <a:p>
            <a:pPr algn="ctr">
              <a:lnSpc>
                <a:spcPct val="100000"/>
              </a:lnSpc>
              <a:spcBef>
                <a:spcPts val="844"/>
              </a:spcBef>
            </a:pPr>
            <a:r>
              <a:rPr sz="3200" b="1" spc="195" dirty="0">
                <a:latin typeface="Georgia" panose="02040502050405020303" pitchFamily="18" charset="0"/>
                <a:cs typeface="Trebuchet MS"/>
              </a:rPr>
              <a:t>RESPONSIBLY</a:t>
            </a:r>
            <a:endParaRPr sz="3200" dirty="0">
              <a:latin typeface="Georgia" panose="02040502050405020303" pitchFamily="18" charset="0"/>
              <a:cs typeface="Trebuchet MS"/>
            </a:endParaRPr>
          </a:p>
        </p:txBody>
      </p:sp>
      <p:sp>
        <p:nvSpPr>
          <p:cNvPr id="12" name="Slide Number Placeholder 11"/>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16</a:t>
            </a:fld>
            <a:endParaRPr lang="en-IN"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0" cy="10287000"/>
            <a:chOff x="0" y="0"/>
            <a:chExt cx="18288000" cy="10287000"/>
          </a:xfrm>
        </p:grpSpPr>
        <p:pic>
          <p:nvPicPr>
            <p:cNvPr id="3" name="object 3"/>
            <p:cNvPicPr/>
            <p:nvPr/>
          </p:nvPicPr>
          <p:blipFill>
            <a:blip r:embed="rId2" cstate="print"/>
            <a:stretch>
              <a:fillRect/>
            </a:stretch>
          </p:blipFill>
          <p:spPr>
            <a:xfrm>
              <a:off x="0" y="0"/>
              <a:ext cx="18288000" cy="10287000"/>
            </a:xfrm>
            <a:prstGeom prst="rect">
              <a:avLst/>
            </a:prstGeom>
          </p:spPr>
        </p:pic>
        <p:pic>
          <p:nvPicPr>
            <p:cNvPr id="4" name="object 4"/>
            <p:cNvPicPr/>
            <p:nvPr/>
          </p:nvPicPr>
          <p:blipFill>
            <a:blip r:embed="rId3" cstate="print"/>
            <a:stretch>
              <a:fillRect/>
            </a:stretch>
          </p:blipFill>
          <p:spPr>
            <a:xfrm>
              <a:off x="0" y="0"/>
              <a:ext cx="18287954" cy="10286974"/>
            </a:xfrm>
            <a:prstGeom prst="rect">
              <a:avLst/>
            </a:prstGeom>
          </p:spPr>
        </p:pic>
      </p:grpSp>
      <p:sp>
        <p:nvSpPr>
          <p:cNvPr id="5" name="object 5"/>
          <p:cNvSpPr txBox="1"/>
          <p:nvPr/>
        </p:nvSpPr>
        <p:spPr>
          <a:xfrm>
            <a:off x="1235074" y="3854678"/>
            <a:ext cx="7894320" cy="1938416"/>
          </a:xfrm>
          <a:prstGeom prst="rect">
            <a:avLst/>
          </a:prstGeom>
        </p:spPr>
        <p:txBody>
          <a:bodyPr vert="horz" wrap="square" lIns="0" tIns="116205" rIns="0" bIns="0" rtlCol="0">
            <a:spAutoFit/>
          </a:bodyPr>
          <a:lstStyle/>
          <a:p>
            <a:pPr marL="12700" marR="5080">
              <a:lnSpc>
                <a:spcPts val="7430"/>
              </a:lnSpc>
              <a:spcBef>
                <a:spcPts val="915"/>
              </a:spcBef>
            </a:pPr>
            <a:r>
              <a:rPr sz="5400" b="1" spc="409" dirty="0">
                <a:solidFill>
                  <a:srgbClr val="EDE900"/>
                </a:solidFill>
                <a:latin typeface="Georgia" panose="02040502050405020303" pitchFamily="18" charset="0"/>
                <a:cs typeface="Trebuchet MS"/>
              </a:rPr>
              <a:t>CREDIT </a:t>
            </a:r>
            <a:r>
              <a:rPr sz="5400" b="1" spc="880" dirty="0">
                <a:solidFill>
                  <a:srgbClr val="EDE900"/>
                </a:solidFill>
                <a:latin typeface="Georgia" panose="02040502050405020303" pitchFamily="18" charset="0"/>
                <a:cs typeface="Trebuchet MS"/>
              </a:rPr>
              <a:t>CARDS </a:t>
            </a:r>
            <a:r>
              <a:rPr sz="5400" b="1" spc="885" dirty="0">
                <a:solidFill>
                  <a:srgbClr val="EDE900"/>
                </a:solidFill>
                <a:latin typeface="Georgia" panose="02040502050405020303" pitchFamily="18" charset="0"/>
                <a:cs typeface="Trebuchet MS"/>
              </a:rPr>
              <a:t> </a:t>
            </a:r>
            <a:r>
              <a:rPr sz="5400" b="1" spc="595" dirty="0">
                <a:solidFill>
                  <a:srgbClr val="EDE900"/>
                </a:solidFill>
                <a:latin typeface="Georgia" panose="02040502050405020303" pitchFamily="18" charset="0"/>
                <a:cs typeface="Trebuchet MS"/>
              </a:rPr>
              <a:t>ARE</a:t>
            </a:r>
            <a:r>
              <a:rPr sz="5400" b="1" spc="-225" dirty="0">
                <a:solidFill>
                  <a:srgbClr val="EDE900"/>
                </a:solidFill>
                <a:latin typeface="Georgia" panose="02040502050405020303" pitchFamily="18" charset="0"/>
                <a:cs typeface="Trebuchet MS"/>
              </a:rPr>
              <a:t> </a:t>
            </a:r>
            <a:r>
              <a:rPr sz="5400" b="1" spc="1015" dirty="0">
                <a:solidFill>
                  <a:srgbClr val="EDE900"/>
                </a:solidFill>
                <a:latin typeface="Georgia" panose="02040502050405020303" pitchFamily="18" charset="0"/>
                <a:cs typeface="Trebuchet MS"/>
              </a:rPr>
              <a:t>A</a:t>
            </a:r>
            <a:r>
              <a:rPr sz="5400" b="1" spc="-225" dirty="0">
                <a:solidFill>
                  <a:srgbClr val="EDE900"/>
                </a:solidFill>
                <a:latin typeface="Georgia" panose="02040502050405020303" pitchFamily="18" charset="0"/>
                <a:cs typeface="Trebuchet MS"/>
              </a:rPr>
              <a:t> </a:t>
            </a:r>
            <a:r>
              <a:rPr sz="5400" b="1" spc="785" dirty="0">
                <a:solidFill>
                  <a:srgbClr val="EDE900"/>
                </a:solidFill>
                <a:latin typeface="Georgia" panose="02040502050405020303" pitchFamily="18" charset="0"/>
                <a:cs typeface="Trebuchet MS"/>
              </a:rPr>
              <a:t>PARADOX.</a:t>
            </a:r>
            <a:endParaRPr sz="5400" dirty="0">
              <a:latin typeface="Georgia" panose="02040502050405020303" pitchFamily="18" charset="0"/>
              <a:cs typeface="Trebuchet MS"/>
            </a:endParaRPr>
          </a:p>
        </p:txBody>
      </p:sp>
      <p:sp>
        <p:nvSpPr>
          <p:cNvPr id="6" name="object 6"/>
          <p:cNvSpPr txBox="1">
            <a:spLocks noGrp="1"/>
          </p:cNvSpPr>
          <p:nvPr>
            <p:ph type="title"/>
          </p:nvPr>
        </p:nvSpPr>
        <p:spPr>
          <a:xfrm>
            <a:off x="10026649" y="3169049"/>
            <a:ext cx="6402070" cy="958980"/>
          </a:xfrm>
          <a:prstGeom prst="rect">
            <a:avLst/>
          </a:prstGeom>
        </p:spPr>
        <p:txBody>
          <a:bodyPr vert="horz" wrap="square" lIns="0" tIns="12700" rIns="0" bIns="0" rtlCol="0">
            <a:spAutoFit/>
          </a:bodyPr>
          <a:lstStyle/>
          <a:p>
            <a:pPr marL="12700" marR="5080">
              <a:lnSpc>
                <a:spcPct val="115599"/>
              </a:lnSpc>
              <a:spcBef>
                <a:spcPts val="100"/>
              </a:spcBef>
            </a:pPr>
            <a:r>
              <a:rPr spc="-75" dirty="0">
                <a:solidFill>
                  <a:srgbClr val="FFFFFF"/>
                </a:solidFill>
                <a:latin typeface="Georgia" panose="02040502050405020303" pitchFamily="18" charset="0"/>
              </a:rPr>
              <a:t>If</a:t>
            </a:r>
            <a:r>
              <a:rPr spc="-125" dirty="0">
                <a:solidFill>
                  <a:srgbClr val="FFFFFF"/>
                </a:solidFill>
                <a:latin typeface="Georgia" panose="02040502050405020303" pitchFamily="18" charset="0"/>
              </a:rPr>
              <a:t> </a:t>
            </a:r>
            <a:r>
              <a:rPr lang="en-US" spc="-125" dirty="0" smtClean="0">
                <a:solidFill>
                  <a:srgbClr val="FFFFFF"/>
                </a:solidFill>
                <a:latin typeface="Georgia" panose="02040502050405020303" pitchFamily="18" charset="0"/>
              </a:rPr>
              <a:t> </a:t>
            </a:r>
            <a:r>
              <a:rPr spc="130" dirty="0" smtClean="0">
                <a:solidFill>
                  <a:srgbClr val="FFFFFF"/>
                </a:solidFill>
                <a:latin typeface="Georgia" panose="02040502050405020303" pitchFamily="18" charset="0"/>
              </a:rPr>
              <a:t>you</a:t>
            </a:r>
            <a:r>
              <a:rPr spc="-125" dirty="0" smtClean="0">
                <a:solidFill>
                  <a:srgbClr val="FFFFFF"/>
                </a:solidFill>
                <a:latin typeface="Georgia" panose="02040502050405020303" pitchFamily="18" charset="0"/>
              </a:rPr>
              <a:t> </a:t>
            </a:r>
            <a:r>
              <a:rPr spc="-45" dirty="0">
                <a:solidFill>
                  <a:srgbClr val="FFFFFF"/>
                </a:solidFill>
                <a:latin typeface="Georgia" panose="02040502050405020303" pitchFamily="18" charset="0"/>
              </a:rPr>
              <a:t>don’t</a:t>
            </a:r>
            <a:r>
              <a:rPr spc="-125" dirty="0">
                <a:solidFill>
                  <a:srgbClr val="FFFFFF"/>
                </a:solidFill>
                <a:latin typeface="Georgia" panose="02040502050405020303" pitchFamily="18" charset="0"/>
              </a:rPr>
              <a:t> </a:t>
            </a:r>
            <a:r>
              <a:rPr spc="114" dirty="0">
                <a:solidFill>
                  <a:srgbClr val="FFFFFF"/>
                </a:solidFill>
                <a:latin typeface="Georgia" panose="02040502050405020303" pitchFamily="18" charset="0"/>
              </a:rPr>
              <a:t>know</a:t>
            </a:r>
            <a:r>
              <a:rPr spc="-125" dirty="0">
                <a:solidFill>
                  <a:srgbClr val="FFFFFF"/>
                </a:solidFill>
                <a:latin typeface="Georgia" panose="02040502050405020303" pitchFamily="18" charset="0"/>
              </a:rPr>
              <a:t> </a:t>
            </a:r>
            <a:r>
              <a:rPr spc="135" dirty="0">
                <a:solidFill>
                  <a:srgbClr val="FFFFFF"/>
                </a:solidFill>
                <a:latin typeface="Georgia" panose="02040502050405020303" pitchFamily="18" charset="0"/>
              </a:rPr>
              <a:t>how</a:t>
            </a:r>
            <a:r>
              <a:rPr spc="-125" dirty="0">
                <a:solidFill>
                  <a:srgbClr val="FFFFFF"/>
                </a:solidFill>
                <a:latin typeface="Georgia" panose="02040502050405020303" pitchFamily="18" charset="0"/>
              </a:rPr>
              <a:t> </a:t>
            </a:r>
            <a:r>
              <a:rPr spc="-180" dirty="0">
                <a:solidFill>
                  <a:srgbClr val="FFFFFF"/>
                </a:solidFill>
                <a:latin typeface="Georgia" panose="02040502050405020303" pitchFamily="18" charset="0"/>
              </a:rPr>
              <a:t>t</a:t>
            </a:r>
            <a:r>
              <a:rPr spc="145" dirty="0">
                <a:solidFill>
                  <a:srgbClr val="FFFFFF"/>
                </a:solidFill>
                <a:latin typeface="Georgia" panose="02040502050405020303" pitchFamily="18" charset="0"/>
              </a:rPr>
              <a:t>o</a:t>
            </a:r>
            <a:r>
              <a:rPr spc="-125" dirty="0">
                <a:solidFill>
                  <a:srgbClr val="FFFFFF"/>
                </a:solidFill>
                <a:latin typeface="Georgia" panose="02040502050405020303" pitchFamily="18" charset="0"/>
              </a:rPr>
              <a:t> </a:t>
            </a:r>
            <a:r>
              <a:rPr spc="145" dirty="0">
                <a:solidFill>
                  <a:srgbClr val="FFFFFF"/>
                </a:solidFill>
                <a:latin typeface="Georgia" panose="02040502050405020303" pitchFamily="18" charset="0"/>
              </a:rPr>
              <a:t>use</a:t>
            </a:r>
            <a:r>
              <a:rPr spc="-125" dirty="0">
                <a:solidFill>
                  <a:srgbClr val="FFFFFF"/>
                </a:solidFill>
                <a:latin typeface="Georgia" panose="02040502050405020303" pitchFamily="18" charset="0"/>
              </a:rPr>
              <a:t> </a:t>
            </a:r>
            <a:r>
              <a:rPr spc="-10" dirty="0">
                <a:solidFill>
                  <a:srgbClr val="FFFFFF"/>
                </a:solidFill>
                <a:latin typeface="Georgia" panose="02040502050405020303" pitchFamily="18" charset="0"/>
              </a:rPr>
              <a:t>credit</a:t>
            </a:r>
            <a:r>
              <a:rPr spc="-125" dirty="0">
                <a:solidFill>
                  <a:srgbClr val="FFFFFF"/>
                </a:solidFill>
                <a:latin typeface="Georgia" panose="02040502050405020303" pitchFamily="18" charset="0"/>
              </a:rPr>
              <a:t> </a:t>
            </a:r>
            <a:r>
              <a:rPr spc="85" dirty="0">
                <a:solidFill>
                  <a:srgbClr val="FFFFFF"/>
                </a:solidFill>
                <a:latin typeface="Georgia" panose="02040502050405020303" pitchFamily="18" charset="0"/>
              </a:rPr>
              <a:t>cards  </a:t>
            </a:r>
            <a:r>
              <a:rPr spc="30" dirty="0">
                <a:solidFill>
                  <a:srgbClr val="FFFFFF"/>
                </a:solidFill>
                <a:latin typeface="Georgia" panose="02040502050405020303" pitchFamily="18" charset="0"/>
              </a:rPr>
              <a:t>responsibly,</a:t>
            </a:r>
            <a:r>
              <a:rPr spc="-125" dirty="0">
                <a:solidFill>
                  <a:srgbClr val="FFFFFF"/>
                </a:solidFill>
                <a:latin typeface="Georgia" panose="02040502050405020303" pitchFamily="18" charset="0"/>
              </a:rPr>
              <a:t> </a:t>
            </a:r>
            <a:r>
              <a:rPr spc="-185" dirty="0">
                <a:solidFill>
                  <a:srgbClr val="FFFFFF"/>
                </a:solidFill>
                <a:latin typeface="Georgia" panose="02040502050405020303" pitchFamily="18" charset="0"/>
              </a:rPr>
              <a:t>it</a:t>
            </a:r>
            <a:r>
              <a:rPr spc="-125" dirty="0">
                <a:solidFill>
                  <a:srgbClr val="FFFFFF"/>
                </a:solidFill>
                <a:latin typeface="Georgia" panose="02040502050405020303" pitchFamily="18" charset="0"/>
              </a:rPr>
              <a:t> </a:t>
            </a:r>
            <a:r>
              <a:rPr spc="90" dirty="0">
                <a:solidFill>
                  <a:srgbClr val="FFFFFF"/>
                </a:solidFill>
                <a:latin typeface="Georgia" panose="02040502050405020303" pitchFamily="18" charset="0"/>
              </a:rPr>
              <a:t>can</a:t>
            </a:r>
            <a:r>
              <a:rPr spc="-125" dirty="0">
                <a:solidFill>
                  <a:srgbClr val="FFFFFF"/>
                </a:solidFill>
                <a:latin typeface="Georgia" panose="02040502050405020303" pitchFamily="18" charset="0"/>
              </a:rPr>
              <a:t> </a:t>
            </a:r>
            <a:r>
              <a:rPr spc="125" dirty="0">
                <a:solidFill>
                  <a:srgbClr val="FFFFFF"/>
                </a:solidFill>
                <a:latin typeface="Georgia" panose="02040502050405020303" pitchFamily="18" charset="0"/>
              </a:rPr>
              <a:t>be</a:t>
            </a:r>
            <a:r>
              <a:rPr spc="-125" dirty="0">
                <a:solidFill>
                  <a:srgbClr val="FFFFFF"/>
                </a:solidFill>
                <a:latin typeface="Georgia" panose="02040502050405020303" pitchFamily="18" charset="0"/>
              </a:rPr>
              <a:t> </a:t>
            </a:r>
            <a:r>
              <a:rPr spc="60" dirty="0">
                <a:solidFill>
                  <a:srgbClr val="FFFFFF"/>
                </a:solidFill>
                <a:latin typeface="Georgia" panose="02040502050405020303" pitchFamily="18" charset="0"/>
              </a:rPr>
              <a:t>dangerous.</a:t>
            </a:r>
          </a:p>
        </p:txBody>
      </p:sp>
      <p:sp>
        <p:nvSpPr>
          <p:cNvPr id="7" name="object 7"/>
          <p:cNvSpPr txBox="1"/>
          <p:nvPr/>
        </p:nvSpPr>
        <p:spPr>
          <a:xfrm>
            <a:off x="10026649" y="4569224"/>
            <a:ext cx="6594475" cy="958980"/>
          </a:xfrm>
          <a:prstGeom prst="rect">
            <a:avLst/>
          </a:prstGeom>
        </p:spPr>
        <p:txBody>
          <a:bodyPr vert="horz" wrap="square" lIns="0" tIns="12700" rIns="0" bIns="0" rtlCol="0">
            <a:spAutoFit/>
          </a:bodyPr>
          <a:lstStyle/>
          <a:p>
            <a:pPr marL="12700" marR="5080">
              <a:lnSpc>
                <a:spcPct val="115599"/>
              </a:lnSpc>
              <a:spcBef>
                <a:spcPts val="100"/>
              </a:spcBef>
            </a:pPr>
            <a:r>
              <a:rPr sz="2650" spc="70" dirty="0">
                <a:solidFill>
                  <a:srgbClr val="FFFFFF"/>
                </a:solidFill>
                <a:latin typeface="Georgia" panose="02040502050405020303" pitchFamily="18" charset="0"/>
                <a:cs typeface="Trebuchet MS"/>
              </a:rPr>
              <a:t>But</a:t>
            </a:r>
            <a:r>
              <a:rPr sz="2650" spc="-125" dirty="0">
                <a:solidFill>
                  <a:srgbClr val="FFFFFF"/>
                </a:solidFill>
                <a:latin typeface="Georgia" panose="02040502050405020303" pitchFamily="18" charset="0"/>
                <a:cs typeface="Trebuchet MS"/>
              </a:rPr>
              <a:t> </a:t>
            </a:r>
            <a:r>
              <a:rPr sz="2650" spc="-130" dirty="0">
                <a:solidFill>
                  <a:srgbClr val="FFFFFF"/>
                </a:solidFill>
                <a:latin typeface="Georgia" panose="02040502050405020303" pitchFamily="18" charset="0"/>
                <a:cs typeface="Trebuchet MS"/>
              </a:rPr>
              <a:t>if</a:t>
            </a:r>
            <a:r>
              <a:rPr sz="2650" spc="-125" dirty="0">
                <a:solidFill>
                  <a:srgbClr val="FFFFFF"/>
                </a:solidFill>
                <a:latin typeface="Georgia" panose="02040502050405020303" pitchFamily="18" charset="0"/>
                <a:cs typeface="Trebuchet MS"/>
              </a:rPr>
              <a:t> </a:t>
            </a:r>
            <a:r>
              <a:rPr sz="2650" spc="-10" dirty="0">
                <a:solidFill>
                  <a:srgbClr val="FFFFFF"/>
                </a:solidFill>
                <a:latin typeface="Georgia" panose="02040502050405020303" pitchFamily="18" charset="0"/>
                <a:cs typeface="Trebuchet MS"/>
              </a:rPr>
              <a:t>you’re</a:t>
            </a:r>
            <a:r>
              <a:rPr sz="2650" spc="-125" dirty="0">
                <a:solidFill>
                  <a:srgbClr val="FFFFFF"/>
                </a:solidFill>
                <a:latin typeface="Georgia" panose="02040502050405020303" pitchFamily="18" charset="0"/>
                <a:cs typeface="Trebuchet MS"/>
              </a:rPr>
              <a:t> </a:t>
            </a:r>
            <a:r>
              <a:rPr lang="en-US" sz="2650" spc="-125" dirty="0" smtClean="0">
                <a:solidFill>
                  <a:srgbClr val="FFFFFF"/>
                </a:solidFill>
                <a:latin typeface="Georgia" panose="02040502050405020303" pitchFamily="18" charset="0"/>
                <a:cs typeface="Trebuchet MS"/>
              </a:rPr>
              <a:t> </a:t>
            </a:r>
            <a:r>
              <a:rPr sz="2650" spc="140" dirty="0" smtClean="0">
                <a:solidFill>
                  <a:srgbClr val="FFFFFF"/>
                </a:solidFill>
                <a:latin typeface="Georgia" panose="02040502050405020303" pitchFamily="18" charset="0"/>
                <a:cs typeface="Trebuchet MS"/>
              </a:rPr>
              <a:t>s</a:t>
            </a:r>
            <a:r>
              <a:rPr sz="2650" spc="285" dirty="0" smtClean="0">
                <a:solidFill>
                  <a:srgbClr val="FFFFFF"/>
                </a:solidFill>
                <a:latin typeface="Georgia" panose="02040502050405020303" pitchFamily="18" charset="0"/>
                <a:cs typeface="Trebuchet MS"/>
              </a:rPr>
              <a:t>m</a:t>
            </a:r>
            <a:r>
              <a:rPr sz="2650" spc="-75" dirty="0" smtClean="0">
                <a:solidFill>
                  <a:srgbClr val="FFFFFF"/>
                </a:solidFill>
                <a:latin typeface="Georgia" panose="02040502050405020303" pitchFamily="18" charset="0"/>
                <a:cs typeface="Trebuchet MS"/>
              </a:rPr>
              <a:t>art</a:t>
            </a:r>
            <a:r>
              <a:rPr sz="2650" spc="-125" dirty="0" smtClean="0">
                <a:solidFill>
                  <a:srgbClr val="FFFFFF"/>
                </a:solidFill>
                <a:latin typeface="Georgia" panose="02040502050405020303" pitchFamily="18" charset="0"/>
                <a:cs typeface="Trebuchet MS"/>
              </a:rPr>
              <a:t> </a:t>
            </a:r>
            <a:r>
              <a:rPr lang="en-US" sz="2650" spc="-125" dirty="0" smtClean="0">
                <a:solidFill>
                  <a:srgbClr val="FFFFFF"/>
                </a:solidFill>
                <a:latin typeface="Georgia" panose="02040502050405020303" pitchFamily="18" charset="0"/>
                <a:cs typeface="Trebuchet MS"/>
              </a:rPr>
              <a:t> </a:t>
            </a:r>
            <a:r>
              <a:rPr sz="2650" spc="60" dirty="0" smtClean="0">
                <a:solidFill>
                  <a:srgbClr val="FFFFFF"/>
                </a:solidFill>
                <a:latin typeface="Georgia" panose="02040502050405020303" pitchFamily="18" charset="0"/>
                <a:cs typeface="Trebuchet MS"/>
              </a:rPr>
              <a:t>about</a:t>
            </a:r>
            <a:r>
              <a:rPr sz="2650" spc="-125" dirty="0" smtClean="0">
                <a:solidFill>
                  <a:srgbClr val="FFFFFF"/>
                </a:solidFill>
                <a:latin typeface="Georgia" panose="02040502050405020303" pitchFamily="18" charset="0"/>
                <a:cs typeface="Trebuchet MS"/>
              </a:rPr>
              <a:t> </a:t>
            </a:r>
            <a:r>
              <a:rPr sz="2650" spc="-10" dirty="0">
                <a:solidFill>
                  <a:srgbClr val="FFFFFF"/>
                </a:solidFill>
                <a:latin typeface="Georgia" panose="02040502050405020303" pitchFamily="18" charset="0"/>
                <a:cs typeface="Trebuchet MS"/>
              </a:rPr>
              <a:t>credit</a:t>
            </a:r>
            <a:r>
              <a:rPr sz="2650" spc="-125" dirty="0">
                <a:solidFill>
                  <a:srgbClr val="FFFFFF"/>
                </a:solidFill>
                <a:latin typeface="Georgia" panose="02040502050405020303" pitchFamily="18" charset="0"/>
                <a:cs typeface="Trebuchet MS"/>
              </a:rPr>
              <a:t> </a:t>
            </a:r>
            <a:r>
              <a:rPr sz="2650" spc="5" dirty="0">
                <a:solidFill>
                  <a:srgbClr val="FFFFFF"/>
                </a:solidFill>
                <a:latin typeface="Georgia" panose="02040502050405020303" pitchFamily="18" charset="0"/>
                <a:cs typeface="Trebuchet MS"/>
              </a:rPr>
              <a:t>cards,</a:t>
            </a:r>
            <a:r>
              <a:rPr sz="2650" spc="-125" dirty="0">
                <a:solidFill>
                  <a:srgbClr val="FFFFFF"/>
                </a:solidFill>
                <a:latin typeface="Georgia" panose="02040502050405020303" pitchFamily="18" charset="0"/>
                <a:cs typeface="Trebuchet MS"/>
              </a:rPr>
              <a:t> </a:t>
            </a:r>
            <a:r>
              <a:rPr sz="2650" spc="-180" dirty="0">
                <a:solidFill>
                  <a:srgbClr val="FFFFFF"/>
                </a:solidFill>
                <a:latin typeface="Georgia" panose="02040502050405020303" pitchFamily="18" charset="0"/>
                <a:cs typeface="Trebuchet MS"/>
              </a:rPr>
              <a:t>t</a:t>
            </a:r>
            <a:r>
              <a:rPr sz="2650" spc="85" dirty="0">
                <a:solidFill>
                  <a:srgbClr val="FFFFFF"/>
                </a:solidFill>
                <a:latin typeface="Georgia" panose="02040502050405020303" pitchFamily="18" charset="0"/>
                <a:cs typeface="Trebuchet MS"/>
              </a:rPr>
              <a:t>hey  </a:t>
            </a:r>
            <a:r>
              <a:rPr sz="2650" spc="90" dirty="0">
                <a:solidFill>
                  <a:srgbClr val="FFFFFF"/>
                </a:solidFill>
                <a:latin typeface="Georgia" panose="02040502050405020303" pitchFamily="18" charset="0"/>
                <a:cs typeface="Trebuchet MS"/>
              </a:rPr>
              <a:t>can</a:t>
            </a:r>
            <a:r>
              <a:rPr sz="2650" spc="-130" dirty="0">
                <a:solidFill>
                  <a:srgbClr val="FFFFFF"/>
                </a:solidFill>
                <a:latin typeface="Georgia" panose="02040502050405020303" pitchFamily="18" charset="0"/>
                <a:cs typeface="Trebuchet MS"/>
              </a:rPr>
              <a:t> </a:t>
            </a:r>
            <a:r>
              <a:rPr sz="2650" spc="60" dirty="0">
                <a:solidFill>
                  <a:srgbClr val="FFFFFF"/>
                </a:solidFill>
                <a:latin typeface="Georgia" panose="02040502050405020303" pitchFamily="18" charset="0"/>
                <a:cs typeface="Trebuchet MS"/>
              </a:rPr>
              <a:t>help</a:t>
            </a:r>
            <a:r>
              <a:rPr sz="2650" spc="-125" dirty="0">
                <a:solidFill>
                  <a:srgbClr val="FFFFFF"/>
                </a:solidFill>
                <a:latin typeface="Georgia" panose="02040502050405020303" pitchFamily="18" charset="0"/>
                <a:cs typeface="Trebuchet MS"/>
              </a:rPr>
              <a:t> </a:t>
            </a:r>
            <a:r>
              <a:rPr sz="2650" spc="130" dirty="0">
                <a:solidFill>
                  <a:srgbClr val="FFFFFF"/>
                </a:solidFill>
                <a:latin typeface="Georgia" panose="02040502050405020303" pitchFamily="18" charset="0"/>
                <a:cs typeface="Trebuchet MS"/>
              </a:rPr>
              <a:t>you</a:t>
            </a:r>
            <a:r>
              <a:rPr sz="2650" spc="-130" dirty="0">
                <a:solidFill>
                  <a:srgbClr val="FFFFFF"/>
                </a:solidFill>
                <a:latin typeface="Georgia" panose="02040502050405020303" pitchFamily="18" charset="0"/>
                <a:cs typeface="Trebuchet MS"/>
              </a:rPr>
              <a:t> </a:t>
            </a:r>
            <a:r>
              <a:rPr sz="2650" spc="-5" dirty="0">
                <a:solidFill>
                  <a:srgbClr val="FFFFFF"/>
                </a:solidFill>
                <a:latin typeface="Georgia" panose="02040502050405020303" pitchFamily="18" charset="0"/>
                <a:cs typeface="Trebuchet MS"/>
              </a:rPr>
              <a:t>improve:</a:t>
            </a:r>
            <a:endParaRPr sz="2650" dirty="0">
              <a:latin typeface="Georgia" panose="02040502050405020303" pitchFamily="18" charset="0"/>
              <a:cs typeface="Trebuchet MS"/>
            </a:endParaRPr>
          </a:p>
        </p:txBody>
      </p:sp>
      <p:grpSp>
        <p:nvGrpSpPr>
          <p:cNvPr id="8" name="object 8"/>
          <p:cNvGrpSpPr/>
          <p:nvPr/>
        </p:nvGrpSpPr>
        <p:grpSpPr>
          <a:xfrm>
            <a:off x="10210799" y="6038850"/>
            <a:ext cx="104775" cy="1504950"/>
            <a:chOff x="10210799" y="6038850"/>
            <a:chExt cx="104775" cy="1504950"/>
          </a:xfrm>
        </p:grpSpPr>
        <p:pic>
          <p:nvPicPr>
            <p:cNvPr id="9" name="object 9"/>
            <p:cNvPicPr/>
            <p:nvPr/>
          </p:nvPicPr>
          <p:blipFill>
            <a:blip r:embed="rId4" cstate="print"/>
            <a:stretch>
              <a:fillRect/>
            </a:stretch>
          </p:blipFill>
          <p:spPr>
            <a:xfrm>
              <a:off x="10210799" y="6038850"/>
              <a:ext cx="104775" cy="104775"/>
            </a:xfrm>
            <a:prstGeom prst="rect">
              <a:avLst/>
            </a:prstGeom>
          </p:spPr>
        </p:pic>
        <p:pic>
          <p:nvPicPr>
            <p:cNvPr id="10" name="object 10"/>
            <p:cNvPicPr/>
            <p:nvPr/>
          </p:nvPicPr>
          <p:blipFill>
            <a:blip r:embed="rId4" cstate="print"/>
            <a:stretch>
              <a:fillRect/>
            </a:stretch>
          </p:blipFill>
          <p:spPr>
            <a:xfrm>
              <a:off x="10210799" y="6505575"/>
              <a:ext cx="104775" cy="104775"/>
            </a:xfrm>
            <a:prstGeom prst="rect">
              <a:avLst/>
            </a:prstGeom>
          </p:spPr>
        </p:pic>
        <p:pic>
          <p:nvPicPr>
            <p:cNvPr id="11" name="object 11"/>
            <p:cNvPicPr/>
            <p:nvPr/>
          </p:nvPicPr>
          <p:blipFill>
            <a:blip r:embed="rId4" cstate="print"/>
            <a:stretch>
              <a:fillRect/>
            </a:stretch>
          </p:blipFill>
          <p:spPr>
            <a:xfrm>
              <a:off x="10210799" y="6972300"/>
              <a:ext cx="104775" cy="104775"/>
            </a:xfrm>
            <a:prstGeom prst="rect">
              <a:avLst/>
            </a:prstGeom>
          </p:spPr>
        </p:pic>
        <p:pic>
          <p:nvPicPr>
            <p:cNvPr id="12" name="object 12"/>
            <p:cNvPicPr/>
            <p:nvPr/>
          </p:nvPicPr>
          <p:blipFill>
            <a:blip r:embed="rId4" cstate="print"/>
            <a:stretch>
              <a:fillRect/>
            </a:stretch>
          </p:blipFill>
          <p:spPr>
            <a:xfrm>
              <a:off x="10210799" y="7439025"/>
              <a:ext cx="104775" cy="104775"/>
            </a:xfrm>
            <a:prstGeom prst="rect">
              <a:avLst/>
            </a:prstGeom>
          </p:spPr>
        </p:pic>
      </p:grpSp>
      <p:sp>
        <p:nvSpPr>
          <p:cNvPr id="13" name="object 13"/>
          <p:cNvSpPr txBox="1"/>
          <p:nvPr/>
        </p:nvSpPr>
        <p:spPr>
          <a:xfrm>
            <a:off x="10472241" y="5788424"/>
            <a:ext cx="6374130" cy="1892300"/>
          </a:xfrm>
          <a:prstGeom prst="rect">
            <a:avLst/>
          </a:prstGeom>
        </p:spPr>
        <p:txBody>
          <a:bodyPr vert="horz" wrap="square" lIns="0" tIns="12700" rIns="0" bIns="0" rtlCol="0">
            <a:spAutoFit/>
          </a:bodyPr>
          <a:lstStyle/>
          <a:p>
            <a:pPr marL="12700" marR="3444875">
              <a:lnSpc>
                <a:spcPct val="115599"/>
              </a:lnSpc>
              <a:spcBef>
                <a:spcPts val="100"/>
              </a:spcBef>
            </a:pPr>
            <a:r>
              <a:rPr sz="2650" spc="70" dirty="0">
                <a:solidFill>
                  <a:srgbClr val="FFFFFF"/>
                </a:solidFill>
                <a:latin typeface="Georgia" panose="02040502050405020303" pitchFamily="18" charset="0"/>
                <a:cs typeface="Trebuchet MS"/>
              </a:rPr>
              <a:t>your </a:t>
            </a:r>
            <a:r>
              <a:rPr sz="2650" spc="-10" dirty="0">
                <a:solidFill>
                  <a:srgbClr val="FFFFFF"/>
                </a:solidFill>
                <a:latin typeface="Georgia" panose="02040502050405020303" pitchFamily="18" charset="0"/>
                <a:cs typeface="Trebuchet MS"/>
              </a:rPr>
              <a:t>credit </a:t>
            </a:r>
            <a:r>
              <a:rPr sz="2650" spc="100" dirty="0">
                <a:solidFill>
                  <a:srgbClr val="FFFFFF"/>
                </a:solidFill>
                <a:latin typeface="Georgia" panose="02040502050405020303" pitchFamily="18" charset="0"/>
                <a:cs typeface="Trebuchet MS"/>
              </a:rPr>
              <a:t>score </a:t>
            </a:r>
            <a:r>
              <a:rPr sz="2650" spc="105" dirty="0">
                <a:solidFill>
                  <a:srgbClr val="FFFFFF"/>
                </a:solidFill>
                <a:latin typeface="Georgia" panose="02040502050405020303" pitchFamily="18" charset="0"/>
                <a:cs typeface="Trebuchet MS"/>
              </a:rPr>
              <a:t> </a:t>
            </a:r>
            <a:r>
              <a:rPr sz="2650" spc="30" dirty="0">
                <a:solidFill>
                  <a:srgbClr val="FFFFFF"/>
                </a:solidFill>
                <a:latin typeface="Georgia" panose="02040502050405020303" pitchFamily="18" charset="0"/>
                <a:cs typeface="Trebuchet MS"/>
              </a:rPr>
              <a:t>earn</a:t>
            </a:r>
            <a:r>
              <a:rPr sz="2650" spc="-160" dirty="0">
                <a:solidFill>
                  <a:srgbClr val="FFFFFF"/>
                </a:solidFill>
                <a:latin typeface="Georgia" panose="02040502050405020303" pitchFamily="18" charset="0"/>
                <a:cs typeface="Trebuchet MS"/>
              </a:rPr>
              <a:t> </a:t>
            </a:r>
            <a:r>
              <a:rPr sz="2650" spc="50" dirty="0">
                <a:solidFill>
                  <a:srgbClr val="FFFFFF"/>
                </a:solidFill>
                <a:latin typeface="Georgia" panose="02040502050405020303" pitchFamily="18" charset="0"/>
                <a:cs typeface="Trebuchet MS"/>
              </a:rPr>
              <a:t>reward</a:t>
            </a:r>
            <a:r>
              <a:rPr sz="2650" spc="-160" dirty="0">
                <a:solidFill>
                  <a:srgbClr val="FFFFFF"/>
                </a:solidFill>
                <a:latin typeface="Georgia" panose="02040502050405020303" pitchFamily="18" charset="0"/>
                <a:cs typeface="Trebuchet MS"/>
              </a:rPr>
              <a:t> </a:t>
            </a:r>
            <a:r>
              <a:rPr sz="2650" spc="35" dirty="0">
                <a:solidFill>
                  <a:srgbClr val="FFFFFF"/>
                </a:solidFill>
                <a:latin typeface="Georgia" panose="02040502050405020303" pitchFamily="18" charset="0"/>
                <a:cs typeface="Trebuchet MS"/>
              </a:rPr>
              <a:t>points</a:t>
            </a:r>
            <a:endParaRPr sz="2650" dirty="0">
              <a:latin typeface="Georgia" panose="02040502050405020303" pitchFamily="18" charset="0"/>
              <a:cs typeface="Trebuchet MS"/>
            </a:endParaRPr>
          </a:p>
          <a:p>
            <a:pPr marL="12700" marR="5080">
              <a:lnSpc>
                <a:spcPts val="3679"/>
              </a:lnSpc>
              <a:spcBef>
                <a:spcPts val="85"/>
              </a:spcBef>
            </a:pPr>
            <a:r>
              <a:rPr sz="2650" spc="130" dirty="0">
                <a:solidFill>
                  <a:srgbClr val="FFFFFF"/>
                </a:solidFill>
                <a:latin typeface="Georgia" panose="02040502050405020303" pitchFamily="18" charset="0"/>
                <a:cs typeface="Trebuchet MS"/>
              </a:rPr>
              <a:t>manage</a:t>
            </a:r>
            <a:r>
              <a:rPr sz="2650" spc="-125" dirty="0">
                <a:solidFill>
                  <a:srgbClr val="FFFFFF"/>
                </a:solidFill>
                <a:latin typeface="Georgia" panose="02040502050405020303" pitchFamily="18" charset="0"/>
                <a:cs typeface="Trebuchet MS"/>
              </a:rPr>
              <a:t> </a:t>
            </a:r>
            <a:r>
              <a:rPr sz="2650" spc="70" dirty="0">
                <a:solidFill>
                  <a:srgbClr val="FFFFFF"/>
                </a:solidFill>
                <a:latin typeface="Georgia" panose="02040502050405020303" pitchFamily="18" charset="0"/>
                <a:cs typeface="Trebuchet MS"/>
              </a:rPr>
              <a:t>your</a:t>
            </a:r>
            <a:r>
              <a:rPr sz="2650" spc="-125" dirty="0">
                <a:solidFill>
                  <a:srgbClr val="FFFFFF"/>
                </a:solidFill>
                <a:latin typeface="Georgia" panose="02040502050405020303" pitchFamily="18" charset="0"/>
                <a:cs typeface="Trebuchet MS"/>
              </a:rPr>
              <a:t> </a:t>
            </a:r>
            <a:r>
              <a:rPr sz="2650" spc="30" dirty="0">
                <a:solidFill>
                  <a:srgbClr val="FFFFFF"/>
                </a:solidFill>
                <a:latin typeface="Georgia" panose="02040502050405020303" pitchFamily="18" charset="0"/>
                <a:cs typeface="Trebuchet MS"/>
              </a:rPr>
              <a:t>short-term</a:t>
            </a:r>
            <a:r>
              <a:rPr sz="2650" spc="-125" dirty="0">
                <a:solidFill>
                  <a:srgbClr val="FFFFFF"/>
                </a:solidFill>
                <a:latin typeface="Georgia" panose="02040502050405020303" pitchFamily="18" charset="0"/>
                <a:cs typeface="Trebuchet MS"/>
              </a:rPr>
              <a:t> </a:t>
            </a:r>
            <a:r>
              <a:rPr sz="2650" spc="35" dirty="0">
                <a:solidFill>
                  <a:srgbClr val="FFFFFF"/>
                </a:solidFill>
                <a:latin typeface="Georgia" panose="02040502050405020303" pitchFamily="18" charset="0"/>
                <a:cs typeface="Trebuchet MS"/>
              </a:rPr>
              <a:t>borrowings,</a:t>
            </a:r>
            <a:r>
              <a:rPr sz="2650" spc="-125" dirty="0">
                <a:solidFill>
                  <a:srgbClr val="FFFFFF"/>
                </a:solidFill>
                <a:latin typeface="Georgia" panose="02040502050405020303" pitchFamily="18" charset="0"/>
                <a:cs typeface="Trebuchet MS"/>
              </a:rPr>
              <a:t> </a:t>
            </a:r>
            <a:r>
              <a:rPr sz="2650" spc="-105" dirty="0">
                <a:solidFill>
                  <a:srgbClr val="FFFFFF"/>
                </a:solidFill>
                <a:latin typeface="Georgia" panose="02040502050405020303" pitchFamily="18" charset="0"/>
                <a:cs typeface="Trebuchet MS"/>
              </a:rPr>
              <a:t>etc. </a:t>
            </a:r>
            <a:r>
              <a:rPr sz="2650" spc="-780" dirty="0">
                <a:solidFill>
                  <a:srgbClr val="FFFFFF"/>
                </a:solidFill>
                <a:latin typeface="Georgia" panose="02040502050405020303" pitchFamily="18" charset="0"/>
                <a:cs typeface="Trebuchet MS"/>
              </a:rPr>
              <a:t> </a:t>
            </a:r>
            <a:r>
              <a:rPr sz="2650" spc="90" dirty="0">
                <a:solidFill>
                  <a:srgbClr val="FFFFFF"/>
                </a:solidFill>
                <a:latin typeface="Georgia" panose="02040502050405020303" pitchFamily="18" charset="0"/>
                <a:cs typeface="Trebuchet MS"/>
              </a:rPr>
              <a:t>Avoid</a:t>
            </a:r>
            <a:r>
              <a:rPr sz="2650" spc="-130" dirty="0">
                <a:solidFill>
                  <a:srgbClr val="FFFFFF"/>
                </a:solidFill>
                <a:latin typeface="Georgia" panose="02040502050405020303" pitchFamily="18" charset="0"/>
                <a:cs typeface="Trebuchet MS"/>
              </a:rPr>
              <a:t> </a:t>
            </a:r>
            <a:r>
              <a:rPr sz="2650" dirty="0">
                <a:solidFill>
                  <a:srgbClr val="FFFFFF"/>
                </a:solidFill>
                <a:latin typeface="Georgia" panose="02040502050405020303" pitchFamily="18" charset="0"/>
                <a:cs typeface="Trebuchet MS"/>
              </a:rPr>
              <a:t>the</a:t>
            </a:r>
            <a:r>
              <a:rPr sz="2650" spc="-125" dirty="0">
                <a:solidFill>
                  <a:srgbClr val="FFFFFF"/>
                </a:solidFill>
                <a:latin typeface="Georgia" panose="02040502050405020303" pitchFamily="18" charset="0"/>
                <a:cs typeface="Trebuchet MS"/>
              </a:rPr>
              <a:t> </a:t>
            </a:r>
            <a:r>
              <a:rPr sz="2650" spc="110" dirty="0">
                <a:solidFill>
                  <a:srgbClr val="FFFFFF"/>
                </a:solidFill>
                <a:latin typeface="Georgia" panose="02040502050405020303" pitchFamily="18" charset="0"/>
                <a:cs typeface="Trebuchet MS"/>
              </a:rPr>
              <a:t>need</a:t>
            </a:r>
            <a:r>
              <a:rPr sz="2650" spc="-125" dirty="0">
                <a:solidFill>
                  <a:srgbClr val="FFFFFF"/>
                </a:solidFill>
                <a:latin typeface="Georgia" panose="02040502050405020303" pitchFamily="18" charset="0"/>
                <a:cs typeface="Trebuchet MS"/>
              </a:rPr>
              <a:t> </a:t>
            </a:r>
            <a:r>
              <a:rPr sz="2650" spc="40" dirty="0">
                <a:solidFill>
                  <a:srgbClr val="FFFFFF"/>
                </a:solidFill>
                <a:latin typeface="Georgia" panose="02040502050405020303" pitchFamily="18" charset="0"/>
                <a:cs typeface="Trebuchet MS"/>
              </a:rPr>
              <a:t>of</a:t>
            </a:r>
            <a:r>
              <a:rPr sz="2650" spc="-130" dirty="0">
                <a:solidFill>
                  <a:srgbClr val="FFFFFF"/>
                </a:solidFill>
                <a:latin typeface="Georgia" panose="02040502050405020303" pitchFamily="18" charset="0"/>
                <a:cs typeface="Trebuchet MS"/>
              </a:rPr>
              <a:t> </a:t>
            </a:r>
            <a:r>
              <a:rPr sz="2650" spc="35" dirty="0">
                <a:solidFill>
                  <a:srgbClr val="FFFFFF"/>
                </a:solidFill>
                <a:latin typeface="Georgia" panose="02040502050405020303" pitchFamily="18" charset="0"/>
                <a:cs typeface="Trebuchet MS"/>
              </a:rPr>
              <a:t>carrying</a:t>
            </a:r>
            <a:r>
              <a:rPr sz="2650" spc="-125" dirty="0">
                <a:solidFill>
                  <a:srgbClr val="FFFFFF"/>
                </a:solidFill>
                <a:latin typeface="Georgia" panose="02040502050405020303" pitchFamily="18" charset="0"/>
                <a:cs typeface="Trebuchet MS"/>
              </a:rPr>
              <a:t> </a:t>
            </a:r>
            <a:r>
              <a:rPr sz="2650" spc="120" dirty="0">
                <a:solidFill>
                  <a:srgbClr val="FFFFFF"/>
                </a:solidFill>
                <a:latin typeface="Georgia" panose="02040502050405020303" pitchFamily="18" charset="0"/>
                <a:cs typeface="Trebuchet MS"/>
              </a:rPr>
              <a:t>cash</a:t>
            </a:r>
            <a:endParaRPr sz="2650" dirty="0">
              <a:latin typeface="Georgia" panose="02040502050405020303" pitchFamily="18" charset="0"/>
              <a:cs typeface="Trebuchet MS"/>
            </a:endParaRPr>
          </a:p>
        </p:txBody>
      </p:sp>
      <p:sp>
        <p:nvSpPr>
          <p:cNvPr id="15" name="Slide Number Placeholder 14"/>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17</a:t>
            </a:fld>
            <a:endParaRPr lang="en-IN"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3096875" y="238125"/>
            <a:ext cx="4981575" cy="9782175"/>
          </a:xfrm>
          <a:prstGeom prst="rect">
            <a:avLst/>
          </a:prstGeom>
        </p:spPr>
      </p:pic>
      <p:sp>
        <p:nvSpPr>
          <p:cNvPr id="3" name="object 3"/>
          <p:cNvSpPr txBox="1"/>
          <p:nvPr/>
        </p:nvSpPr>
        <p:spPr>
          <a:xfrm>
            <a:off x="1882774" y="1681962"/>
            <a:ext cx="10385426" cy="2026196"/>
          </a:xfrm>
          <a:prstGeom prst="rect">
            <a:avLst/>
          </a:prstGeom>
        </p:spPr>
        <p:txBody>
          <a:bodyPr vert="horz" wrap="square" lIns="0" tIns="11430" rIns="0" bIns="0" rtlCol="0">
            <a:spAutoFit/>
          </a:bodyPr>
          <a:lstStyle/>
          <a:p>
            <a:pPr marL="12700" marR="5080">
              <a:lnSpc>
                <a:spcPct val="111500"/>
              </a:lnSpc>
              <a:spcBef>
                <a:spcPts val="90"/>
              </a:spcBef>
            </a:pPr>
            <a:r>
              <a:rPr sz="4000" b="1" spc="775" dirty="0">
                <a:solidFill>
                  <a:srgbClr val="217DEE"/>
                </a:solidFill>
                <a:latin typeface="Georgia" panose="02040502050405020303" pitchFamily="18" charset="0"/>
                <a:cs typeface="Trebuchet MS"/>
              </a:rPr>
              <a:t>YOUR </a:t>
            </a:r>
            <a:r>
              <a:rPr sz="4000" b="1" spc="815" dirty="0">
                <a:solidFill>
                  <a:srgbClr val="217DEE"/>
                </a:solidFill>
                <a:latin typeface="Georgia" panose="02040502050405020303" pitchFamily="18" charset="0"/>
                <a:cs typeface="Trebuchet MS"/>
              </a:rPr>
              <a:t>LOAN </a:t>
            </a:r>
            <a:r>
              <a:rPr sz="4000" b="1" spc="819" dirty="0">
                <a:solidFill>
                  <a:srgbClr val="217DEE"/>
                </a:solidFill>
                <a:latin typeface="Georgia" panose="02040502050405020303" pitchFamily="18" charset="0"/>
                <a:cs typeface="Trebuchet MS"/>
              </a:rPr>
              <a:t> </a:t>
            </a:r>
            <a:r>
              <a:rPr sz="4000" b="1" spc="760" dirty="0">
                <a:solidFill>
                  <a:srgbClr val="217DEE"/>
                </a:solidFill>
                <a:latin typeface="Georgia" panose="02040502050405020303" pitchFamily="18" charset="0"/>
                <a:cs typeface="Trebuchet MS"/>
              </a:rPr>
              <a:t>APPROVAL</a:t>
            </a:r>
            <a:r>
              <a:rPr sz="4000" b="1" spc="-95" dirty="0">
                <a:solidFill>
                  <a:srgbClr val="217DEE"/>
                </a:solidFill>
                <a:latin typeface="Georgia" panose="02040502050405020303" pitchFamily="18" charset="0"/>
                <a:cs typeface="Trebuchet MS"/>
              </a:rPr>
              <a:t> </a:t>
            </a:r>
            <a:r>
              <a:rPr sz="4000" b="1" spc="600" dirty="0">
                <a:solidFill>
                  <a:srgbClr val="217DEE"/>
                </a:solidFill>
                <a:latin typeface="Georgia" panose="02040502050405020303" pitchFamily="18" charset="0"/>
                <a:cs typeface="Trebuchet MS"/>
              </a:rPr>
              <a:t>DEPENDS </a:t>
            </a:r>
            <a:r>
              <a:rPr sz="4000" b="1" spc="-1789" dirty="0">
                <a:solidFill>
                  <a:srgbClr val="217DEE"/>
                </a:solidFill>
                <a:latin typeface="Georgia" panose="02040502050405020303" pitchFamily="18" charset="0"/>
                <a:cs typeface="Trebuchet MS"/>
              </a:rPr>
              <a:t> </a:t>
            </a:r>
            <a:r>
              <a:rPr sz="4000" b="1" spc="1055" dirty="0">
                <a:solidFill>
                  <a:srgbClr val="217DEE"/>
                </a:solidFill>
                <a:latin typeface="Georgia" panose="02040502050405020303" pitchFamily="18" charset="0"/>
                <a:cs typeface="Trebuchet MS"/>
              </a:rPr>
              <a:t>ON </a:t>
            </a:r>
            <a:r>
              <a:rPr sz="4000" b="1" spc="775" dirty="0">
                <a:solidFill>
                  <a:srgbClr val="217DEE"/>
                </a:solidFill>
                <a:latin typeface="Georgia" panose="02040502050405020303" pitchFamily="18" charset="0"/>
                <a:cs typeface="Trebuchet MS"/>
              </a:rPr>
              <a:t>YOUR </a:t>
            </a:r>
            <a:r>
              <a:rPr sz="4000" b="1" spc="434" dirty="0">
                <a:solidFill>
                  <a:srgbClr val="217DEE"/>
                </a:solidFill>
                <a:latin typeface="Georgia" panose="02040502050405020303" pitchFamily="18" charset="0"/>
                <a:cs typeface="Trebuchet MS"/>
              </a:rPr>
              <a:t>CREDIT </a:t>
            </a:r>
            <a:r>
              <a:rPr sz="4000" b="1" spc="440" dirty="0">
                <a:solidFill>
                  <a:srgbClr val="217DEE"/>
                </a:solidFill>
                <a:latin typeface="Georgia" panose="02040502050405020303" pitchFamily="18" charset="0"/>
                <a:cs typeface="Trebuchet MS"/>
              </a:rPr>
              <a:t> </a:t>
            </a:r>
            <a:r>
              <a:rPr sz="4000" b="1" spc="645" dirty="0">
                <a:solidFill>
                  <a:srgbClr val="217DEE"/>
                </a:solidFill>
                <a:latin typeface="Georgia" panose="02040502050405020303" pitchFamily="18" charset="0"/>
                <a:cs typeface="Trebuchet MS"/>
              </a:rPr>
              <a:t>SCORE.</a:t>
            </a:r>
            <a:endParaRPr sz="4000" dirty="0">
              <a:latin typeface="Georgia" panose="02040502050405020303" pitchFamily="18" charset="0"/>
              <a:cs typeface="Trebuchet MS"/>
            </a:endParaRPr>
          </a:p>
        </p:txBody>
      </p:sp>
      <p:sp>
        <p:nvSpPr>
          <p:cNvPr id="4" name="object 4"/>
          <p:cNvSpPr txBox="1"/>
          <p:nvPr/>
        </p:nvSpPr>
        <p:spPr>
          <a:xfrm>
            <a:off x="1882774" y="4076700"/>
            <a:ext cx="9210040" cy="4022127"/>
          </a:xfrm>
          <a:prstGeom prst="rect">
            <a:avLst/>
          </a:prstGeom>
        </p:spPr>
        <p:txBody>
          <a:bodyPr vert="horz" wrap="square" lIns="0" tIns="12065" rIns="0" bIns="0" rtlCol="0">
            <a:spAutoFit/>
          </a:bodyPr>
          <a:lstStyle/>
          <a:p>
            <a:pPr marL="12700" marR="5080" algn="just">
              <a:lnSpc>
                <a:spcPct val="116700"/>
              </a:lnSpc>
              <a:spcBef>
                <a:spcPts val="95"/>
              </a:spcBef>
            </a:pPr>
            <a:r>
              <a:rPr lang="en-US" sz="3200" b="1" spc="35" dirty="0">
                <a:solidFill>
                  <a:srgbClr val="2A2A28"/>
                </a:solidFill>
                <a:latin typeface="Georgia" panose="02040502050405020303" pitchFamily="18" charset="0"/>
                <a:cs typeface="Trebuchet MS"/>
              </a:rPr>
              <a:t>Credit</a:t>
            </a:r>
            <a:r>
              <a:rPr lang="en-US" sz="3200" b="1" spc="-254" dirty="0">
                <a:solidFill>
                  <a:srgbClr val="2A2A28"/>
                </a:solidFill>
                <a:latin typeface="Georgia" panose="02040502050405020303" pitchFamily="18" charset="0"/>
                <a:cs typeface="Trebuchet MS"/>
              </a:rPr>
              <a:t> </a:t>
            </a:r>
            <a:r>
              <a:rPr lang="en-US" sz="3200" b="1" spc="125" dirty="0">
                <a:solidFill>
                  <a:srgbClr val="2A2A28"/>
                </a:solidFill>
                <a:latin typeface="Georgia" panose="02040502050405020303" pitchFamily="18" charset="0"/>
                <a:cs typeface="Trebuchet MS"/>
              </a:rPr>
              <a:t>score</a:t>
            </a:r>
            <a:r>
              <a:rPr lang="en-US" sz="3200" b="1" spc="-190" dirty="0">
                <a:solidFill>
                  <a:srgbClr val="2A2A28"/>
                </a:solidFill>
                <a:latin typeface="Georgia" panose="02040502050405020303" pitchFamily="18" charset="0"/>
                <a:cs typeface="Trebuchet MS"/>
              </a:rPr>
              <a:t> </a:t>
            </a:r>
            <a:r>
              <a:rPr lang="en-US" sz="3200" spc="260" dirty="0">
                <a:solidFill>
                  <a:srgbClr val="2A2A28"/>
                </a:solidFill>
                <a:latin typeface="Georgia" panose="02040502050405020303" pitchFamily="18" charset="0"/>
                <a:cs typeface="Trebuchet MS"/>
              </a:rPr>
              <a:t>shows</a:t>
            </a:r>
            <a:r>
              <a:rPr lang="en-US" sz="3200" spc="-185" dirty="0">
                <a:solidFill>
                  <a:srgbClr val="2A2A28"/>
                </a:solidFill>
                <a:latin typeface="Georgia" panose="02040502050405020303" pitchFamily="18" charset="0"/>
                <a:cs typeface="Trebuchet MS"/>
              </a:rPr>
              <a:t> </a:t>
            </a:r>
            <a:r>
              <a:rPr lang="en-US" sz="3200" spc="15" dirty="0">
                <a:solidFill>
                  <a:srgbClr val="2A2A28"/>
                </a:solidFill>
                <a:latin typeface="Georgia" panose="02040502050405020303" pitchFamily="18" charset="0"/>
                <a:cs typeface="Trebuchet MS"/>
              </a:rPr>
              <a:t>the </a:t>
            </a:r>
            <a:r>
              <a:rPr lang="en-US" sz="3200" spc="-1175" dirty="0">
                <a:solidFill>
                  <a:srgbClr val="2A2A28"/>
                </a:solidFill>
                <a:latin typeface="Georgia" panose="02040502050405020303" pitchFamily="18" charset="0"/>
                <a:cs typeface="Trebuchet MS"/>
              </a:rPr>
              <a:t> </a:t>
            </a:r>
            <a:r>
              <a:rPr lang="en-US" sz="3200" spc="55" dirty="0">
                <a:solidFill>
                  <a:srgbClr val="217DEE"/>
                </a:solidFill>
                <a:latin typeface="Georgia" panose="02040502050405020303" pitchFamily="18" charset="0"/>
                <a:cs typeface="Trebuchet MS"/>
              </a:rPr>
              <a:t>creditworthiness</a:t>
            </a:r>
            <a:r>
              <a:rPr lang="en-US" sz="3200" spc="-190" dirty="0">
                <a:solidFill>
                  <a:srgbClr val="217DEE"/>
                </a:solidFill>
                <a:latin typeface="Georgia" panose="02040502050405020303" pitchFamily="18" charset="0"/>
                <a:cs typeface="Trebuchet MS"/>
              </a:rPr>
              <a:t> </a:t>
            </a:r>
            <a:r>
              <a:rPr lang="en-US" sz="3200" spc="70" dirty="0">
                <a:solidFill>
                  <a:srgbClr val="2A2A28"/>
                </a:solidFill>
                <a:latin typeface="Georgia" panose="02040502050405020303" pitchFamily="18" charset="0"/>
                <a:cs typeface="Trebuchet MS"/>
              </a:rPr>
              <a:t>of</a:t>
            </a:r>
            <a:r>
              <a:rPr lang="en-US" sz="3200" spc="-190" dirty="0">
                <a:solidFill>
                  <a:srgbClr val="2A2A28"/>
                </a:solidFill>
                <a:latin typeface="Georgia" panose="02040502050405020303" pitchFamily="18" charset="0"/>
                <a:cs typeface="Trebuchet MS"/>
              </a:rPr>
              <a:t> </a:t>
            </a:r>
            <a:r>
              <a:rPr lang="en-US" sz="3200" spc="95" dirty="0">
                <a:solidFill>
                  <a:srgbClr val="2A2A28"/>
                </a:solidFill>
                <a:latin typeface="Georgia" panose="02040502050405020303" pitchFamily="18" charset="0"/>
                <a:cs typeface="Trebuchet MS"/>
              </a:rPr>
              <a:t>a</a:t>
            </a:r>
            <a:r>
              <a:rPr lang="en-US" sz="3200" spc="-185" dirty="0">
                <a:solidFill>
                  <a:srgbClr val="2A2A28"/>
                </a:solidFill>
                <a:latin typeface="Georgia" panose="02040502050405020303" pitchFamily="18" charset="0"/>
                <a:cs typeface="Trebuchet MS"/>
              </a:rPr>
              <a:t> </a:t>
            </a:r>
            <a:r>
              <a:rPr lang="en-US" sz="3200" spc="160" dirty="0">
                <a:solidFill>
                  <a:srgbClr val="2A2A28"/>
                </a:solidFill>
                <a:latin typeface="Georgia" panose="02040502050405020303" pitchFamily="18" charset="0"/>
                <a:cs typeface="Trebuchet MS"/>
              </a:rPr>
              <a:t>person </a:t>
            </a:r>
            <a:r>
              <a:rPr lang="en-US" sz="3200" spc="-1175" dirty="0">
                <a:solidFill>
                  <a:srgbClr val="2A2A28"/>
                </a:solidFill>
                <a:latin typeface="Georgia" panose="02040502050405020303" pitchFamily="18" charset="0"/>
                <a:cs typeface="Trebuchet MS"/>
              </a:rPr>
              <a:t> </a:t>
            </a:r>
            <a:r>
              <a:rPr lang="en-US" sz="3200" spc="165" dirty="0">
                <a:solidFill>
                  <a:srgbClr val="2A2A28"/>
                </a:solidFill>
                <a:latin typeface="Georgia" panose="02040502050405020303" pitchFamily="18" charset="0"/>
                <a:cs typeface="Trebuchet MS"/>
              </a:rPr>
              <a:t>and</a:t>
            </a:r>
            <a:r>
              <a:rPr lang="en-US" sz="3200" spc="-195" dirty="0">
                <a:solidFill>
                  <a:srgbClr val="2A2A28"/>
                </a:solidFill>
                <a:latin typeface="Georgia" panose="02040502050405020303" pitchFamily="18" charset="0"/>
                <a:cs typeface="Trebuchet MS"/>
              </a:rPr>
              <a:t> </a:t>
            </a:r>
            <a:r>
              <a:rPr lang="en-US" sz="3200" spc="25" dirty="0">
                <a:solidFill>
                  <a:srgbClr val="2A2A28"/>
                </a:solidFill>
                <a:latin typeface="Georgia" panose="02040502050405020303" pitchFamily="18" charset="0"/>
                <a:cs typeface="Trebuchet MS"/>
              </a:rPr>
              <a:t>is</a:t>
            </a:r>
            <a:r>
              <a:rPr lang="en-US" sz="3200" spc="-195" dirty="0">
                <a:solidFill>
                  <a:srgbClr val="2A2A28"/>
                </a:solidFill>
                <a:latin typeface="Georgia" panose="02040502050405020303" pitchFamily="18" charset="0"/>
                <a:cs typeface="Trebuchet MS"/>
              </a:rPr>
              <a:t> </a:t>
            </a:r>
            <a:r>
              <a:rPr lang="en-US" sz="3200" spc="15" dirty="0">
                <a:solidFill>
                  <a:srgbClr val="2A2A28"/>
                </a:solidFill>
                <a:latin typeface="Georgia" panose="02040502050405020303" pitchFamily="18" charset="0"/>
                <a:cs typeface="Trebuchet MS"/>
              </a:rPr>
              <a:t>the</a:t>
            </a:r>
            <a:r>
              <a:rPr lang="en-US" sz="3200" spc="-195" dirty="0">
                <a:solidFill>
                  <a:srgbClr val="2A2A28"/>
                </a:solidFill>
                <a:latin typeface="Georgia" panose="02040502050405020303" pitchFamily="18" charset="0"/>
                <a:cs typeface="Trebuchet MS"/>
              </a:rPr>
              <a:t> </a:t>
            </a:r>
            <a:r>
              <a:rPr lang="en-US" sz="3200" spc="65" dirty="0">
                <a:solidFill>
                  <a:srgbClr val="2A2A28"/>
                </a:solidFill>
                <a:latin typeface="Georgia" panose="02040502050405020303" pitchFamily="18" charset="0"/>
                <a:cs typeface="Trebuchet MS"/>
              </a:rPr>
              <a:t>determining</a:t>
            </a:r>
            <a:r>
              <a:rPr lang="en-US" sz="3200" spc="-195" dirty="0">
                <a:solidFill>
                  <a:srgbClr val="2A2A28"/>
                </a:solidFill>
                <a:latin typeface="Georgia" panose="02040502050405020303" pitchFamily="18" charset="0"/>
                <a:cs typeface="Trebuchet MS"/>
              </a:rPr>
              <a:t> </a:t>
            </a:r>
            <a:r>
              <a:rPr lang="en-US" sz="3200" spc="10" dirty="0">
                <a:solidFill>
                  <a:srgbClr val="2A2A28"/>
                </a:solidFill>
                <a:latin typeface="Georgia" panose="02040502050405020303" pitchFamily="18" charset="0"/>
                <a:cs typeface="Trebuchet MS"/>
              </a:rPr>
              <a:t>factor </a:t>
            </a:r>
            <a:r>
              <a:rPr lang="en-US" sz="3200" spc="-1175" dirty="0">
                <a:solidFill>
                  <a:srgbClr val="2A2A28"/>
                </a:solidFill>
                <a:latin typeface="Georgia" panose="02040502050405020303" pitchFamily="18" charset="0"/>
                <a:cs typeface="Trebuchet MS"/>
              </a:rPr>
              <a:t> </a:t>
            </a:r>
            <a:r>
              <a:rPr lang="en-US" sz="3200" spc="-5" dirty="0">
                <a:solidFill>
                  <a:srgbClr val="2A2A28"/>
                </a:solidFill>
                <a:latin typeface="Georgia" panose="02040502050405020303" pitchFamily="18" charset="0"/>
                <a:cs typeface="Trebuchet MS"/>
              </a:rPr>
              <a:t>for </a:t>
            </a:r>
            <a:r>
              <a:rPr lang="en-US" sz="3200" spc="15" dirty="0">
                <a:solidFill>
                  <a:srgbClr val="2A2A28"/>
                </a:solidFill>
                <a:latin typeface="Georgia" panose="02040502050405020303" pitchFamily="18" charset="0"/>
                <a:cs typeface="Trebuchet MS"/>
              </a:rPr>
              <a:t>the </a:t>
            </a:r>
            <a:r>
              <a:rPr lang="en-US" sz="3200" spc="100" dirty="0">
                <a:solidFill>
                  <a:srgbClr val="217DEE"/>
                </a:solidFill>
                <a:latin typeface="Georgia" panose="02040502050405020303" pitchFamily="18" charset="0"/>
                <a:cs typeface="Trebuchet MS"/>
              </a:rPr>
              <a:t>approval </a:t>
            </a:r>
            <a:r>
              <a:rPr lang="en-US" sz="3200" spc="70" dirty="0">
                <a:solidFill>
                  <a:srgbClr val="217DEE"/>
                </a:solidFill>
                <a:latin typeface="Georgia" panose="02040502050405020303" pitchFamily="18" charset="0"/>
                <a:cs typeface="Trebuchet MS"/>
              </a:rPr>
              <a:t>of </a:t>
            </a:r>
            <a:r>
              <a:rPr lang="en-US" sz="3200" spc="95" dirty="0">
                <a:solidFill>
                  <a:srgbClr val="217DEE"/>
                </a:solidFill>
                <a:latin typeface="Georgia" panose="02040502050405020303" pitchFamily="18" charset="0"/>
                <a:cs typeface="Trebuchet MS"/>
              </a:rPr>
              <a:t>a </a:t>
            </a:r>
            <a:r>
              <a:rPr lang="en-US" sz="3200" spc="85" dirty="0">
                <a:solidFill>
                  <a:srgbClr val="217DEE"/>
                </a:solidFill>
                <a:latin typeface="Georgia" panose="02040502050405020303" pitchFamily="18" charset="0"/>
                <a:cs typeface="Trebuchet MS"/>
              </a:rPr>
              <a:t>loan </a:t>
            </a:r>
            <a:r>
              <a:rPr lang="en-US" sz="3200" spc="45" dirty="0">
                <a:solidFill>
                  <a:srgbClr val="2A2A28"/>
                </a:solidFill>
                <a:latin typeface="Georgia" panose="02040502050405020303" pitchFamily="18" charset="0"/>
                <a:cs typeface="Trebuchet MS"/>
              </a:rPr>
              <a:t>or </a:t>
            </a:r>
            <a:r>
              <a:rPr lang="en-US" sz="3200" spc="-1175" dirty="0">
                <a:solidFill>
                  <a:srgbClr val="2A2A28"/>
                </a:solidFill>
                <a:latin typeface="Georgia" panose="02040502050405020303" pitchFamily="18" charset="0"/>
                <a:cs typeface="Trebuchet MS"/>
              </a:rPr>
              <a:t> </a:t>
            </a:r>
            <a:r>
              <a:rPr lang="en-US" sz="3200" spc="-5" dirty="0">
                <a:solidFill>
                  <a:srgbClr val="2A2A28"/>
                </a:solidFill>
                <a:latin typeface="Georgia" panose="02040502050405020303" pitchFamily="18" charset="0"/>
                <a:cs typeface="Trebuchet MS"/>
              </a:rPr>
              <a:t>credit</a:t>
            </a:r>
            <a:r>
              <a:rPr lang="en-US" sz="3200" spc="-185" dirty="0">
                <a:solidFill>
                  <a:srgbClr val="2A2A28"/>
                </a:solidFill>
                <a:latin typeface="Georgia" panose="02040502050405020303" pitchFamily="18" charset="0"/>
                <a:cs typeface="Trebuchet MS"/>
              </a:rPr>
              <a:t> </a:t>
            </a:r>
            <a:r>
              <a:rPr lang="en-US" sz="3200" spc="110" dirty="0">
                <a:solidFill>
                  <a:srgbClr val="2A2A28"/>
                </a:solidFill>
                <a:latin typeface="Georgia" panose="02040502050405020303" pitchFamily="18" charset="0"/>
                <a:cs typeface="Trebuchet MS"/>
              </a:rPr>
              <a:t>card</a:t>
            </a:r>
            <a:r>
              <a:rPr lang="en-US" sz="3200" spc="-180" dirty="0">
                <a:solidFill>
                  <a:srgbClr val="2A2A28"/>
                </a:solidFill>
                <a:latin typeface="Georgia" panose="02040502050405020303" pitchFamily="18" charset="0"/>
                <a:cs typeface="Trebuchet MS"/>
              </a:rPr>
              <a:t> </a:t>
            </a:r>
            <a:r>
              <a:rPr lang="en-US" sz="3200" spc="-35" dirty="0">
                <a:solidFill>
                  <a:srgbClr val="2A2A28"/>
                </a:solidFill>
                <a:latin typeface="Georgia" panose="02040502050405020303" pitchFamily="18" charset="0"/>
                <a:cs typeface="Trebuchet MS"/>
              </a:rPr>
              <a:t>application</a:t>
            </a:r>
            <a:r>
              <a:rPr lang="en-US" sz="3200" spc="-35" dirty="0" smtClean="0">
                <a:solidFill>
                  <a:srgbClr val="2A2A28"/>
                </a:solidFill>
                <a:latin typeface="Georgia" panose="02040502050405020303" pitchFamily="18" charset="0"/>
                <a:cs typeface="Trebuchet MS"/>
              </a:rPr>
              <a:t>.</a:t>
            </a:r>
          </a:p>
          <a:p>
            <a:pPr marL="12700" marR="5080" algn="just">
              <a:lnSpc>
                <a:spcPct val="116700"/>
              </a:lnSpc>
              <a:spcBef>
                <a:spcPts val="95"/>
              </a:spcBef>
            </a:pPr>
            <a:endParaRPr lang="en-US" sz="3200" dirty="0">
              <a:latin typeface="Georgia" panose="02040502050405020303" pitchFamily="18" charset="0"/>
              <a:cs typeface="Trebuchet MS"/>
            </a:endParaRPr>
          </a:p>
          <a:p>
            <a:pPr marL="12700" marR="5080" algn="just">
              <a:lnSpc>
                <a:spcPct val="116700"/>
              </a:lnSpc>
              <a:spcBef>
                <a:spcPts val="95"/>
              </a:spcBef>
            </a:pPr>
            <a:r>
              <a:rPr sz="3200" spc="110" dirty="0" smtClean="0">
                <a:solidFill>
                  <a:srgbClr val="212121"/>
                </a:solidFill>
                <a:latin typeface="Georgia" panose="02040502050405020303" pitchFamily="18" charset="0"/>
                <a:cs typeface="Trebuchet MS"/>
              </a:rPr>
              <a:t>Figures</a:t>
            </a:r>
            <a:r>
              <a:rPr sz="3200" spc="-140" dirty="0" smtClean="0">
                <a:solidFill>
                  <a:srgbClr val="212121"/>
                </a:solidFill>
                <a:latin typeface="Georgia" panose="02040502050405020303" pitchFamily="18" charset="0"/>
                <a:cs typeface="Trebuchet MS"/>
              </a:rPr>
              <a:t> </a:t>
            </a:r>
            <a:r>
              <a:rPr sz="3200" spc="145" dirty="0">
                <a:solidFill>
                  <a:srgbClr val="212121"/>
                </a:solidFill>
                <a:latin typeface="Georgia" panose="02040502050405020303" pitchFamily="18" charset="0"/>
                <a:cs typeface="Trebuchet MS"/>
              </a:rPr>
              <a:t>on</a:t>
            </a:r>
            <a:r>
              <a:rPr sz="3200" spc="-140" dirty="0">
                <a:solidFill>
                  <a:srgbClr val="212121"/>
                </a:solidFill>
                <a:latin typeface="Georgia" panose="02040502050405020303" pitchFamily="18" charset="0"/>
                <a:cs typeface="Trebuchet MS"/>
              </a:rPr>
              <a:t> </a:t>
            </a:r>
            <a:r>
              <a:rPr sz="3200" spc="15" dirty="0">
                <a:solidFill>
                  <a:srgbClr val="212121"/>
                </a:solidFill>
                <a:latin typeface="Georgia" panose="02040502050405020303" pitchFamily="18" charset="0"/>
                <a:cs typeface="Trebuchet MS"/>
              </a:rPr>
              <a:t>the</a:t>
            </a:r>
            <a:r>
              <a:rPr sz="3200" spc="-135" dirty="0">
                <a:solidFill>
                  <a:srgbClr val="212121"/>
                </a:solidFill>
                <a:latin typeface="Georgia" panose="02040502050405020303" pitchFamily="18" charset="0"/>
                <a:cs typeface="Trebuchet MS"/>
              </a:rPr>
              <a:t> </a:t>
            </a:r>
            <a:r>
              <a:rPr sz="3200" spc="-10" dirty="0">
                <a:solidFill>
                  <a:srgbClr val="212121"/>
                </a:solidFill>
                <a:latin typeface="Georgia" panose="02040502050405020303" pitchFamily="18" charset="0"/>
                <a:cs typeface="Trebuchet MS"/>
              </a:rPr>
              <a:t>right</a:t>
            </a:r>
            <a:r>
              <a:rPr sz="3200" spc="-140" dirty="0">
                <a:solidFill>
                  <a:srgbClr val="212121"/>
                </a:solidFill>
                <a:latin typeface="Georgia" panose="02040502050405020303" pitchFamily="18" charset="0"/>
                <a:cs typeface="Trebuchet MS"/>
              </a:rPr>
              <a:t> </a:t>
            </a:r>
            <a:r>
              <a:rPr sz="3200" spc="204" dirty="0">
                <a:solidFill>
                  <a:srgbClr val="212121"/>
                </a:solidFill>
                <a:latin typeface="Georgia" panose="02040502050405020303" pitchFamily="18" charset="0"/>
                <a:cs typeface="Trebuchet MS"/>
              </a:rPr>
              <a:t>shows</a:t>
            </a:r>
            <a:r>
              <a:rPr sz="3200" spc="-135" dirty="0">
                <a:solidFill>
                  <a:srgbClr val="212121"/>
                </a:solidFill>
                <a:latin typeface="Georgia" panose="02040502050405020303" pitchFamily="18" charset="0"/>
                <a:cs typeface="Trebuchet MS"/>
              </a:rPr>
              <a:t> </a:t>
            </a:r>
            <a:r>
              <a:rPr sz="3200" spc="15" dirty="0">
                <a:solidFill>
                  <a:srgbClr val="212121"/>
                </a:solidFill>
                <a:latin typeface="Georgia" panose="02040502050405020303" pitchFamily="18" charset="0"/>
                <a:cs typeface="Trebuchet MS"/>
              </a:rPr>
              <a:t>the</a:t>
            </a:r>
            <a:r>
              <a:rPr sz="3200" spc="-140" dirty="0">
                <a:solidFill>
                  <a:srgbClr val="212121"/>
                </a:solidFill>
                <a:latin typeface="Georgia" panose="02040502050405020303" pitchFamily="18" charset="0"/>
                <a:cs typeface="Trebuchet MS"/>
              </a:rPr>
              <a:t> </a:t>
            </a:r>
            <a:r>
              <a:rPr sz="3200" spc="20" dirty="0">
                <a:solidFill>
                  <a:srgbClr val="212121"/>
                </a:solidFill>
                <a:latin typeface="Georgia" panose="02040502050405020303" pitchFamily="18" charset="0"/>
                <a:cs typeface="Trebuchet MS"/>
              </a:rPr>
              <a:t>relationship</a:t>
            </a:r>
            <a:r>
              <a:rPr sz="3200" spc="-135" dirty="0">
                <a:solidFill>
                  <a:srgbClr val="212121"/>
                </a:solidFill>
                <a:latin typeface="Georgia" panose="02040502050405020303" pitchFamily="18" charset="0"/>
                <a:cs typeface="Trebuchet MS"/>
              </a:rPr>
              <a:t> </a:t>
            </a:r>
            <a:r>
              <a:rPr sz="3200" spc="105" dirty="0">
                <a:solidFill>
                  <a:srgbClr val="212121"/>
                </a:solidFill>
                <a:latin typeface="Georgia" panose="02040502050405020303" pitchFamily="18" charset="0"/>
                <a:cs typeface="Trebuchet MS"/>
              </a:rPr>
              <a:t>between </a:t>
            </a:r>
            <a:r>
              <a:rPr sz="3200" spc="-890" dirty="0">
                <a:solidFill>
                  <a:srgbClr val="212121"/>
                </a:solidFill>
                <a:latin typeface="Georgia" panose="02040502050405020303" pitchFamily="18" charset="0"/>
                <a:cs typeface="Trebuchet MS"/>
              </a:rPr>
              <a:t> </a:t>
            </a:r>
            <a:r>
              <a:rPr sz="3200" spc="135" dirty="0">
                <a:solidFill>
                  <a:srgbClr val="212121"/>
                </a:solidFill>
                <a:latin typeface="Georgia" panose="02040502050405020303" pitchFamily="18" charset="0"/>
                <a:cs typeface="Trebuchet MS"/>
              </a:rPr>
              <a:t>CIBIL</a:t>
            </a:r>
            <a:r>
              <a:rPr sz="3200" spc="-135" dirty="0">
                <a:solidFill>
                  <a:srgbClr val="212121"/>
                </a:solidFill>
                <a:latin typeface="Georgia" panose="02040502050405020303" pitchFamily="18" charset="0"/>
                <a:cs typeface="Trebuchet MS"/>
              </a:rPr>
              <a:t> </a:t>
            </a:r>
            <a:r>
              <a:rPr sz="3200" spc="125" dirty="0">
                <a:solidFill>
                  <a:srgbClr val="212121"/>
                </a:solidFill>
                <a:latin typeface="Georgia" panose="02040502050405020303" pitchFamily="18" charset="0"/>
                <a:cs typeface="Trebuchet MS"/>
              </a:rPr>
              <a:t>score</a:t>
            </a:r>
            <a:r>
              <a:rPr sz="3200" spc="-130" dirty="0">
                <a:solidFill>
                  <a:srgbClr val="212121"/>
                </a:solidFill>
                <a:latin typeface="Georgia" panose="02040502050405020303" pitchFamily="18" charset="0"/>
                <a:cs typeface="Trebuchet MS"/>
              </a:rPr>
              <a:t> </a:t>
            </a:r>
            <a:r>
              <a:rPr sz="3200" spc="130" dirty="0">
                <a:solidFill>
                  <a:srgbClr val="212121"/>
                </a:solidFill>
                <a:latin typeface="Georgia" panose="02040502050405020303" pitchFamily="18" charset="0"/>
                <a:cs typeface="Trebuchet MS"/>
              </a:rPr>
              <a:t>and</a:t>
            </a:r>
            <a:r>
              <a:rPr sz="3200" spc="-135" dirty="0">
                <a:solidFill>
                  <a:srgbClr val="212121"/>
                </a:solidFill>
                <a:latin typeface="Georgia" panose="02040502050405020303" pitchFamily="18" charset="0"/>
                <a:cs typeface="Trebuchet MS"/>
              </a:rPr>
              <a:t> </a:t>
            </a:r>
            <a:r>
              <a:rPr sz="3200" spc="100" dirty="0">
                <a:solidFill>
                  <a:srgbClr val="212121"/>
                </a:solidFill>
                <a:latin typeface="Georgia" panose="02040502050405020303" pitchFamily="18" charset="0"/>
                <a:cs typeface="Trebuchet MS"/>
              </a:rPr>
              <a:t>percentage</a:t>
            </a:r>
            <a:r>
              <a:rPr sz="3200" spc="-130" dirty="0">
                <a:solidFill>
                  <a:srgbClr val="212121"/>
                </a:solidFill>
                <a:latin typeface="Georgia" panose="02040502050405020303" pitchFamily="18" charset="0"/>
                <a:cs typeface="Trebuchet MS"/>
              </a:rPr>
              <a:t> </a:t>
            </a:r>
            <a:r>
              <a:rPr sz="3200" spc="55" dirty="0">
                <a:solidFill>
                  <a:srgbClr val="212121"/>
                </a:solidFill>
                <a:latin typeface="Georgia" panose="02040502050405020303" pitchFamily="18" charset="0"/>
                <a:cs typeface="Trebuchet MS"/>
              </a:rPr>
              <a:t>of</a:t>
            </a:r>
            <a:r>
              <a:rPr sz="3200" spc="-130" dirty="0">
                <a:solidFill>
                  <a:srgbClr val="212121"/>
                </a:solidFill>
                <a:latin typeface="Georgia" panose="02040502050405020303" pitchFamily="18" charset="0"/>
                <a:cs typeface="Trebuchet MS"/>
              </a:rPr>
              <a:t> </a:t>
            </a:r>
            <a:r>
              <a:rPr sz="3200" spc="155" dirty="0">
                <a:solidFill>
                  <a:srgbClr val="212121"/>
                </a:solidFill>
                <a:latin typeface="Georgia" panose="02040502050405020303" pitchFamily="18" charset="0"/>
                <a:cs typeface="Trebuchet MS"/>
              </a:rPr>
              <a:t>new</a:t>
            </a:r>
            <a:r>
              <a:rPr sz="3200" spc="-135" dirty="0">
                <a:solidFill>
                  <a:srgbClr val="212121"/>
                </a:solidFill>
                <a:latin typeface="Georgia" panose="02040502050405020303" pitchFamily="18" charset="0"/>
                <a:cs typeface="Trebuchet MS"/>
              </a:rPr>
              <a:t> </a:t>
            </a:r>
            <a:r>
              <a:rPr sz="3200" spc="105" dirty="0">
                <a:solidFill>
                  <a:srgbClr val="212121"/>
                </a:solidFill>
                <a:latin typeface="Georgia" panose="02040502050405020303" pitchFamily="18" charset="0"/>
                <a:cs typeface="Trebuchet MS"/>
              </a:rPr>
              <a:t>loans</a:t>
            </a:r>
            <a:r>
              <a:rPr sz="3200" spc="-130" dirty="0">
                <a:solidFill>
                  <a:srgbClr val="212121"/>
                </a:solidFill>
                <a:latin typeface="Georgia" panose="02040502050405020303" pitchFamily="18" charset="0"/>
                <a:cs typeface="Trebuchet MS"/>
              </a:rPr>
              <a:t> </a:t>
            </a:r>
            <a:r>
              <a:rPr sz="3200" spc="50" dirty="0">
                <a:solidFill>
                  <a:srgbClr val="212121"/>
                </a:solidFill>
                <a:latin typeface="Georgia" panose="02040502050405020303" pitchFamily="18" charset="0"/>
                <a:cs typeface="Trebuchet MS"/>
              </a:rPr>
              <a:t>approved.</a:t>
            </a:r>
            <a:endParaRPr sz="3200" dirty="0">
              <a:latin typeface="Georgia" panose="02040502050405020303" pitchFamily="18" charset="0"/>
              <a:cs typeface="Trebuchet MS"/>
            </a:endParaRPr>
          </a:p>
        </p:txBody>
      </p:sp>
      <p:sp>
        <p:nvSpPr>
          <p:cNvPr id="6" name="Slide Number Placeholder 5"/>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18</a:t>
            </a:fld>
            <a:endParaRPr lang="en-IN"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3"/>
          <p:cNvSpPr/>
          <p:nvPr/>
        </p:nvSpPr>
        <p:spPr>
          <a:xfrm>
            <a:off x="9220200" y="-9233"/>
            <a:ext cx="9210675" cy="10287000"/>
          </a:xfrm>
          <a:custGeom>
            <a:avLst/>
            <a:gdLst/>
            <a:ahLst/>
            <a:cxnLst/>
            <a:rect l="l" t="t" r="r" b="b"/>
            <a:pathLst>
              <a:path w="9210675" h="10287000">
                <a:moveTo>
                  <a:pt x="0" y="0"/>
                </a:moveTo>
                <a:lnTo>
                  <a:pt x="9210611" y="0"/>
                </a:lnTo>
                <a:lnTo>
                  <a:pt x="9210611" y="10286999"/>
                </a:lnTo>
                <a:lnTo>
                  <a:pt x="0" y="10286999"/>
                </a:lnTo>
                <a:lnTo>
                  <a:pt x="0" y="0"/>
                </a:lnTo>
                <a:close/>
              </a:path>
            </a:pathLst>
          </a:custGeom>
          <a:solidFill>
            <a:schemeClr val="accent3">
              <a:lumMod val="40000"/>
              <a:lumOff val="60000"/>
            </a:schemeClr>
          </a:solidFill>
        </p:spPr>
        <p:txBody>
          <a:bodyPr wrap="square" lIns="0" tIns="0" rIns="0" bIns="0" rtlCol="0"/>
          <a:lstStyle/>
          <a:p>
            <a:endParaRPr/>
          </a:p>
        </p:txBody>
      </p:sp>
      <p:sp>
        <p:nvSpPr>
          <p:cNvPr id="3" name="object 3"/>
          <p:cNvSpPr/>
          <p:nvPr/>
        </p:nvSpPr>
        <p:spPr>
          <a:xfrm>
            <a:off x="1438" y="-38100"/>
            <a:ext cx="9210675" cy="10325100"/>
          </a:xfrm>
          <a:custGeom>
            <a:avLst/>
            <a:gdLst/>
            <a:ahLst/>
            <a:cxnLst/>
            <a:rect l="l" t="t" r="r" b="b"/>
            <a:pathLst>
              <a:path w="9210675" h="10287000">
                <a:moveTo>
                  <a:pt x="0" y="0"/>
                </a:moveTo>
                <a:lnTo>
                  <a:pt x="9210611" y="0"/>
                </a:lnTo>
                <a:lnTo>
                  <a:pt x="9210611" y="10286999"/>
                </a:lnTo>
                <a:lnTo>
                  <a:pt x="0" y="10286999"/>
                </a:lnTo>
                <a:lnTo>
                  <a:pt x="0" y="0"/>
                </a:lnTo>
                <a:close/>
              </a:path>
            </a:pathLst>
          </a:custGeom>
          <a:solidFill>
            <a:srgbClr val="28CCB9"/>
          </a:solidFill>
        </p:spPr>
        <p:txBody>
          <a:bodyPr wrap="square" lIns="0" tIns="0" rIns="0" bIns="0" rtlCol="0"/>
          <a:lstStyle/>
          <a:p>
            <a:endParaRPr/>
          </a:p>
        </p:txBody>
      </p:sp>
      <p:sp>
        <p:nvSpPr>
          <p:cNvPr id="7" name="object 7"/>
          <p:cNvSpPr txBox="1">
            <a:spLocks noGrp="1"/>
          </p:cNvSpPr>
          <p:nvPr>
            <p:ph type="title"/>
          </p:nvPr>
        </p:nvSpPr>
        <p:spPr>
          <a:xfrm>
            <a:off x="2438400" y="2857500"/>
            <a:ext cx="5356226" cy="621965"/>
          </a:xfrm>
          <a:prstGeom prst="rect">
            <a:avLst/>
          </a:prstGeom>
        </p:spPr>
        <p:txBody>
          <a:bodyPr vert="horz" wrap="square" lIns="0" tIns="13970" rIns="0" bIns="0" rtlCol="0">
            <a:spAutoFit/>
          </a:bodyPr>
          <a:lstStyle/>
          <a:p>
            <a:pPr marL="12700">
              <a:lnSpc>
                <a:spcPct val="100000"/>
              </a:lnSpc>
              <a:spcBef>
                <a:spcPts val="110"/>
              </a:spcBef>
            </a:pPr>
            <a:r>
              <a:rPr sz="3950" b="1" spc="254" dirty="0">
                <a:solidFill>
                  <a:srgbClr val="FFFFFF"/>
                </a:solidFill>
                <a:latin typeface="Georgia" panose="02040502050405020303" pitchFamily="18" charset="0"/>
              </a:rPr>
              <a:t>ANNUAL</a:t>
            </a:r>
            <a:r>
              <a:rPr sz="3950" b="1" spc="-245" dirty="0">
                <a:solidFill>
                  <a:srgbClr val="FFFFFF"/>
                </a:solidFill>
                <a:latin typeface="Georgia" panose="02040502050405020303" pitchFamily="18" charset="0"/>
              </a:rPr>
              <a:t> </a:t>
            </a:r>
            <a:r>
              <a:rPr sz="3950" b="1" spc="165" dirty="0">
                <a:solidFill>
                  <a:srgbClr val="FFFFFF"/>
                </a:solidFill>
                <a:latin typeface="Georgia" panose="02040502050405020303" pitchFamily="18" charset="0"/>
              </a:rPr>
              <a:t>FEES</a:t>
            </a:r>
            <a:endParaRPr sz="3950" dirty="0">
              <a:latin typeface="Georgia" panose="02040502050405020303" pitchFamily="18" charset="0"/>
            </a:endParaRPr>
          </a:p>
        </p:txBody>
      </p:sp>
      <p:grpSp>
        <p:nvGrpSpPr>
          <p:cNvPr id="15" name="object 8"/>
          <p:cNvGrpSpPr/>
          <p:nvPr/>
        </p:nvGrpSpPr>
        <p:grpSpPr>
          <a:xfrm>
            <a:off x="1609929" y="4228278"/>
            <a:ext cx="124460" cy="2981960"/>
            <a:chOff x="10363173" y="2779267"/>
            <a:chExt cx="124460" cy="2981960"/>
          </a:xfrm>
        </p:grpSpPr>
        <p:pic>
          <p:nvPicPr>
            <p:cNvPr id="16" name="object 9"/>
            <p:cNvPicPr/>
            <p:nvPr/>
          </p:nvPicPr>
          <p:blipFill>
            <a:blip r:embed="rId3" cstate="print"/>
            <a:stretch>
              <a:fillRect/>
            </a:stretch>
          </p:blipFill>
          <p:spPr>
            <a:xfrm>
              <a:off x="10363199" y="2779267"/>
              <a:ext cx="123825" cy="123825"/>
            </a:xfrm>
            <a:prstGeom prst="rect">
              <a:avLst/>
            </a:prstGeom>
          </p:spPr>
        </p:pic>
        <p:pic>
          <p:nvPicPr>
            <p:cNvPr id="17" name="object 10"/>
            <p:cNvPicPr/>
            <p:nvPr/>
          </p:nvPicPr>
          <p:blipFill>
            <a:blip r:embed="rId3" cstate="print"/>
            <a:stretch>
              <a:fillRect/>
            </a:stretch>
          </p:blipFill>
          <p:spPr>
            <a:xfrm>
              <a:off x="10363173" y="3350788"/>
              <a:ext cx="123824" cy="123824"/>
            </a:xfrm>
            <a:prstGeom prst="rect">
              <a:avLst/>
            </a:prstGeom>
          </p:spPr>
        </p:pic>
        <p:pic>
          <p:nvPicPr>
            <p:cNvPr id="18" name="object 11"/>
            <p:cNvPicPr/>
            <p:nvPr/>
          </p:nvPicPr>
          <p:blipFill>
            <a:blip r:embed="rId3" cstate="print"/>
            <a:stretch>
              <a:fillRect/>
            </a:stretch>
          </p:blipFill>
          <p:spPr>
            <a:xfrm>
              <a:off x="10363173" y="4493785"/>
              <a:ext cx="123824" cy="123824"/>
            </a:xfrm>
            <a:prstGeom prst="rect">
              <a:avLst/>
            </a:prstGeom>
          </p:spPr>
        </p:pic>
        <p:pic>
          <p:nvPicPr>
            <p:cNvPr id="19" name="object 12"/>
            <p:cNvPicPr/>
            <p:nvPr/>
          </p:nvPicPr>
          <p:blipFill>
            <a:blip r:embed="rId3" cstate="print"/>
            <a:stretch>
              <a:fillRect/>
            </a:stretch>
          </p:blipFill>
          <p:spPr>
            <a:xfrm>
              <a:off x="10363173" y="5636782"/>
              <a:ext cx="123824" cy="123824"/>
            </a:xfrm>
            <a:prstGeom prst="rect">
              <a:avLst/>
            </a:prstGeom>
          </p:spPr>
        </p:pic>
      </p:grpSp>
      <p:sp>
        <p:nvSpPr>
          <p:cNvPr id="20" name="object 13"/>
          <p:cNvSpPr txBox="1"/>
          <p:nvPr/>
        </p:nvSpPr>
        <p:spPr>
          <a:xfrm>
            <a:off x="1905000" y="3901752"/>
            <a:ext cx="6064250" cy="4628830"/>
          </a:xfrm>
          <a:prstGeom prst="rect">
            <a:avLst/>
          </a:prstGeom>
        </p:spPr>
        <p:txBody>
          <a:bodyPr vert="horz" wrap="square" lIns="0" tIns="126364" rIns="0" bIns="0" rtlCol="0">
            <a:spAutoFit/>
          </a:bodyPr>
          <a:lstStyle/>
          <a:p>
            <a:pPr marL="12700">
              <a:lnSpc>
                <a:spcPct val="100000"/>
              </a:lnSpc>
              <a:spcBef>
                <a:spcPts val="994"/>
              </a:spcBef>
            </a:pPr>
            <a:r>
              <a:rPr sz="3000" spc="150" dirty="0">
                <a:latin typeface="Georgia" panose="02040502050405020303" pitchFamily="18" charset="0"/>
                <a:cs typeface="Trebuchet MS"/>
              </a:rPr>
              <a:t>You're</a:t>
            </a:r>
            <a:r>
              <a:rPr sz="3000" spc="-25" dirty="0">
                <a:latin typeface="Georgia" panose="02040502050405020303" pitchFamily="18" charset="0"/>
                <a:cs typeface="Trebuchet MS"/>
              </a:rPr>
              <a:t> </a:t>
            </a:r>
            <a:r>
              <a:rPr sz="3000" spc="110" dirty="0">
                <a:latin typeface="Georgia" panose="02040502050405020303" pitchFamily="18" charset="0"/>
                <a:cs typeface="Trebuchet MS"/>
              </a:rPr>
              <a:t>offered</a:t>
            </a:r>
            <a:r>
              <a:rPr sz="3000" spc="-30" dirty="0">
                <a:latin typeface="Georgia" panose="02040502050405020303" pitchFamily="18" charset="0"/>
                <a:cs typeface="Trebuchet MS"/>
              </a:rPr>
              <a:t> </a:t>
            </a:r>
            <a:r>
              <a:rPr sz="3000" spc="75" dirty="0">
                <a:latin typeface="Georgia" panose="02040502050405020303" pitchFamily="18" charset="0"/>
                <a:cs typeface="Trebuchet MS"/>
              </a:rPr>
              <a:t>a</a:t>
            </a:r>
            <a:r>
              <a:rPr sz="3000" spc="-25" dirty="0">
                <a:latin typeface="Georgia" panose="02040502050405020303" pitchFamily="18" charset="0"/>
                <a:cs typeface="Trebuchet MS"/>
              </a:rPr>
              <a:t> </a:t>
            </a:r>
            <a:r>
              <a:rPr sz="3000" spc="160" dirty="0">
                <a:latin typeface="Georgia" panose="02040502050405020303" pitchFamily="18" charset="0"/>
                <a:cs typeface="Trebuchet MS"/>
              </a:rPr>
              <a:t>"FREE"</a:t>
            </a:r>
            <a:r>
              <a:rPr sz="3000" spc="-25" dirty="0">
                <a:latin typeface="Georgia" panose="02040502050405020303" pitchFamily="18" charset="0"/>
                <a:cs typeface="Trebuchet MS"/>
              </a:rPr>
              <a:t> </a:t>
            </a:r>
            <a:r>
              <a:rPr sz="3000" spc="130" dirty="0">
                <a:latin typeface="Georgia" panose="02040502050405020303" pitchFamily="18" charset="0"/>
                <a:cs typeface="Trebuchet MS"/>
              </a:rPr>
              <a:t>card</a:t>
            </a:r>
            <a:endParaRPr sz="3000" dirty="0">
              <a:latin typeface="Georgia" panose="02040502050405020303" pitchFamily="18" charset="0"/>
              <a:cs typeface="Trebuchet MS"/>
            </a:endParaRPr>
          </a:p>
          <a:p>
            <a:pPr marL="12700" marR="5080">
              <a:lnSpc>
                <a:spcPct val="125000"/>
              </a:lnSpc>
            </a:pPr>
            <a:r>
              <a:rPr sz="3000" spc="190" dirty="0">
                <a:latin typeface="Georgia" panose="02040502050405020303" pitchFamily="18" charset="0"/>
                <a:cs typeface="Trebuchet MS"/>
              </a:rPr>
              <a:t>Fee</a:t>
            </a:r>
            <a:r>
              <a:rPr sz="3000" spc="-25" dirty="0">
                <a:latin typeface="Georgia" panose="02040502050405020303" pitchFamily="18" charset="0"/>
                <a:cs typeface="Trebuchet MS"/>
              </a:rPr>
              <a:t> </a:t>
            </a:r>
            <a:r>
              <a:rPr sz="3000" spc="145" dirty="0">
                <a:latin typeface="Georgia" panose="02040502050405020303" pitchFamily="18" charset="0"/>
                <a:cs typeface="Trebuchet MS"/>
              </a:rPr>
              <a:t>waived</a:t>
            </a:r>
            <a:r>
              <a:rPr sz="3000" spc="-20" dirty="0">
                <a:latin typeface="Georgia" panose="02040502050405020303" pitchFamily="18" charset="0"/>
                <a:cs typeface="Trebuchet MS"/>
              </a:rPr>
              <a:t> </a:t>
            </a:r>
            <a:r>
              <a:rPr sz="3000" spc="55" dirty="0">
                <a:latin typeface="Georgia" panose="02040502050405020303" pitchFamily="18" charset="0"/>
                <a:cs typeface="Trebuchet MS"/>
              </a:rPr>
              <a:t>off</a:t>
            </a:r>
            <a:r>
              <a:rPr sz="3000" spc="-20" dirty="0">
                <a:latin typeface="Georgia" panose="02040502050405020303" pitchFamily="18" charset="0"/>
                <a:cs typeface="Trebuchet MS"/>
              </a:rPr>
              <a:t> </a:t>
            </a:r>
            <a:r>
              <a:rPr sz="3000" spc="40" dirty="0">
                <a:latin typeface="Georgia" panose="02040502050405020303" pitchFamily="18" charset="0"/>
                <a:cs typeface="Trebuchet MS"/>
              </a:rPr>
              <a:t>for</a:t>
            </a:r>
            <a:r>
              <a:rPr sz="3000" spc="-25" dirty="0">
                <a:latin typeface="Georgia" panose="02040502050405020303" pitchFamily="18" charset="0"/>
                <a:cs typeface="Trebuchet MS"/>
              </a:rPr>
              <a:t> </a:t>
            </a:r>
            <a:r>
              <a:rPr sz="3000" spc="25" dirty="0">
                <a:latin typeface="Georgia" panose="02040502050405020303" pitchFamily="18" charset="0"/>
                <a:cs typeface="Trebuchet MS"/>
              </a:rPr>
              <a:t>lifetime</a:t>
            </a:r>
            <a:r>
              <a:rPr sz="3000" spc="-20" dirty="0">
                <a:latin typeface="Georgia" panose="02040502050405020303" pitchFamily="18" charset="0"/>
                <a:cs typeface="Trebuchet MS"/>
              </a:rPr>
              <a:t> </a:t>
            </a:r>
            <a:r>
              <a:rPr sz="3000" spc="65" dirty="0">
                <a:latin typeface="Georgia" panose="02040502050405020303" pitchFamily="18" charset="0"/>
                <a:cs typeface="Trebuchet MS"/>
              </a:rPr>
              <a:t>or</a:t>
            </a:r>
            <a:r>
              <a:rPr sz="3000" spc="-20" dirty="0">
                <a:latin typeface="Georgia" panose="02040502050405020303" pitchFamily="18" charset="0"/>
                <a:cs typeface="Trebuchet MS"/>
              </a:rPr>
              <a:t> </a:t>
            </a:r>
            <a:r>
              <a:rPr sz="3000" spc="55" dirty="0">
                <a:latin typeface="Georgia" panose="02040502050405020303" pitchFamily="18" charset="0"/>
                <a:cs typeface="Trebuchet MS"/>
              </a:rPr>
              <a:t>the </a:t>
            </a:r>
            <a:r>
              <a:rPr sz="3000" spc="-890" dirty="0">
                <a:latin typeface="Georgia" panose="02040502050405020303" pitchFamily="18" charset="0"/>
                <a:cs typeface="Trebuchet MS"/>
              </a:rPr>
              <a:t> </a:t>
            </a:r>
            <a:r>
              <a:rPr sz="3000" spc="-15" dirty="0">
                <a:latin typeface="Georgia" panose="02040502050405020303" pitchFamily="18" charset="0"/>
                <a:cs typeface="Trebuchet MS"/>
              </a:rPr>
              <a:t>first</a:t>
            </a:r>
            <a:r>
              <a:rPr sz="3000" spc="-20" dirty="0">
                <a:latin typeface="Georgia" panose="02040502050405020303" pitchFamily="18" charset="0"/>
                <a:cs typeface="Trebuchet MS"/>
              </a:rPr>
              <a:t> </a:t>
            </a:r>
            <a:r>
              <a:rPr sz="3000" spc="165" dirty="0">
                <a:latin typeface="Georgia" panose="02040502050405020303" pitchFamily="18" charset="0"/>
                <a:cs typeface="Trebuchet MS"/>
              </a:rPr>
              <a:t>year?</a:t>
            </a:r>
            <a:endParaRPr sz="3000" dirty="0">
              <a:latin typeface="Georgia" panose="02040502050405020303" pitchFamily="18" charset="0"/>
              <a:cs typeface="Trebuchet MS"/>
            </a:endParaRPr>
          </a:p>
          <a:p>
            <a:pPr marL="12700" marR="96520">
              <a:lnSpc>
                <a:spcPct val="125000"/>
              </a:lnSpc>
            </a:pPr>
            <a:r>
              <a:rPr sz="3000" spc="105" dirty="0">
                <a:latin typeface="Georgia" panose="02040502050405020303" pitchFamily="18" charset="0"/>
                <a:cs typeface="Trebuchet MS"/>
              </a:rPr>
              <a:t>Joining</a:t>
            </a:r>
            <a:r>
              <a:rPr sz="3000" spc="-30" dirty="0">
                <a:latin typeface="Georgia" panose="02040502050405020303" pitchFamily="18" charset="0"/>
                <a:cs typeface="Trebuchet MS"/>
              </a:rPr>
              <a:t> </a:t>
            </a:r>
            <a:r>
              <a:rPr sz="3000" spc="170" dirty="0">
                <a:latin typeface="Georgia" panose="02040502050405020303" pitchFamily="18" charset="0"/>
                <a:cs typeface="Trebuchet MS"/>
              </a:rPr>
              <a:t>and</a:t>
            </a:r>
            <a:r>
              <a:rPr sz="3000" spc="-30" dirty="0">
                <a:latin typeface="Georgia" panose="02040502050405020303" pitchFamily="18" charset="0"/>
                <a:cs typeface="Trebuchet MS"/>
              </a:rPr>
              <a:t> </a:t>
            </a:r>
            <a:r>
              <a:rPr sz="3000" spc="120" dirty="0">
                <a:latin typeface="Georgia" panose="02040502050405020303" pitchFamily="18" charset="0"/>
                <a:cs typeface="Trebuchet MS"/>
              </a:rPr>
              <a:t>annual</a:t>
            </a:r>
            <a:r>
              <a:rPr sz="3000" spc="-30" dirty="0">
                <a:latin typeface="Georgia" panose="02040502050405020303" pitchFamily="18" charset="0"/>
                <a:cs typeface="Trebuchet MS"/>
              </a:rPr>
              <a:t> </a:t>
            </a:r>
            <a:r>
              <a:rPr sz="3000" spc="125" dirty="0">
                <a:latin typeface="Georgia" panose="02040502050405020303" pitchFamily="18" charset="0"/>
                <a:cs typeface="Trebuchet MS"/>
              </a:rPr>
              <a:t>maintenance </a:t>
            </a:r>
            <a:r>
              <a:rPr sz="3000" spc="-885" dirty="0">
                <a:latin typeface="Georgia" panose="02040502050405020303" pitchFamily="18" charset="0"/>
                <a:cs typeface="Trebuchet MS"/>
              </a:rPr>
              <a:t> </a:t>
            </a:r>
            <a:r>
              <a:rPr sz="3000" spc="160" dirty="0">
                <a:latin typeface="Georgia" panose="02040502050405020303" pitchFamily="18" charset="0"/>
                <a:cs typeface="Trebuchet MS"/>
              </a:rPr>
              <a:t>fees</a:t>
            </a:r>
            <a:endParaRPr sz="3000" dirty="0">
              <a:latin typeface="Georgia" panose="02040502050405020303" pitchFamily="18" charset="0"/>
              <a:cs typeface="Trebuchet MS"/>
            </a:endParaRPr>
          </a:p>
          <a:p>
            <a:pPr marL="12700" marR="329565">
              <a:lnSpc>
                <a:spcPct val="125000"/>
              </a:lnSpc>
            </a:pPr>
            <a:r>
              <a:rPr sz="3000" spc="55" dirty="0">
                <a:latin typeface="Georgia" panose="02040502050405020303" pitchFamily="18" charset="0"/>
                <a:cs typeface="Trebuchet MS"/>
              </a:rPr>
              <a:t>After </a:t>
            </a:r>
            <a:r>
              <a:rPr sz="3000" spc="-15" dirty="0">
                <a:latin typeface="Georgia" panose="02040502050405020303" pitchFamily="18" charset="0"/>
                <a:cs typeface="Trebuchet MS"/>
              </a:rPr>
              <a:t>first </a:t>
            </a:r>
            <a:r>
              <a:rPr sz="3000" dirty="0">
                <a:latin typeface="Georgia" panose="02040502050405020303" pitchFamily="18" charset="0"/>
                <a:cs typeface="Trebuchet MS"/>
              </a:rPr>
              <a:t>year, </a:t>
            </a:r>
            <a:r>
              <a:rPr sz="3000" spc="160" dirty="0">
                <a:latin typeface="Georgia" panose="02040502050405020303" pitchFamily="18" charset="0"/>
                <a:cs typeface="Trebuchet MS"/>
              </a:rPr>
              <a:t>fees can </a:t>
            </a:r>
            <a:r>
              <a:rPr sz="3000" spc="190" dirty="0">
                <a:latin typeface="Georgia" panose="02040502050405020303" pitchFamily="18" charset="0"/>
                <a:cs typeface="Trebuchet MS"/>
              </a:rPr>
              <a:t>be </a:t>
            </a:r>
            <a:r>
              <a:rPr sz="3000" spc="75" dirty="0">
                <a:latin typeface="Georgia" panose="02040502050405020303" pitchFamily="18" charset="0"/>
                <a:cs typeface="Trebuchet MS"/>
              </a:rPr>
              <a:t>a </a:t>
            </a:r>
            <a:r>
              <a:rPr sz="3000" spc="80" dirty="0">
                <a:latin typeface="Georgia" panose="02040502050405020303" pitchFamily="18" charset="0"/>
                <a:cs typeface="Trebuchet MS"/>
              </a:rPr>
              <a:t> </a:t>
            </a:r>
            <a:r>
              <a:rPr sz="3000" spc="145" dirty="0">
                <a:latin typeface="Georgia" panose="02040502050405020303" pitchFamily="18" charset="0"/>
                <a:cs typeface="Trebuchet MS"/>
              </a:rPr>
              <a:t>minimum</a:t>
            </a:r>
            <a:r>
              <a:rPr sz="3000" spc="-30" dirty="0">
                <a:latin typeface="Georgia" panose="02040502050405020303" pitchFamily="18" charset="0"/>
                <a:cs typeface="Trebuchet MS"/>
              </a:rPr>
              <a:t> </a:t>
            </a:r>
            <a:r>
              <a:rPr sz="3000" spc="85" dirty="0">
                <a:latin typeface="Georgia" panose="02040502050405020303" pitchFamily="18" charset="0"/>
                <a:cs typeface="Trebuchet MS"/>
              </a:rPr>
              <a:t>of</a:t>
            </a:r>
            <a:r>
              <a:rPr sz="3000" spc="-30" dirty="0">
                <a:latin typeface="Georgia" panose="02040502050405020303" pitchFamily="18" charset="0"/>
                <a:cs typeface="Trebuchet MS"/>
              </a:rPr>
              <a:t> </a:t>
            </a:r>
            <a:r>
              <a:rPr sz="3000" spc="30" dirty="0">
                <a:latin typeface="Georgia" panose="02040502050405020303" pitchFamily="18" charset="0"/>
                <a:cs typeface="Trebuchet MS"/>
              </a:rPr>
              <a:t>Rs.</a:t>
            </a:r>
            <a:r>
              <a:rPr sz="3000" spc="-25" dirty="0">
                <a:latin typeface="Georgia" panose="02040502050405020303" pitchFamily="18" charset="0"/>
                <a:cs typeface="Trebuchet MS"/>
              </a:rPr>
              <a:t> </a:t>
            </a:r>
            <a:r>
              <a:rPr sz="3000" spc="240" dirty="0">
                <a:latin typeface="Georgia" panose="02040502050405020303" pitchFamily="18" charset="0"/>
                <a:cs typeface="Trebuchet MS"/>
              </a:rPr>
              <a:t>200</a:t>
            </a:r>
            <a:r>
              <a:rPr sz="3000" spc="-30" dirty="0">
                <a:latin typeface="Georgia" panose="02040502050405020303" pitchFamily="18" charset="0"/>
                <a:cs typeface="Trebuchet MS"/>
              </a:rPr>
              <a:t> </a:t>
            </a:r>
            <a:r>
              <a:rPr sz="3000" spc="170" dirty="0">
                <a:latin typeface="Georgia" panose="02040502050405020303" pitchFamily="18" charset="0"/>
                <a:cs typeface="Trebuchet MS"/>
              </a:rPr>
              <a:t>and</a:t>
            </a:r>
            <a:r>
              <a:rPr sz="3000" spc="-30" dirty="0">
                <a:latin typeface="Georgia" panose="02040502050405020303" pitchFamily="18" charset="0"/>
                <a:cs typeface="Trebuchet MS"/>
              </a:rPr>
              <a:t> </a:t>
            </a:r>
            <a:r>
              <a:rPr sz="3000" spc="114" dirty="0">
                <a:latin typeface="Georgia" panose="02040502050405020303" pitchFamily="18" charset="0"/>
                <a:cs typeface="Trebuchet MS"/>
              </a:rPr>
              <a:t>higher</a:t>
            </a:r>
            <a:endParaRPr sz="3000" dirty="0">
              <a:latin typeface="Georgia" panose="02040502050405020303" pitchFamily="18" charset="0"/>
              <a:cs typeface="Trebuchet MS"/>
            </a:endParaRPr>
          </a:p>
        </p:txBody>
      </p:sp>
      <p:sp>
        <p:nvSpPr>
          <p:cNvPr id="21" name="object 7"/>
          <p:cNvSpPr txBox="1">
            <a:spLocks/>
          </p:cNvSpPr>
          <p:nvPr/>
        </p:nvSpPr>
        <p:spPr>
          <a:xfrm>
            <a:off x="10340974" y="2933700"/>
            <a:ext cx="6956426" cy="621965"/>
          </a:xfrm>
          <a:prstGeom prst="rect">
            <a:avLst/>
          </a:prstGeom>
        </p:spPr>
        <p:txBody>
          <a:bodyPr vert="horz" wrap="square" lIns="0" tIns="13970" rIns="0" bIns="0" rtlCol="0">
            <a:spAutoFit/>
          </a:bodyPr>
          <a:lstStyle>
            <a:lvl1pPr>
              <a:defRPr sz="2650" b="0" i="0">
                <a:solidFill>
                  <a:srgbClr val="212121"/>
                </a:solidFill>
                <a:latin typeface="Trebuchet MS"/>
                <a:ea typeface="+mj-ea"/>
                <a:cs typeface="Trebuchet MS"/>
              </a:defRPr>
            </a:lvl1pPr>
          </a:lstStyle>
          <a:p>
            <a:pPr marL="12700">
              <a:spcBef>
                <a:spcPts val="110"/>
              </a:spcBef>
            </a:pPr>
            <a:r>
              <a:rPr lang="en-IN" sz="3950" b="1" kern="0" spc="254" dirty="0" smtClean="0">
                <a:solidFill>
                  <a:srgbClr val="FFFFFF"/>
                </a:solidFill>
                <a:latin typeface="Georgia" panose="02040502050405020303" pitchFamily="18" charset="0"/>
              </a:rPr>
              <a:t>INTEREST CHARGES</a:t>
            </a:r>
            <a:endParaRPr lang="en-IN" sz="3950" b="1" kern="0" spc="254" dirty="0">
              <a:solidFill>
                <a:srgbClr val="FFFFFF"/>
              </a:solidFill>
              <a:latin typeface="Georgia" panose="02040502050405020303" pitchFamily="18" charset="0"/>
            </a:endParaRPr>
          </a:p>
        </p:txBody>
      </p:sp>
      <p:grpSp>
        <p:nvGrpSpPr>
          <p:cNvPr id="22" name="object 8"/>
          <p:cNvGrpSpPr/>
          <p:nvPr/>
        </p:nvGrpSpPr>
        <p:grpSpPr>
          <a:xfrm>
            <a:off x="10363173" y="4219003"/>
            <a:ext cx="124460" cy="3553460"/>
            <a:chOff x="10363173" y="2779267"/>
            <a:chExt cx="124460" cy="3553460"/>
          </a:xfrm>
        </p:grpSpPr>
        <p:pic>
          <p:nvPicPr>
            <p:cNvPr id="23" name="object 9"/>
            <p:cNvPicPr/>
            <p:nvPr/>
          </p:nvPicPr>
          <p:blipFill>
            <a:blip r:embed="rId3" cstate="print"/>
            <a:stretch>
              <a:fillRect/>
            </a:stretch>
          </p:blipFill>
          <p:spPr>
            <a:xfrm>
              <a:off x="10363199" y="2779267"/>
              <a:ext cx="123825" cy="123825"/>
            </a:xfrm>
            <a:prstGeom prst="rect">
              <a:avLst/>
            </a:prstGeom>
          </p:spPr>
        </p:pic>
        <p:pic>
          <p:nvPicPr>
            <p:cNvPr id="24" name="object 10"/>
            <p:cNvPicPr/>
            <p:nvPr/>
          </p:nvPicPr>
          <p:blipFill>
            <a:blip r:embed="rId3" cstate="print"/>
            <a:stretch>
              <a:fillRect/>
            </a:stretch>
          </p:blipFill>
          <p:spPr>
            <a:xfrm>
              <a:off x="10363173" y="3922287"/>
              <a:ext cx="123824" cy="123824"/>
            </a:xfrm>
            <a:prstGeom prst="rect">
              <a:avLst/>
            </a:prstGeom>
          </p:spPr>
        </p:pic>
        <p:pic>
          <p:nvPicPr>
            <p:cNvPr id="25" name="object 11"/>
            <p:cNvPicPr/>
            <p:nvPr/>
          </p:nvPicPr>
          <p:blipFill>
            <a:blip r:embed="rId3" cstate="print"/>
            <a:stretch>
              <a:fillRect/>
            </a:stretch>
          </p:blipFill>
          <p:spPr>
            <a:xfrm>
              <a:off x="10363173" y="5065284"/>
              <a:ext cx="123824" cy="123824"/>
            </a:xfrm>
            <a:prstGeom prst="rect">
              <a:avLst/>
            </a:prstGeom>
          </p:spPr>
        </p:pic>
        <p:pic>
          <p:nvPicPr>
            <p:cNvPr id="26" name="object 12"/>
            <p:cNvPicPr/>
            <p:nvPr/>
          </p:nvPicPr>
          <p:blipFill>
            <a:blip r:embed="rId3" cstate="print"/>
            <a:stretch>
              <a:fillRect/>
            </a:stretch>
          </p:blipFill>
          <p:spPr>
            <a:xfrm>
              <a:off x="10363173" y="6208281"/>
              <a:ext cx="123824" cy="123824"/>
            </a:xfrm>
            <a:prstGeom prst="rect">
              <a:avLst/>
            </a:prstGeom>
          </p:spPr>
        </p:pic>
      </p:grpSp>
      <p:sp>
        <p:nvSpPr>
          <p:cNvPr id="27" name="object 13"/>
          <p:cNvSpPr txBox="1"/>
          <p:nvPr/>
        </p:nvSpPr>
        <p:spPr>
          <a:xfrm>
            <a:off x="10658244" y="3968677"/>
            <a:ext cx="6415405" cy="4597400"/>
          </a:xfrm>
          <a:prstGeom prst="rect">
            <a:avLst/>
          </a:prstGeom>
        </p:spPr>
        <p:txBody>
          <a:bodyPr vert="horz" wrap="square" lIns="0" tIns="12065" rIns="0" bIns="0" rtlCol="0">
            <a:spAutoFit/>
          </a:bodyPr>
          <a:lstStyle/>
          <a:p>
            <a:pPr marL="12700" marR="5080">
              <a:lnSpc>
                <a:spcPct val="125000"/>
              </a:lnSpc>
              <a:spcBef>
                <a:spcPts val="95"/>
              </a:spcBef>
            </a:pPr>
            <a:r>
              <a:rPr sz="3000" spc="120" dirty="0">
                <a:latin typeface="Georgia" panose="02040502050405020303" pitchFamily="18" charset="0"/>
                <a:cs typeface="Trebuchet MS"/>
              </a:rPr>
              <a:t>If outstanding bill is not paid within  due date</a:t>
            </a:r>
          </a:p>
          <a:p>
            <a:pPr marL="12700" marR="975994">
              <a:lnSpc>
                <a:spcPct val="125000"/>
              </a:lnSpc>
            </a:pPr>
            <a:r>
              <a:rPr sz="3000" spc="120" dirty="0">
                <a:latin typeface="Georgia" panose="02040502050405020303" pitchFamily="18" charset="0"/>
                <a:cs typeface="Trebuchet MS"/>
              </a:rPr>
              <a:t>Monthly interest rate of 2 to 4  percent only</a:t>
            </a:r>
          </a:p>
          <a:p>
            <a:pPr marL="12700" marR="975994">
              <a:lnSpc>
                <a:spcPct val="125000"/>
              </a:lnSpc>
            </a:pPr>
            <a:r>
              <a:rPr sz="3000" spc="120" dirty="0">
                <a:latin typeface="Georgia" panose="02040502050405020303" pitchFamily="18" charset="0"/>
                <a:cs typeface="Trebuchet MS"/>
              </a:rPr>
              <a:t>What is hidden is this rate is  annualized (24-48%)  Understand APR (Annualized  Percentage Rate)</a:t>
            </a:r>
          </a:p>
        </p:txBody>
      </p:sp>
      <p:sp>
        <p:nvSpPr>
          <p:cNvPr id="29" name="Rectangle 28"/>
          <p:cNvSpPr/>
          <p:nvPr/>
        </p:nvSpPr>
        <p:spPr>
          <a:xfrm>
            <a:off x="5053119" y="262848"/>
            <a:ext cx="10743931" cy="1990288"/>
          </a:xfrm>
          <a:prstGeom prst="rect">
            <a:avLst/>
          </a:prstGeom>
        </p:spPr>
        <p:txBody>
          <a:bodyPr wrap="square">
            <a:spAutoFit/>
          </a:bodyPr>
          <a:lstStyle/>
          <a:p>
            <a:pPr marL="749935" marR="747395" lvl="0" indent="-1270">
              <a:lnSpc>
                <a:spcPts val="7430"/>
              </a:lnSpc>
            </a:pPr>
            <a:r>
              <a:rPr lang="en-IN" sz="5400" b="1" spc="1245" dirty="0">
                <a:solidFill>
                  <a:prstClr val="black"/>
                </a:solidFill>
                <a:latin typeface="Georgia" panose="02040502050405020303" pitchFamily="18" charset="0"/>
                <a:cs typeface="Trebuchet MS"/>
              </a:rPr>
              <a:t>KNOW</a:t>
            </a:r>
            <a:r>
              <a:rPr lang="en-IN" sz="5400" b="1" spc="-260" dirty="0">
                <a:solidFill>
                  <a:prstClr val="black"/>
                </a:solidFill>
                <a:latin typeface="Georgia" panose="02040502050405020303" pitchFamily="18" charset="0"/>
                <a:cs typeface="Trebuchet MS"/>
              </a:rPr>
              <a:t> </a:t>
            </a:r>
            <a:r>
              <a:rPr lang="en-IN" sz="5400" b="1" spc="785" dirty="0">
                <a:solidFill>
                  <a:prstClr val="black"/>
                </a:solidFill>
                <a:latin typeface="Georgia" panose="02040502050405020303" pitchFamily="18" charset="0"/>
                <a:cs typeface="Trebuchet MS"/>
              </a:rPr>
              <a:t>YOUR </a:t>
            </a:r>
            <a:r>
              <a:rPr lang="en-IN" sz="5400" b="1" spc="409" dirty="0">
                <a:solidFill>
                  <a:prstClr val="black"/>
                </a:solidFill>
                <a:latin typeface="Georgia" panose="02040502050405020303" pitchFamily="18" charset="0"/>
                <a:cs typeface="Trebuchet MS"/>
              </a:rPr>
              <a:t>CREDIT</a:t>
            </a:r>
            <a:r>
              <a:rPr lang="en-IN" sz="5400" b="1" spc="-285" dirty="0">
                <a:solidFill>
                  <a:prstClr val="black"/>
                </a:solidFill>
                <a:latin typeface="Georgia" panose="02040502050405020303" pitchFamily="18" charset="0"/>
                <a:cs typeface="Trebuchet MS"/>
              </a:rPr>
              <a:t> </a:t>
            </a:r>
            <a:r>
              <a:rPr lang="en-IN" sz="5400" b="1" spc="830" dirty="0">
                <a:solidFill>
                  <a:prstClr val="black"/>
                </a:solidFill>
                <a:latin typeface="Georgia" panose="02040502050405020303" pitchFamily="18" charset="0"/>
                <a:cs typeface="Trebuchet MS"/>
              </a:rPr>
              <a:t>CARD</a:t>
            </a:r>
            <a:endParaRPr lang="en-IN" sz="5400" dirty="0">
              <a:solidFill>
                <a:prstClr val="black"/>
              </a:solidFill>
              <a:latin typeface="Georgia" panose="02040502050405020303" pitchFamily="18" charset="0"/>
              <a:cs typeface="Trebuchet MS"/>
            </a:endParaRPr>
          </a:p>
        </p:txBody>
      </p:sp>
      <p:sp>
        <p:nvSpPr>
          <p:cNvPr id="4" name="Slide Number Placeholder 3"/>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19</a:t>
            </a:fld>
            <a:endParaRPr lang="en-IN"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10115550" y="2137184"/>
            <a:ext cx="8096250" cy="6457950"/>
          </a:xfrm>
          <a:prstGeom prst="rect">
            <a:avLst/>
          </a:prstGeom>
        </p:spPr>
      </p:pic>
      <p:sp>
        <p:nvSpPr>
          <p:cNvPr id="5" name="object 5"/>
          <p:cNvSpPr txBox="1">
            <a:spLocks noGrp="1"/>
          </p:cNvSpPr>
          <p:nvPr>
            <p:ph type="title"/>
          </p:nvPr>
        </p:nvSpPr>
        <p:spPr>
          <a:xfrm>
            <a:off x="1844674" y="2370982"/>
            <a:ext cx="5263515" cy="1233170"/>
          </a:xfrm>
          <a:prstGeom prst="rect">
            <a:avLst/>
          </a:prstGeom>
        </p:spPr>
        <p:txBody>
          <a:bodyPr vert="horz" wrap="square" lIns="0" tIns="15240" rIns="0" bIns="0" rtlCol="0">
            <a:spAutoFit/>
          </a:bodyPr>
          <a:lstStyle/>
          <a:p>
            <a:pPr marL="12700">
              <a:lnSpc>
                <a:spcPct val="100000"/>
              </a:lnSpc>
              <a:spcBef>
                <a:spcPts val="120"/>
              </a:spcBef>
            </a:pPr>
            <a:r>
              <a:rPr sz="7900" b="1" spc="520" dirty="0">
                <a:solidFill>
                  <a:srgbClr val="28CCB9"/>
                </a:solidFill>
                <a:latin typeface="Trebuchet MS"/>
                <a:cs typeface="Trebuchet MS"/>
              </a:rPr>
              <a:t>ABOUT</a:t>
            </a:r>
            <a:r>
              <a:rPr sz="7900" b="1" spc="-254" dirty="0">
                <a:solidFill>
                  <a:srgbClr val="28CCB9"/>
                </a:solidFill>
                <a:latin typeface="Trebuchet MS"/>
                <a:cs typeface="Trebuchet MS"/>
              </a:rPr>
              <a:t> </a:t>
            </a:r>
            <a:r>
              <a:rPr sz="7900" b="1" spc="780" dirty="0">
                <a:solidFill>
                  <a:srgbClr val="28CCB9"/>
                </a:solidFill>
                <a:latin typeface="Trebuchet MS"/>
                <a:cs typeface="Trebuchet MS"/>
              </a:rPr>
              <a:t>US</a:t>
            </a:r>
            <a:endParaRPr sz="7900">
              <a:latin typeface="Trebuchet MS"/>
              <a:cs typeface="Trebuchet MS"/>
            </a:endParaRPr>
          </a:p>
        </p:txBody>
      </p:sp>
      <p:sp>
        <p:nvSpPr>
          <p:cNvPr id="6" name="object 6"/>
          <p:cNvSpPr txBox="1"/>
          <p:nvPr/>
        </p:nvSpPr>
        <p:spPr>
          <a:xfrm>
            <a:off x="1295400" y="4067584"/>
            <a:ext cx="8160383" cy="3890168"/>
          </a:xfrm>
          <a:prstGeom prst="rect">
            <a:avLst/>
          </a:prstGeom>
        </p:spPr>
        <p:txBody>
          <a:bodyPr vert="horz" wrap="square" lIns="0" tIns="12065" rIns="0" bIns="0" rtlCol="0">
            <a:spAutoFit/>
          </a:bodyPr>
          <a:lstStyle/>
          <a:p>
            <a:pPr algn="just">
              <a:lnSpc>
                <a:spcPct val="150000"/>
              </a:lnSpc>
            </a:pPr>
            <a:r>
              <a:rPr lang="en-IN" sz="2800" dirty="0" smtClean="0">
                <a:solidFill>
                  <a:srgbClr val="00B0F0"/>
                </a:solidFill>
              </a:rPr>
              <a:t>NCFE </a:t>
            </a:r>
            <a:r>
              <a:rPr lang="en-IN" sz="2800" dirty="0" smtClean="0"/>
              <a:t>is promoted by the financial </a:t>
            </a:r>
            <a:r>
              <a:rPr lang="en-IN" sz="2800" dirty="0"/>
              <a:t>sector regulators i.e. </a:t>
            </a:r>
            <a:r>
              <a:rPr lang="en-IN" sz="2800" dirty="0">
                <a:solidFill>
                  <a:srgbClr val="00B0F0"/>
                </a:solidFill>
              </a:rPr>
              <a:t>RBI, SEBI, IRDAI and </a:t>
            </a:r>
            <a:r>
              <a:rPr lang="en-IN" sz="2800" dirty="0" smtClean="0">
                <a:solidFill>
                  <a:srgbClr val="00B0F0"/>
                </a:solidFill>
              </a:rPr>
              <a:t>PFRDA</a:t>
            </a:r>
            <a:r>
              <a:rPr lang="en-IN" sz="2800" dirty="0" smtClean="0"/>
              <a:t>, set </a:t>
            </a:r>
            <a:r>
              <a:rPr lang="en-IN" sz="2800" dirty="0"/>
              <a:t>up </a:t>
            </a:r>
            <a:r>
              <a:rPr lang="en-IN" sz="2800" dirty="0" smtClean="0"/>
              <a:t>under </a:t>
            </a:r>
            <a:r>
              <a:rPr lang="en-IN" sz="2800" dirty="0"/>
              <a:t>guidance of the Technical Group on Financial Inclusion and Financial Literacy of the </a:t>
            </a:r>
            <a:r>
              <a:rPr lang="en-IN" sz="2800" dirty="0">
                <a:solidFill>
                  <a:srgbClr val="00B0F0"/>
                </a:solidFill>
              </a:rPr>
              <a:t>Financial Stability and Development Council (FSDC) </a:t>
            </a:r>
            <a:r>
              <a:rPr lang="en-IN" sz="2800" dirty="0"/>
              <a:t>to implement the </a:t>
            </a:r>
            <a:r>
              <a:rPr lang="en-IN" sz="2800" dirty="0">
                <a:solidFill>
                  <a:srgbClr val="00B0F0"/>
                </a:solidFill>
              </a:rPr>
              <a:t>National Strategy for Financial Education (NSFE).</a:t>
            </a:r>
          </a:p>
        </p:txBody>
      </p:sp>
      <p:sp>
        <p:nvSpPr>
          <p:cNvPr id="4" name="Slide Number Placeholder 3"/>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2</a:t>
            </a:fld>
            <a:endParaRPr lang="en-IN"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0" y="-16534"/>
            <a:ext cx="9210675" cy="10287000"/>
          </a:xfrm>
          <a:custGeom>
            <a:avLst/>
            <a:gdLst/>
            <a:ahLst/>
            <a:cxnLst/>
            <a:rect l="l" t="t" r="r" b="b"/>
            <a:pathLst>
              <a:path w="9210675" h="10287000">
                <a:moveTo>
                  <a:pt x="0" y="0"/>
                </a:moveTo>
                <a:lnTo>
                  <a:pt x="9210611" y="0"/>
                </a:lnTo>
                <a:lnTo>
                  <a:pt x="9210611" y="10286999"/>
                </a:lnTo>
                <a:lnTo>
                  <a:pt x="0" y="10286999"/>
                </a:lnTo>
                <a:lnTo>
                  <a:pt x="0" y="0"/>
                </a:lnTo>
                <a:close/>
              </a:path>
            </a:pathLst>
          </a:custGeom>
          <a:solidFill>
            <a:schemeClr val="bg2">
              <a:lumMod val="75000"/>
            </a:schemeClr>
          </a:solidFill>
        </p:spPr>
        <p:txBody>
          <a:bodyPr wrap="square" lIns="0" tIns="0" rIns="0" bIns="0" rtlCol="0"/>
          <a:lstStyle/>
          <a:p>
            <a:endParaRPr/>
          </a:p>
        </p:txBody>
      </p:sp>
      <p:sp>
        <p:nvSpPr>
          <p:cNvPr id="7" name="object 7"/>
          <p:cNvSpPr txBox="1">
            <a:spLocks noGrp="1"/>
          </p:cNvSpPr>
          <p:nvPr>
            <p:ph type="title"/>
          </p:nvPr>
        </p:nvSpPr>
        <p:spPr>
          <a:xfrm>
            <a:off x="538225" y="1181100"/>
            <a:ext cx="8134224" cy="621965"/>
          </a:xfrm>
          <a:prstGeom prst="rect">
            <a:avLst/>
          </a:prstGeom>
        </p:spPr>
        <p:txBody>
          <a:bodyPr vert="horz" wrap="square" lIns="0" tIns="13970" rIns="0" bIns="0" rtlCol="0">
            <a:spAutoFit/>
          </a:bodyPr>
          <a:lstStyle/>
          <a:p>
            <a:pPr marL="12700">
              <a:lnSpc>
                <a:spcPct val="100000"/>
              </a:lnSpc>
              <a:spcBef>
                <a:spcPts val="110"/>
              </a:spcBef>
            </a:pPr>
            <a:r>
              <a:rPr sz="3950" b="1" spc="310" dirty="0">
                <a:solidFill>
                  <a:srgbClr val="FFFFFF"/>
                </a:solidFill>
                <a:latin typeface="Georgia" panose="02040502050405020303" pitchFamily="18" charset="0"/>
              </a:rPr>
              <a:t>MINIMUM</a:t>
            </a:r>
            <a:r>
              <a:rPr sz="3950" b="1" spc="-265" dirty="0">
                <a:solidFill>
                  <a:srgbClr val="FFFFFF"/>
                </a:solidFill>
                <a:latin typeface="Georgia" panose="02040502050405020303" pitchFamily="18" charset="0"/>
              </a:rPr>
              <a:t> </a:t>
            </a:r>
            <a:r>
              <a:rPr sz="3950" b="1" spc="210" dirty="0" smtClean="0">
                <a:solidFill>
                  <a:srgbClr val="FFFFFF"/>
                </a:solidFill>
                <a:latin typeface="Georgia" panose="02040502050405020303" pitchFamily="18" charset="0"/>
              </a:rPr>
              <a:t>PAYMENT</a:t>
            </a:r>
            <a:r>
              <a:rPr lang="en-US" sz="3950" b="1" spc="-265" dirty="0">
                <a:solidFill>
                  <a:srgbClr val="FFFFFF"/>
                </a:solidFill>
                <a:latin typeface="Georgia" panose="02040502050405020303" pitchFamily="18" charset="0"/>
              </a:rPr>
              <a:t> </a:t>
            </a:r>
            <a:r>
              <a:rPr sz="3950" b="1" spc="150" dirty="0" smtClean="0">
                <a:solidFill>
                  <a:srgbClr val="FFFFFF"/>
                </a:solidFill>
                <a:latin typeface="Georgia" panose="02040502050405020303" pitchFamily="18" charset="0"/>
              </a:rPr>
              <a:t>TRAP</a:t>
            </a:r>
            <a:endParaRPr sz="3950" dirty="0">
              <a:latin typeface="Georgia" panose="02040502050405020303" pitchFamily="18" charset="0"/>
            </a:endParaRPr>
          </a:p>
        </p:txBody>
      </p:sp>
      <p:grpSp>
        <p:nvGrpSpPr>
          <p:cNvPr id="13" name="object 8"/>
          <p:cNvGrpSpPr/>
          <p:nvPr/>
        </p:nvGrpSpPr>
        <p:grpSpPr>
          <a:xfrm>
            <a:off x="1003503" y="3232457"/>
            <a:ext cx="124460" cy="1267460"/>
            <a:chOff x="10363173" y="2779267"/>
            <a:chExt cx="124460" cy="1267460"/>
          </a:xfrm>
        </p:grpSpPr>
        <p:pic>
          <p:nvPicPr>
            <p:cNvPr id="14" name="object 9"/>
            <p:cNvPicPr/>
            <p:nvPr/>
          </p:nvPicPr>
          <p:blipFill>
            <a:blip r:embed="rId2" cstate="print"/>
            <a:stretch>
              <a:fillRect/>
            </a:stretch>
          </p:blipFill>
          <p:spPr>
            <a:xfrm>
              <a:off x="10363199" y="2779267"/>
              <a:ext cx="123825" cy="123825"/>
            </a:xfrm>
            <a:prstGeom prst="rect">
              <a:avLst/>
            </a:prstGeom>
          </p:spPr>
        </p:pic>
        <p:pic>
          <p:nvPicPr>
            <p:cNvPr id="15" name="object 10"/>
            <p:cNvPicPr/>
            <p:nvPr/>
          </p:nvPicPr>
          <p:blipFill>
            <a:blip r:embed="rId2" cstate="print"/>
            <a:stretch>
              <a:fillRect/>
            </a:stretch>
          </p:blipFill>
          <p:spPr>
            <a:xfrm>
              <a:off x="10363173" y="3922287"/>
              <a:ext cx="123824" cy="123824"/>
            </a:xfrm>
            <a:prstGeom prst="rect">
              <a:avLst/>
            </a:prstGeom>
          </p:spPr>
        </p:pic>
      </p:grpSp>
      <p:sp>
        <p:nvSpPr>
          <p:cNvPr id="16" name="object 11"/>
          <p:cNvSpPr txBox="1"/>
          <p:nvPr/>
        </p:nvSpPr>
        <p:spPr>
          <a:xfrm>
            <a:off x="1298574" y="2705100"/>
            <a:ext cx="6613525" cy="2311400"/>
          </a:xfrm>
          <a:prstGeom prst="rect">
            <a:avLst/>
          </a:prstGeom>
        </p:spPr>
        <p:txBody>
          <a:bodyPr vert="horz" wrap="square" lIns="0" tIns="12065" rIns="0" bIns="0" rtlCol="0">
            <a:spAutoFit/>
          </a:bodyPr>
          <a:lstStyle/>
          <a:p>
            <a:pPr marL="12700" marR="5080">
              <a:lnSpc>
                <a:spcPct val="125000"/>
              </a:lnSpc>
              <a:spcBef>
                <a:spcPts val="95"/>
              </a:spcBef>
            </a:pPr>
            <a:r>
              <a:rPr sz="3000" spc="175" dirty="0">
                <a:latin typeface="Georgia" panose="02040502050405020303" pitchFamily="18" charset="0"/>
                <a:cs typeface="Trebuchet MS"/>
              </a:rPr>
              <a:t>Lured</a:t>
            </a:r>
            <a:r>
              <a:rPr sz="3000" spc="-25" dirty="0">
                <a:latin typeface="Georgia" panose="02040502050405020303" pitchFamily="18" charset="0"/>
                <a:cs typeface="Trebuchet MS"/>
              </a:rPr>
              <a:t> </a:t>
            </a:r>
            <a:r>
              <a:rPr sz="3000" spc="25" dirty="0">
                <a:latin typeface="Georgia" panose="02040502050405020303" pitchFamily="18" charset="0"/>
                <a:cs typeface="Trebuchet MS"/>
              </a:rPr>
              <a:t>to</a:t>
            </a:r>
            <a:r>
              <a:rPr sz="3000" spc="-20" dirty="0">
                <a:latin typeface="Georgia" panose="02040502050405020303" pitchFamily="18" charset="0"/>
                <a:cs typeface="Trebuchet MS"/>
              </a:rPr>
              <a:t> </a:t>
            </a:r>
            <a:r>
              <a:rPr sz="3000" spc="180" dirty="0">
                <a:latin typeface="Georgia" panose="02040502050405020303" pitchFamily="18" charset="0"/>
                <a:cs typeface="Trebuchet MS"/>
              </a:rPr>
              <a:t>pay</a:t>
            </a:r>
            <a:r>
              <a:rPr sz="3000" spc="-20" dirty="0">
                <a:latin typeface="Georgia" panose="02040502050405020303" pitchFamily="18" charset="0"/>
                <a:cs typeface="Trebuchet MS"/>
              </a:rPr>
              <a:t> </a:t>
            </a:r>
            <a:r>
              <a:rPr sz="3000" spc="135" dirty="0">
                <a:latin typeface="Georgia" panose="02040502050405020303" pitchFamily="18" charset="0"/>
                <a:cs typeface="Trebuchet MS"/>
              </a:rPr>
              <a:t>only</a:t>
            </a:r>
            <a:r>
              <a:rPr sz="3000" spc="-20" dirty="0">
                <a:latin typeface="Georgia" panose="02040502050405020303" pitchFamily="18" charset="0"/>
                <a:cs typeface="Trebuchet MS"/>
              </a:rPr>
              <a:t> </a:t>
            </a:r>
            <a:r>
              <a:rPr sz="3000" spc="55" dirty="0">
                <a:latin typeface="Georgia" panose="02040502050405020303" pitchFamily="18" charset="0"/>
                <a:cs typeface="Trebuchet MS"/>
              </a:rPr>
              <a:t>the</a:t>
            </a:r>
            <a:r>
              <a:rPr sz="3000" spc="-25" dirty="0">
                <a:latin typeface="Georgia" panose="02040502050405020303" pitchFamily="18" charset="0"/>
                <a:cs typeface="Trebuchet MS"/>
              </a:rPr>
              <a:t> </a:t>
            </a:r>
            <a:r>
              <a:rPr sz="3000" spc="145" dirty="0">
                <a:latin typeface="Georgia" panose="02040502050405020303" pitchFamily="18" charset="0"/>
                <a:cs typeface="Trebuchet MS"/>
              </a:rPr>
              <a:t>minimum</a:t>
            </a:r>
            <a:r>
              <a:rPr sz="3000" spc="-20" dirty="0">
                <a:latin typeface="Georgia" panose="02040502050405020303" pitchFamily="18" charset="0"/>
                <a:cs typeface="Trebuchet MS"/>
              </a:rPr>
              <a:t> </a:t>
            </a:r>
            <a:r>
              <a:rPr sz="3000" spc="204" dirty="0">
                <a:latin typeface="Georgia" panose="02040502050405020303" pitchFamily="18" charset="0"/>
                <a:cs typeface="Trebuchet MS"/>
              </a:rPr>
              <a:t>due </a:t>
            </a:r>
            <a:r>
              <a:rPr sz="3000" spc="-890" dirty="0">
                <a:latin typeface="Georgia" panose="02040502050405020303" pitchFamily="18" charset="0"/>
                <a:cs typeface="Trebuchet MS"/>
              </a:rPr>
              <a:t> </a:t>
            </a:r>
            <a:r>
              <a:rPr sz="3000" spc="150" dirty="0">
                <a:latin typeface="Georgia" panose="02040502050405020303" pitchFamily="18" charset="0"/>
                <a:cs typeface="Trebuchet MS"/>
              </a:rPr>
              <a:t>amount</a:t>
            </a:r>
            <a:endParaRPr sz="3000" dirty="0">
              <a:latin typeface="Georgia" panose="02040502050405020303" pitchFamily="18" charset="0"/>
              <a:cs typeface="Trebuchet MS"/>
            </a:endParaRPr>
          </a:p>
          <a:p>
            <a:pPr marL="12700" marR="662940">
              <a:lnSpc>
                <a:spcPct val="125000"/>
              </a:lnSpc>
            </a:pPr>
            <a:r>
              <a:rPr sz="3000" spc="50" dirty="0">
                <a:latin typeface="Georgia" panose="02040502050405020303" pitchFamily="18" charset="0"/>
                <a:cs typeface="Trebuchet MS"/>
              </a:rPr>
              <a:t>Generally,</a:t>
            </a:r>
            <a:r>
              <a:rPr sz="3000" spc="-20" dirty="0">
                <a:latin typeface="Georgia" panose="02040502050405020303" pitchFamily="18" charset="0"/>
                <a:cs typeface="Trebuchet MS"/>
              </a:rPr>
              <a:t> </a:t>
            </a:r>
            <a:r>
              <a:rPr sz="3000" spc="35" dirty="0">
                <a:latin typeface="Georgia" panose="02040502050405020303" pitchFamily="18" charset="0"/>
                <a:cs typeface="Trebuchet MS"/>
              </a:rPr>
              <a:t>2</a:t>
            </a:r>
            <a:r>
              <a:rPr sz="3000" spc="-20" dirty="0">
                <a:latin typeface="Georgia" panose="02040502050405020303" pitchFamily="18" charset="0"/>
                <a:cs typeface="Trebuchet MS"/>
              </a:rPr>
              <a:t> </a:t>
            </a:r>
            <a:r>
              <a:rPr sz="3000" spc="25" dirty="0">
                <a:latin typeface="Georgia" panose="02040502050405020303" pitchFamily="18" charset="0"/>
                <a:cs typeface="Trebuchet MS"/>
              </a:rPr>
              <a:t>to</a:t>
            </a:r>
            <a:r>
              <a:rPr sz="3000" spc="-20" dirty="0">
                <a:latin typeface="Georgia" panose="02040502050405020303" pitchFamily="18" charset="0"/>
                <a:cs typeface="Trebuchet MS"/>
              </a:rPr>
              <a:t> </a:t>
            </a:r>
            <a:r>
              <a:rPr sz="3000" spc="90" dirty="0">
                <a:latin typeface="Georgia" panose="02040502050405020303" pitchFamily="18" charset="0"/>
                <a:cs typeface="Trebuchet MS"/>
              </a:rPr>
              <a:t>5</a:t>
            </a:r>
            <a:r>
              <a:rPr sz="3000" spc="-15" dirty="0">
                <a:latin typeface="Georgia" panose="02040502050405020303" pitchFamily="18" charset="0"/>
                <a:cs typeface="Trebuchet MS"/>
              </a:rPr>
              <a:t> </a:t>
            </a:r>
            <a:r>
              <a:rPr sz="3000" spc="114" dirty="0">
                <a:latin typeface="Georgia" panose="02040502050405020303" pitchFamily="18" charset="0"/>
                <a:cs typeface="Trebuchet MS"/>
              </a:rPr>
              <a:t>percent</a:t>
            </a:r>
            <a:r>
              <a:rPr sz="3000" spc="-20" dirty="0">
                <a:latin typeface="Georgia" panose="02040502050405020303" pitchFamily="18" charset="0"/>
                <a:cs typeface="Trebuchet MS"/>
              </a:rPr>
              <a:t> </a:t>
            </a:r>
            <a:r>
              <a:rPr sz="3000" spc="85" dirty="0">
                <a:latin typeface="Georgia" panose="02040502050405020303" pitchFamily="18" charset="0"/>
                <a:cs typeface="Trebuchet MS"/>
              </a:rPr>
              <a:t>of</a:t>
            </a:r>
            <a:r>
              <a:rPr sz="3000" spc="-20" dirty="0">
                <a:latin typeface="Georgia" panose="02040502050405020303" pitchFamily="18" charset="0"/>
                <a:cs typeface="Trebuchet MS"/>
              </a:rPr>
              <a:t> </a:t>
            </a:r>
            <a:r>
              <a:rPr sz="3000" spc="5" dirty="0">
                <a:latin typeface="Georgia" panose="02040502050405020303" pitchFamily="18" charset="0"/>
                <a:cs typeface="Trebuchet MS"/>
              </a:rPr>
              <a:t>total </a:t>
            </a:r>
            <a:r>
              <a:rPr sz="3000" spc="-890" dirty="0">
                <a:latin typeface="Georgia" panose="02040502050405020303" pitchFamily="18" charset="0"/>
                <a:cs typeface="Trebuchet MS"/>
              </a:rPr>
              <a:t> </a:t>
            </a:r>
            <a:r>
              <a:rPr sz="3000" spc="130" dirty="0">
                <a:latin typeface="Georgia" panose="02040502050405020303" pitchFamily="18" charset="0"/>
                <a:cs typeface="Trebuchet MS"/>
              </a:rPr>
              <a:t>outstanding</a:t>
            </a:r>
            <a:r>
              <a:rPr sz="3000" spc="-20" dirty="0">
                <a:latin typeface="Georgia" panose="02040502050405020303" pitchFamily="18" charset="0"/>
                <a:cs typeface="Trebuchet MS"/>
              </a:rPr>
              <a:t> </a:t>
            </a:r>
            <a:r>
              <a:rPr sz="3000" spc="150" dirty="0">
                <a:latin typeface="Georgia" panose="02040502050405020303" pitchFamily="18" charset="0"/>
                <a:cs typeface="Trebuchet MS"/>
              </a:rPr>
              <a:t>amount</a:t>
            </a:r>
            <a:endParaRPr sz="3000" dirty="0">
              <a:latin typeface="Georgia" panose="02040502050405020303" pitchFamily="18" charset="0"/>
              <a:cs typeface="Trebuchet MS"/>
            </a:endParaRPr>
          </a:p>
        </p:txBody>
      </p:sp>
      <p:sp>
        <p:nvSpPr>
          <p:cNvPr id="17" name="object 12"/>
          <p:cNvSpPr txBox="1"/>
          <p:nvPr/>
        </p:nvSpPr>
        <p:spPr>
          <a:xfrm>
            <a:off x="565506" y="6368215"/>
            <a:ext cx="7553325" cy="2042226"/>
          </a:xfrm>
          <a:prstGeom prst="rect">
            <a:avLst/>
          </a:prstGeom>
          <a:solidFill>
            <a:srgbClr val="FFFFFF"/>
          </a:solidFill>
        </p:spPr>
        <p:txBody>
          <a:bodyPr vert="horz" wrap="square" lIns="0" tIns="3175" rIns="0" bIns="0" rtlCol="0">
            <a:spAutoFit/>
          </a:bodyPr>
          <a:lstStyle/>
          <a:p>
            <a:pPr marL="494665" marR="513715">
              <a:lnSpc>
                <a:spcPct val="125000"/>
              </a:lnSpc>
            </a:pPr>
            <a:r>
              <a:rPr sz="2650" spc="170" dirty="0" smtClean="0">
                <a:latin typeface="Georgia" panose="02040502050405020303" pitchFamily="18" charset="0"/>
                <a:cs typeface="Trebuchet MS"/>
              </a:rPr>
              <a:t>On </a:t>
            </a:r>
            <a:r>
              <a:rPr sz="2650" spc="50" dirty="0">
                <a:latin typeface="Georgia" panose="02040502050405020303" pitchFamily="18" charset="0"/>
                <a:cs typeface="Trebuchet MS"/>
              </a:rPr>
              <a:t>a </a:t>
            </a:r>
            <a:r>
              <a:rPr sz="2650" spc="-15" dirty="0">
                <a:latin typeface="Georgia" panose="02040502050405020303" pitchFamily="18" charset="0"/>
                <a:cs typeface="Trebuchet MS"/>
              </a:rPr>
              <a:t>bill </a:t>
            </a:r>
            <a:r>
              <a:rPr sz="2650" spc="65" dirty="0">
                <a:latin typeface="Georgia" panose="02040502050405020303" pitchFamily="18" charset="0"/>
                <a:cs typeface="Trebuchet MS"/>
              </a:rPr>
              <a:t>of </a:t>
            </a:r>
            <a:r>
              <a:rPr sz="2650" spc="10" dirty="0">
                <a:latin typeface="Georgia" panose="02040502050405020303" pitchFamily="18" charset="0"/>
                <a:cs typeface="Trebuchet MS"/>
              </a:rPr>
              <a:t>Rs. </a:t>
            </a:r>
            <a:r>
              <a:rPr sz="2650" spc="100" dirty="0">
                <a:latin typeface="Georgia" panose="02040502050405020303" pitchFamily="18" charset="0"/>
                <a:cs typeface="Trebuchet MS"/>
              </a:rPr>
              <a:t>25,000 </a:t>
            </a:r>
            <a:r>
              <a:rPr sz="2650" spc="130" dirty="0">
                <a:latin typeface="Georgia" panose="02040502050405020303" pitchFamily="18" charset="0"/>
                <a:cs typeface="Trebuchet MS"/>
              </a:rPr>
              <a:t>and </a:t>
            </a:r>
            <a:r>
              <a:rPr sz="2650" spc="90" dirty="0">
                <a:latin typeface="Georgia" panose="02040502050405020303" pitchFamily="18" charset="0"/>
                <a:cs typeface="Trebuchet MS"/>
              </a:rPr>
              <a:t>an </a:t>
            </a:r>
            <a:r>
              <a:rPr sz="2650" spc="229" dirty="0">
                <a:latin typeface="Georgia" panose="02040502050405020303" pitchFamily="18" charset="0"/>
                <a:cs typeface="Trebuchet MS"/>
              </a:rPr>
              <a:t>APR </a:t>
            </a:r>
            <a:r>
              <a:rPr sz="2650" spc="65" dirty="0">
                <a:latin typeface="Georgia" panose="02040502050405020303" pitchFamily="18" charset="0"/>
                <a:cs typeface="Trebuchet MS"/>
              </a:rPr>
              <a:t>of </a:t>
            </a:r>
            <a:r>
              <a:rPr sz="2650" spc="70" dirty="0">
                <a:latin typeface="Georgia" panose="02040502050405020303" pitchFamily="18" charset="0"/>
                <a:cs typeface="Trebuchet MS"/>
              </a:rPr>
              <a:t> </a:t>
            </a:r>
            <a:r>
              <a:rPr sz="2650" spc="65" dirty="0">
                <a:latin typeface="Georgia" panose="02040502050405020303" pitchFamily="18" charset="0"/>
                <a:cs typeface="Trebuchet MS"/>
              </a:rPr>
              <a:t>36%, </a:t>
            </a:r>
            <a:r>
              <a:rPr sz="2650" spc="-105" dirty="0" smtClean="0">
                <a:latin typeface="Georgia" panose="02040502050405020303" pitchFamily="18" charset="0"/>
                <a:cs typeface="Trebuchet MS"/>
              </a:rPr>
              <a:t>if</a:t>
            </a:r>
            <a:r>
              <a:rPr lang="en-US" sz="2650" spc="-105" dirty="0" smtClean="0">
                <a:latin typeface="Georgia" panose="02040502050405020303" pitchFamily="18" charset="0"/>
                <a:cs typeface="Trebuchet MS"/>
              </a:rPr>
              <a:t> </a:t>
            </a:r>
            <a:r>
              <a:rPr sz="2650" spc="-105" dirty="0" smtClean="0">
                <a:latin typeface="Georgia" panose="02040502050405020303" pitchFamily="18" charset="0"/>
                <a:cs typeface="Trebuchet MS"/>
              </a:rPr>
              <a:t> </a:t>
            </a:r>
            <a:r>
              <a:rPr sz="2650" spc="160" dirty="0">
                <a:latin typeface="Georgia" panose="02040502050405020303" pitchFamily="18" charset="0"/>
                <a:cs typeface="Trebuchet MS"/>
              </a:rPr>
              <a:t>you </a:t>
            </a:r>
            <a:r>
              <a:rPr sz="2650" spc="105" dirty="0">
                <a:latin typeface="Georgia" panose="02040502050405020303" pitchFamily="18" charset="0"/>
                <a:cs typeface="Trebuchet MS"/>
              </a:rPr>
              <a:t>only </a:t>
            </a:r>
            <a:r>
              <a:rPr sz="2650" spc="145" dirty="0">
                <a:latin typeface="Georgia" panose="02040502050405020303" pitchFamily="18" charset="0"/>
                <a:cs typeface="Trebuchet MS"/>
              </a:rPr>
              <a:t>make </a:t>
            </a:r>
            <a:r>
              <a:rPr sz="2650" spc="35" dirty="0">
                <a:latin typeface="Georgia" panose="02040502050405020303" pitchFamily="18" charset="0"/>
                <a:cs typeface="Trebuchet MS"/>
              </a:rPr>
              <a:t>the </a:t>
            </a:r>
            <a:r>
              <a:rPr sz="2650" spc="110" dirty="0">
                <a:latin typeface="Georgia" panose="02040502050405020303" pitchFamily="18" charset="0"/>
                <a:cs typeface="Trebuchet MS"/>
              </a:rPr>
              <a:t>minimum </a:t>
            </a:r>
            <a:r>
              <a:rPr sz="2650" spc="114" dirty="0">
                <a:latin typeface="Georgia" panose="02040502050405020303" pitchFamily="18" charset="0"/>
                <a:cs typeface="Trebuchet MS"/>
              </a:rPr>
              <a:t> </a:t>
            </a:r>
            <a:r>
              <a:rPr sz="2650" spc="80" dirty="0">
                <a:latin typeface="Georgia" panose="02040502050405020303" pitchFamily="18" charset="0"/>
                <a:cs typeface="Trebuchet MS"/>
              </a:rPr>
              <a:t>payments,</a:t>
            </a:r>
            <a:r>
              <a:rPr sz="2650" spc="-30" dirty="0">
                <a:latin typeface="Georgia" panose="02040502050405020303" pitchFamily="18" charset="0"/>
                <a:cs typeface="Trebuchet MS"/>
              </a:rPr>
              <a:t> </a:t>
            </a:r>
            <a:r>
              <a:rPr sz="2650" spc="-160" dirty="0">
                <a:latin typeface="Georgia" panose="02040502050405020303" pitchFamily="18" charset="0"/>
                <a:cs typeface="Trebuchet MS"/>
              </a:rPr>
              <a:t>it</a:t>
            </a:r>
            <a:r>
              <a:rPr sz="2650" spc="-25" dirty="0">
                <a:latin typeface="Georgia" panose="02040502050405020303" pitchFamily="18" charset="0"/>
                <a:cs typeface="Trebuchet MS"/>
              </a:rPr>
              <a:t> </a:t>
            </a:r>
            <a:r>
              <a:rPr sz="2650" spc="145" dirty="0">
                <a:latin typeface="Georgia" panose="02040502050405020303" pitchFamily="18" charset="0"/>
                <a:cs typeface="Trebuchet MS"/>
              </a:rPr>
              <a:t>would</a:t>
            </a:r>
            <a:r>
              <a:rPr sz="2650" spc="-25" dirty="0">
                <a:latin typeface="Georgia" panose="02040502050405020303" pitchFamily="18" charset="0"/>
                <a:cs typeface="Trebuchet MS"/>
              </a:rPr>
              <a:t> </a:t>
            </a:r>
            <a:r>
              <a:rPr sz="2650" spc="45" dirty="0">
                <a:latin typeface="Georgia" panose="02040502050405020303" pitchFamily="18" charset="0"/>
                <a:cs typeface="Trebuchet MS"/>
              </a:rPr>
              <a:t>take</a:t>
            </a:r>
            <a:r>
              <a:rPr sz="2650" spc="-25" dirty="0">
                <a:latin typeface="Georgia" panose="02040502050405020303" pitchFamily="18" charset="0"/>
                <a:cs typeface="Trebuchet MS"/>
              </a:rPr>
              <a:t> </a:t>
            </a:r>
            <a:r>
              <a:rPr sz="2650" spc="120" dirty="0">
                <a:latin typeface="Georgia" panose="02040502050405020303" pitchFamily="18" charset="0"/>
                <a:cs typeface="Trebuchet MS"/>
              </a:rPr>
              <a:t>around</a:t>
            </a:r>
            <a:r>
              <a:rPr sz="2650" spc="-25" dirty="0">
                <a:latin typeface="Georgia" panose="02040502050405020303" pitchFamily="18" charset="0"/>
                <a:cs typeface="Trebuchet MS"/>
              </a:rPr>
              <a:t> </a:t>
            </a:r>
            <a:r>
              <a:rPr sz="2650" spc="150" dirty="0">
                <a:latin typeface="Georgia" panose="02040502050405020303" pitchFamily="18" charset="0"/>
                <a:cs typeface="Trebuchet MS"/>
              </a:rPr>
              <a:t>20</a:t>
            </a:r>
            <a:r>
              <a:rPr sz="2650" spc="-25" dirty="0">
                <a:latin typeface="Georgia" panose="02040502050405020303" pitchFamily="18" charset="0"/>
                <a:cs typeface="Trebuchet MS"/>
              </a:rPr>
              <a:t> </a:t>
            </a:r>
            <a:r>
              <a:rPr sz="2650" spc="114" dirty="0">
                <a:latin typeface="Georgia" panose="02040502050405020303" pitchFamily="18" charset="0"/>
                <a:cs typeface="Trebuchet MS"/>
              </a:rPr>
              <a:t>years </a:t>
            </a:r>
            <a:r>
              <a:rPr sz="2650" spc="-780" dirty="0">
                <a:latin typeface="Georgia" panose="02040502050405020303" pitchFamily="18" charset="0"/>
                <a:cs typeface="Trebuchet MS"/>
              </a:rPr>
              <a:t> </a:t>
            </a:r>
            <a:r>
              <a:rPr sz="2650" spc="130" dirty="0">
                <a:latin typeface="Georgia" panose="02040502050405020303" pitchFamily="18" charset="0"/>
                <a:cs typeface="Trebuchet MS"/>
              </a:rPr>
              <a:t>and</a:t>
            </a:r>
            <a:r>
              <a:rPr sz="2650" spc="-25" dirty="0">
                <a:latin typeface="Georgia" panose="02040502050405020303" pitchFamily="18" charset="0"/>
                <a:cs typeface="Trebuchet MS"/>
              </a:rPr>
              <a:t> </a:t>
            </a:r>
            <a:r>
              <a:rPr sz="2650" spc="10" dirty="0">
                <a:latin typeface="Georgia" panose="02040502050405020303" pitchFamily="18" charset="0"/>
                <a:cs typeface="Trebuchet MS"/>
              </a:rPr>
              <a:t>Rs.</a:t>
            </a:r>
            <a:r>
              <a:rPr sz="2650" spc="-20" dirty="0">
                <a:latin typeface="Georgia" panose="02040502050405020303" pitchFamily="18" charset="0"/>
                <a:cs typeface="Trebuchet MS"/>
              </a:rPr>
              <a:t> </a:t>
            </a:r>
            <a:r>
              <a:rPr sz="2650" spc="125" dirty="0">
                <a:latin typeface="Georgia" panose="02040502050405020303" pitchFamily="18" charset="0"/>
                <a:cs typeface="Trebuchet MS"/>
              </a:rPr>
              <a:t>62,000</a:t>
            </a:r>
            <a:r>
              <a:rPr sz="2650" spc="-25" dirty="0">
                <a:latin typeface="Georgia" panose="02040502050405020303" pitchFamily="18" charset="0"/>
                <a:cs typeface="Trebuchet MS"/>
              </a:rPr>
              <a:t> </a:t>
            </a:r>
            <a:r>
              <a:rPr sz="2650" spc="10" dirty="0">
                <a:latin typeface="Georgia" panose="02040502050405020303" pitchFamily="18" charset="0"/>
                <a:cs typeface="Trebuchet MS"/>
              </a:rPr>
              <a:t>to</a:t>
            </a:r>
            <a:r>
              <a:rPr sz="2650" spc="-20" dirty="0">
                <a:latin typeface="Georgia" panose="02040502050405020303" pitchFamily="18" charset="0"/>
                <a:cs typeface="Trebuchet MS"/>
              </a:rPr>
              <a:t> </a:t>
            </a:r>
            <a:r>
              <a:rPr sz="2650" spc="95" dirty="0">
                <a:latin typeface="Georgia" panose="02040502050405020303" pitchFamily="18" charset="0"/>
                <a:cs typeface="Trebuchet MS"/>
              </a:rPr>
              <a:t>payoff</a:t>
            </a:r>
            <a:r>
              <a:rPr sz="2650" spc="-25" dirty="0">
                <a:latin typeface="Georgia" panose="02040502050405020303" pitchFamily="18" charset="0"/>
                <a:cs typeface="Trebuchet MS"/>
              </a:rPr>
              <a:t> </a:t>
            </a:r>
            <a:r>
              <a:rPr sz="2650" spc="35" dirty="0">
                <a:latin typeface="Georgia" panose="02040502050405020303" pitchFamily="18" charset="0"/>
                <a:cs typeface="Trebuchet MS"/>
              </a:rPr>
              <a:t>the</a:t>
            </a:r>
            <a:r>
              <a:rPr sz="2650" spc="-20" dirty="0">
                <a:latin typeface="Georgia" panose="02040502050405020303" pitchFamily="18" charset="0"/>
                <a:cs typeface="Trebuchet MS"/>
              </a:rPr>
              <a:t> </a:t>
            </a:r>
            <a:r>
              <a:rPr sz="2650" spc="-10" dirty="0">
                <a:latin typeface="Georgia" panose="02040502050405020303" pitchFamily="18" charset="0"/>
                <a:cs typeface="Trebuchet MS"/>
              </a:rPr>
              <a:t>total</a:t>
            </a:r>
            <a:r>
              <a:rPr sz="2650" spc="-25" dirty="0">
                <a:latin typeface="Georgia" panose="02040502050405020303" pitchFamily="18" charset="0"/>
                <a:cs typeface="Trebuchet MS"/>
              </a:rPr>
              <a:t> </a:t>
            </a:r>
            <a:r>
              <a:rPr sz="2650" spc="-5" dirty="0">
                <a:latin typeface="Georgia" panose="02040502050405020303" pitchFamily="18" charset="0"/>
                <a:cs typeface="Trebuchet MS"/>
              </a:rPr>
              <a:t>debt.</a:t>
            </a:r>
            <a:endParaRPr sz="2650" dirty="0">
              <a:latin typeface="Georgia" panose="02040502050405020303" pitchFamily="18" charset="0"/>
              <a:cs typeface="Trebuchet MS"/>
            </a:endParaRPr>
          </a:p>
        </p:txBody>
      </p:sp>
      <p:sp>
        <p:nvSpPr>
          <p:cNvPr id="18" name="object 3"/>
          <p:cNvSpPr/>
          <p:nvPr/>
        </p:nvSpPr>
        <p:spPr>
          <a:xfrm>
            <a:off x="9210675" y="-3688"/>
            <a:ext cx="9210675" cy="10287000"/>
          </a:xfrm>
          <a:custGeom>
            <a:avLst/>
            <a:gdLst/>
            <a:ahLst/>
            <a:cxnLst/>
            <a:rect l="l" t="t" r="r" b="b"/>
            <a:pathLst>
              <a:path w="9210675" h="10287000">
                <a:moveTo>
                  <a:pt x="0" y="0"/>
                </a:moveTo>
                <a:lnTo>
                  <a:pt x="9210611" y="0"/>
                </a:lnTo>
                <a:lnTo>
                  <a:pt x="9210611" y="10286999"/>
                </a:lnTo>
                <a:lnTo>
                  <a:pt x="0" y="10286999"/>
                </a:lnTo>
                <a:lnTo>
                  <a:pt x="0" y="0"/>
                </a:lnTo>
                <a:close/>
              </a:path>
            </a:pathLst>
          </a:custGeom>
          <a:solidFill>
            <a:srgbClr val="28CCB9"/>
          </a:solidFill>
        </p:spPr>
        <p:txBody>
          <a:bodyPr wrap="square" lIns="0" tIns="0" rIns="0" bIns="0" rtlCol="0"/>
          <a:lstStyle/>
          <a:p>
            <a:endParaRPr/>
          </a:p>
        </p:txBody>
      </p:sp>
      <p:sp>
        <p:nvSpPr>
          <p:cNvPr id="19" name="object 7"/>
          <p:cNvSpPr txBox="1">
            <a:spLocks/>
          </p:cNvSpPr>
          <p:nvPr/>
        </p:nvSpPr>
        <p:spPr>
          <a:xfrm>
            <a:off x="9982200" y="1181100"/>
            <a:ext cx="7718426" cy="621965"/>
          </a:xfrm>
          <a:prstGeom prst="rect">
            <a:avLst/>
          </a:prstGeom>
        </p:spPr>
        <p:txBody>
          <a:bodyPr vert="horz" wrap="square" lIns="0" tIns="13970" rIns="0" bIns="0" rtlCol="0">
            <a:spAutoFit/>
          </a:bodyPr>
          <a:lstStyle>
            <a:lvl1pPr>
              <a:defRPr sz="2650" b="0" i="0">
                <a:solidFill>
                  <a:srgbClr val="212121"/>
                </a:solidFill>
                <a:latin typeface="Trebuchet MS"/>
                <a:ea typeface="+mj-ea"/>
                <a:cs typeface="Trebuchet MS"/>
              </a:defRPr>
            </a:lvl1pPr>
          </a:lstStyle>
          <a:p>
            <a:pPr marL="12700">
              <a:spcBef>
                <a:spcPts val="110"/>
              </a:spcBef>
            </a:pPr>
            <a:r>
              <a:rPr lang="en-IN" sz="3950" b="1" kern="0" spc="125" dirty="0" smtClean="0">
                <a:solidFill>
                  <a:srgbClr val="FFFFFF"/>
                </a:solidFill>
                <a:latin typeface="Georgia" panose="02040502050405020303" pitchFamily="18" charset="0"/>
              </a:rPr>
              <a:t>LATE</a:t>
            </a:r>
            <a:r>
              <a:rPr lang="en-IN" sz="3950" b="1" kern="0" spc="-265" dirty="0" smtClean="0">
                <a:solidFill>
                  <a:srgbClr val="FFFFFF"/>
                </a:solidFill>
                <a:latin typeface="Georgia" panose="02040502050405020303" pitchFamily="18" charset="0"/>
              </a:rPr>
              <a:t> </a:t>
            </a:r>
            <a:r>
              <a:rPr lang="en-IN" sz="3950" b="1" kern="0" spc="210" dirty="0" smtClean="0">
                <a:solidFill>
                  <a:srgbClr val="FFFFFF"/>
                </a:solidFill>
                <a:latin typeface="Georgia" panose="02040502050405020303" pitchFamily="18" charset="0"/>
              </a:rPr>
              <a:t>PAYMENT</a:t>
            </a:r>
            <a:r>
              <a:rPr lang="en-IN" sz="3950" b="1" kern="0" spc="-260" dirty="0" smtClean="0">
                <a:solidFill>
                  <a:srgbClr val="FFFFFF"/>
                </a:solidFill>
                <a:latin typeface="Georgia" panose="02040502050405020303" pitchFamily="18" charset="0"/>
              </a:rPr>
              <a:t> </a:t>
            </a:r>
            <a:r>
              <a:rPr lang="en-IN" sz="3950" b="1" kern="0" spc="229" dirty="0" smtClean="0">
                <a:solidFill>
                  <a:srgbClr val="FFFFFF"/>
                </a:solidFill>
                <a:latin typeface="Georgia" panose="02040502050405020303" pitchFamily="18" charset="0"/>
              </a:rPr>
              <a:t>CHARGES</a:t>
            </a:r>
            <a:endParaRPr lang="en-IN" sz="3950" kern="0" dirty="0">
              <a:latin typeface="Georgia" panose="02040502050405020303" pitchFamily="18" charset="0"/>
            </a:endParaRPr>
          </a:p>
        </p:txBody>
      </p:sp>
      <p:grpSp>
        <p:nvGrpSpPr>
          <p:cNvPr id="20" name="object 8"/>
          <p:cNvGrpSpPr/>
          <p:nvPr/>
        </p:nvGrpSpPr>
        <p:grpSpPr>
          <a:xfrm>
            <a:off x="10363173" y="2422026"/>
            <a:ext cx="124460" cy="2981960"/>
            <a:chOff x="10363173" y="2779267"/>
            <a:chExt cx="124460" cy="2981960"/>
          </a:xfrm>
        </p:grpSpPr>
        <p:pic>
          <p:nvPicPr>
            <p:cNvPr id="21" name="object 9"/>
            <p:cNvPicPr/>
            <p:nvPr/>
          </p:nvPicPr>
          <p:blipFill>
            <a:blip r:embed="rId2" cstate="print"/>
            <a:stretch>
              <a:fillRect/>
            </a:stretch>
          </p:blipFill>
          <p:spPr>
            <a:xfrm>
              <a:off x="10363199" y="2779267"/>
              <a:ext cx="123825" cy="123825"/>
            </a:xfrm>
            <a:prstGeom prst="rect">
              <a:avLst/>
            </a:prstGeom>
          </p:spPr>
        </p:pic>
        <p:pic>
          <p:nvPicPr>
            <p:cNvPr id="22" name="object 10"/>
            <p:cNvPicPr/>
            <p:nvPr/>
          </p:nvPicPr>
          <p:blipFill>
            <a:blip r:embed="rId2" cstate="print"/>
            <a:stretch>
              <a:fillRect/>
            </a:stretch>
          </p:blipFill>
          <p:spPr>
            <a:xfrm>
              <a:off x="10363173" y="3922287"/>
              <a:ext cx="123824" cy="123824"/>
            </a:xfrm>
            <a:prstGeom prst="rect">
              <a:avLst/>
            </a:prstGeom>
          </p:spPr>
        </p:pic>
        <p:pic>
          <p:nvPicPr>
            <p:cNvPr id="23" name="object 11"/>
            <p:cNvPicPr/>
            <p:nvPr/>
          </p:nvPicPr>
          <p:blipFill>
            <a:blip r:embed="rId2" cstate="print"/>
            <a:stretch>
              <a:fillRect/>
            </a:stretch>
          </p:blipFill>
          <p:spPr>
            <a:xfrm>
              <a:off x="10363173" y="5065284"/>
              <a:ext cx="123824" cy="123824"/>
            </a:xfrm>
            <a:prstGeom prst="rect">
              <a:avLst/>
            </a:prstGeom>
          </p:spPr>
        </p:pic>
        <p:pic>
          <p:nvPicPr>
            <p:cNvPr id="24" name="object 12"/>
            <p:cNvPicPr/>
            <p:nvPr/>
          </p:nvPicPr>
          <p:blipFill>
            <a:blip r:embed="rId2" cstate="print"/>
            <a:stretch>
              <a:fillRect/>
            </a:stretch>
          </p:blipFill>
          <p:spPr>
            <a:xfrm>
              <a:off x="10363173" y="5636782"/>
              <a:ext cx="123824" cy="123824"/>
            </a:xfrm>
            <a:prstGeom prst="rect">
              <a:avLst/>
            </a:prstGeom>
          </p:spPr>
        </p:pic>
      </p:grpSp>
      <p:sp>
        <p:nvSpPr>
          <p:cNvPr id="25" name="object 13"/>
          <p:cNvSpPr txBox="1"/>
          <p:nvPr/>
        </p:nvSpPr>
        <p:spPr>
          <a:xfrm>
            <a:off x="10658244" y="2095500"/>
            <a:ext cx="6798945" cy="3454400"/>
          </a:xfrm>
          <a:prstGeom prst="rect">
            <a:avLst/>
          </a:prstGeom>
        </p:spPr>
        <p:txBody>
          <a:bodyPr vert="horz" wrap="square" lIns="0" tIns="12065" rIns="0" bIns="0" rtlCol="0">
            <a:spAutoFit/>
          </a:bodyPr>
          <a:lstStyle/>
          <a:p>
            <a:pPr marL="12700" marR="22225">
              <a:lnSpc>
                <a:spcPct val="125000"/>
              </a:lnSpc>
              <a:spcBef>
                <a:spcPts val="95"/>
              </a:spcBef>
            </a:pPr>
            <a:r>
              <a:rPr sz="3000" spc="105" dirty="0">
                <a:latin typeface="Georgia" panose="02040502050405020303" pitchFamily="18" charset="0"/>
                <a:cs typeface="Trebuchet MS"/>
              </a:rPr>
              <a:t>Hefty</a:t>
            </a:r>
            <a:r>
              <a:rPr sz="3000" spc="-20" dirty="0">
                <a:latin typeface="Georgia" panose="02040502050405020303" pitchFamily="18" charset="0"/>
                <a:cs typeface="Trebuchet MS"/>
              </a:rPr>
              <a:t> </a:t>
            </a:r>
            <a:r>
              <a:rPr sz="3000" spc="105" dirty="0">
                <a:latin typeface="Georgia" panose="02040502050405020303" pitchFamily="18" charset="0"/>
                <a:cs typeface="Trebuchet MS"/>
              </a:rPr>
              <a:t>penalty</a:t>
            </a:r>
            <a:r>
              <a:rPr sz="3000" spc="-15" dirty="0">
                <a:latin typeface="Georgia" panose="02040502050405020303" pitchFamily="18" charset="0"/>
                <a:cs typeface="Trebuchet MS"/>
              </a:rPr>
              <a:t> </a:t>
            </a:r>
            <a:r>
              <a:rPr sz="3000" spc="190" dirty="0">
                <a:latin typeface="Georgia" panose="02040502050405020303" pitchFamily="18" charset="0"/>
                <a:cs typeface="Trebuchet MS"/>
              </a:rPr>
              <a:t>charges</a:t>
            </a:r>
            <a:r>
              <a:rPr sz="3000" spc="-15" dirty="0">
                <a:latin typeface="Georgia" panose="02040502050405020303" pitchFamily="18" charset="0"/>
                <a:cs typeface="Trebuchet MS"/>
              </a:rPr>
              <a:t> </a:t>
            </a:r>
            <a:r>
              <a:rPr sz="3000" spc="40" dirty="0">
                <a:latin typeface="Georgia" panose="02040502050405020303" pitchFamily="18" charset="0"/>
                <a:cs typeface="Trebuchet MS"/>
              </a:rPr>
              <a:t>for</a:t>
            </a:r>
            <a:r>
              <a:rPr sz="3000" spc="-20" dirty="0">
                <a:latin typeface="Georgia" panose="02040502050405020303" pitchFamily="18" charset="0"/>
                <a:cs typeface="Trebuchet MS"/>
              </a:rPr>
              <a:t> </a:t>
            </a:r>
            <a:r>
              <a:rPr sz="3000" spc="75" dirty="0">
                <a:latin typeface="Georgia" panose="02040502050405020303" pitchFamily="18" charset="0"/>
                <a:cs typeface="Trebuchet MS"/>
              </a:rPr>
              <a:t>not</a:t>
            </a:r>
            <a:r>
              <a:rPr sz="3000" spc="-15" dirty="0">
                <a:latin typeface="Georgia" panose="02040502050405020303" pitchFamily="18" charset="0"/>
                <a:cs typeface="Trebuchet MS"/>
              </a:rPr>
              <a:t> </a:t>
            </a:r>
            <a:r>
              <a:rPr sz="3000" spc="160" dirty="0">
                <a:latin typeface="Georgia" panose="02040502050405020303" pitchFamily="18" charset="0"/>
                <a:cs typeface="Trebuchet MS"/>
              </a:rPr>
              <a:t>paying </a:t>
            </a:r>
            <a:r>
              <a:rPr sz="3000" spc="-890" dirty="0">
                <a:latin typeface="Georgia" panose="02040502050405020303" pitchFamily="18" charset="0"/>
                <a:cs typeface="Trebuchet MS"/>
              </a:rPr>
              <a:t> </a:t>
            </a:r>
            <a:r>
              <a:rPr sz="3000" spc="20" dirty="0">
                <a:latin typeface="Georgia" panose="02040502050405020303" pitchFamily="18" charset="0"/>
                <a:cs typeface="Trebuchet MS"/>
              </a:rPr>
              <a:t>within</a:t>
            </a:r>
            <a:r>
              <a:rPr sz="3000" spc="-20" dirty="0">
                <a:latin typeface="Georgia" panose="02040502050405020303" pitchFamily="18" charset="0"/>
                <a:cs typeface="Trebuchet MS"/>
              </a:rPr>
              <a:t> </a:t>
            </a:r>
            <a:r>
              <a:rPr sz="3000" spc="204" dirty="0">
                <a:latin typeface="Georgia" panose="02040502050405020303" pitchFamily="18" charset="0"/>
                <a:cs typeface="Trebuchet MS"/>
              </a:rPr>
              <a:t>due</a:t>
            </a:r>
            <a:r>
              <a:rPr sz="3000" spc="-15" dirty="0">
                <a:latin typeface="Georgia" panose="02040502050405020303" pitchFamily="18" charset="0"/>
                <a:cs typeface="Trebuchet MS"/>
              </a:rPr>
              <a:t> </a:t>
            </a:r>
            <a:r>
              <a:rPr sz="3000" spc="100" dirty="0">
                <a:latin typeface="Georgia" panose="02040502050405020303" pitchFamily="18" charset="0"/>
                <a:cs typeface="Trebuchet MS"/>
              </a:rPr>
              <a:t>date</a:t>
            </a:r>
            <a:endParaRPr sz="3000" dirty="0">
              <a:latin typeface="Georgia" panose="02040502050405020303" pitchFamily="18" charset="0"/>
              <a:cs typeface="Trebuchet MS"/>
            </a:endParaRPr>
          </a:p>
          <a:p>
            <a:pPr marL="12700" marR="530860">
              <a:lnSpc>
                <a:spcPct val="125000"/>
              </a:lnSpc>
            </a:pPr>
            <a:r>
              <a:rPr sz="3000" spc="190" dirty="0">
                <a:latin typeface="Georgia" panose="02040502050405020303" pitchFamily="18" charset="0"/>
                <a:cs typeface="Trebuchet MS"/>
              </a:rPr>
              <a:t>Fee</a:t>
            </a:r>
            <a:r>
              <a:rPr sz="3000" spc="-20" dirty="0">
                <a:latin typeface="Georgia" panose="02040502050405020303" pitchFamily="18" charset="0"/>
                <a:cs typeface="Trebuchet MS"/>
              </a:rPr>
              <a:t> </a:t>
            </a:r>
            <a:r>
              <a:rPr sz="3000" spc="160" dirty="0">
                <a:latin typeface="Georgia" panose="02040502050405020303" pitchFamily="18" charset="0"/>
                <a:cs typeface="Trebuchet MS"/>
              </a:rPr>
              <a:t>can</a:t>
            </a:r>
            <a:r>
              <a:rPr sz="3000" spc="-15" dirty="0">
                <a:latin typeface="Georgia" panose="02040502050405020303" pitchFamily="18" charset="0"/>
                <a:cs typeface="Trebuchet MS"/>
              </a:rPr>
              <a:t> </a:t>
            </a:r>
            <a:r>
              <a:rPr sz="3000" spc="190" dirty="0">
                <a:latin typeface="Georgia" panose="02040502050405020303" pitchFamily="18" charset="0"/>
                <a:cs typeface="Trebuchet MS"/>
              </a:rPr>
              <a:t>be</a:t>
            </a:r>
            <a:r>
              <a:rPr sz="3000" spc="-15" dirty="0">
                <a:latin typeface="Georgia" panose="02040502050405020303" pitchFamily="18" charset="0"/>
                <a:cs typeface="Trebuchet MS"/>
              </a:rPr>
              <a:t> </a:t>
            </a:r>
            <a:r>
              <a:rPr sz="3000" spc="25" dirty="0">
                <a:latin typeface="Georgia" panose="02040502050405020303" pitchFamily="18" charset="0"/>
                <a:cs typeface="Trebuchet MS"/>
              </a:rPr>
              <a:t>either</a:t>
            </a:r>
            <a:r>
              <a:rPr sz="3000" spc="-15" dirty="0">
                <a:latin typeface="Georgia" panose="02040502050405020303" pitchFamily="18" charset="0"/>
                <a:cs typeface="Trebuchet MS"/>
              </a:rPr>
              <a:t> </a:t>
            </a:r>
            <a:r>
              <a:rPr sz="3000" spc="60" dirty="0">
                <a:latin typeface="Georgia" panose="02040502050405020303" pitchFamily="18" charset="0"/>
                <a:cs typeface="Trebuchet MS"/>
              </a:rPr>
              <a:t>fixed</a:t>
            </a:r>
            <a:r>
              <a:rPr sz="3000" spc="-15" dirty="0">
                <a:latin typeface="Georgia" panose="02040502050405020303" pitchFamily="18" charset="0"/>
                <a:cs typeface="Trebuchet MS"/>
              </a:rPr>
              <a:t> </a:t>
            </a:r>
            <a:r>
              <a:rPr sz="3000" spc="65" dirty="0">
                <a:latin typeface="Georgia" panose="02040502050405020303" pitchFamily="18" charset="0"/>
                <a:cs typeface="Trebuchet MS"/>
              </a:rPr>
              <a:t>or</a:t>
            </a:r>
            <a:r>
              <a:rPr sz="3000" spc="-20" dirty="0">
                <a:latin typeface="Georgia" panose="02040502050405020303" pitchFamily="18" charset="0"/>
                <a:cs typeface="Trebuchet MS"/>
              </a:rPr>
              <a:t> </a:t>
            </a:r>
            <a:r>
              <a:rPr sz="3000" spc="210" dirty="0">
                <a:latin typeface="Georgia" panose="02040502050405020303" pitchFamily="18" charset="0"/>
                <a:cs typeface="Trebuchet MS"/>
              </a:rPr>
              <a:t>depend </a:t>
            </a:r>
            <a:r>
              <a:rPr sz="3000" spc="-885" dirty="0">
                <a:latin typeface="Georgia" panose="02040502050405020303" pitchFamily="18" charset="0"/>
                <a:cs typeface="Trebuchet MS"/>
              </a:rPr>
              <a:t> </a:t>
            </a:r>
            <a:r>
              <a:rPr sz="3000" spc="200" dirty="0">
                <a:latin typeface="Georgia" panose="02040502050405020303" pitchFamily="18" charset="0"/>
                <a:cs typeface="Trebuchet MS"/>
              </a:rPr>
              <a:t>upon</a:t>
            </a:r>
            <a:r>
              <a:rPr sz="3000" spc="-20" dirty="0">
                <a:latin typeface="Georgia" panose="02040502050405020303" pitchFamily="18" charset="0"/>
                <a:cs typeface="Trebuchet MS"/>
              </a:rPr>
              <a:t> </a:t>
            </a:r>
            <a:r>
              <a:rPr sz="3000" spc="55" dirty="0">
                <a:latin typeface="Georgia" panose="02040502050405020303" pitchFamily="18" charset="0"/>
                <a:cs typeface="Trebuchet MS"/>
              </a:rPr>
              <a:t>the</a:t>
            </a:r>
            <a:r>
              <a:rPr sz="3000" spc="-15" dirty="0">
                <a:latin typeface="Georgia" panose="02040502050405020303" pitchFamily="18" charset="0"/>
                <a:cs typeface="Trebuchet MS"/>
              </a:rPr>
              <a:t> </a:t>
            </a:r>
            <a:r>
              <a:rPr sz="3000" spc="130" dirty="0">
                <a:latin typeface="Georgia" panose="02040502050405020303" pitchFamily="18" charset="0"/>
                <a:cs typeface="Trebuchet MS"/>
              </a:rPr>
              <a:t>outstanding</a:t>
            </a:r>
            <a:r>
              <a:rPr sz="3000" spc="-20" dirty="0">
                <a:latin typeface="Georgia" panose="02040502050405020303" pitchFamily="18" charset="0"/>
                <a:cs typeface="Trebuchet MS"/>
              </a:rPr>
              <a:t> </a:t>
            </a:r>
            <a:r>
              <a:rPr sz="3000" spc="150" dirty="0">
                <a:latin typeface="Georgia" panose="02040502050405020303" pitchFamily="18" charset="0"/>
                <a:cs typeface="Trebuchet MS"/>
              </a:rPr>
              <a:t>amount</a:t>
            </a:r>
            <a:endParaRPr sz="3000" dirty="0">
              <a:latin typeface="Georgia" panose="02040502050405020303" pitchFamily="18" charset="0"/>
              <a:cs typeface="Trebuchet MS"/>
            </a:endParaRPr>
          </a:p>
          <a:p>
            <a:pPr marL="12700" marR="5080">
              <a:lnSpc>
                <a:spcPct val="125000"/>
              </a:lnSpc>
            </a:pPr>
            <a:r>
              <a:rPr sz="3000" spc="190" dirty="0">
                <a:latin typeface="Georgia" panose="02040502050405020303" pitchFamily="18" charset="0"/>
                <a:cs typeface="Trebuchet MS"/>
              </a:rPr>
              <a:t>Fee</a:t>
            </a:r>
            <a:r>
              <a:rPr sz="3000" spc="-25" dirty="0">
                <a:latin typeface="Georgia" panose="02040502050405020303" pitchFamily="18" charset="0"/>
                <a:cs typeface="Trebuchet MS"/>
              </a:rPr>
              <a:t> </a:t>
            </a:r>
            <a:r>
              <a:rPr sz="3000" spc="150" dirty="0">
                <a:latin typeface="Georgia" panose="02040502050405020303" pitchFamily="18" charset="0"/>
                <a:cs typeface="Trebuchet MS"/>
              </a:rPr>
              <a:t>amount</a:t>
            </a:r>
            <a:r>
              <a:rPr sz="3000" spc="-20" dirty="0">
                <a:latin typeface="Georgia" panose="02040502050405020303" pitchFamily="18" charset="0"/>
                <a:cs typeface="Trebuchet MS"/>
              </a:rPr>
              <a:t> </a:t>
            </a:r>
            <a:r>
              <a:rPr sz="3000" spc="160" dirty="0">
                <a:latin typeface="Georgia" panose="02040502050405020303" pitchFamily="18" charset="0"/>
                <a:cs typeface="Trebuchet MS"/>
              </a:rPr>
              <a:t>can</a:t>
            </a:r>
            <a:r>
              <a:rPr sz="3000" spc="-20" dirty="0">
                <a:latin typeface="Georgia" panose="02040502050405020303" pitchFamily="18" charset="0"/>
                <a:cs typeface="Trebuchet MS"/>
              </a:rPr>
              <a:t> </a:t>
            </a:r>
            <a:r>
              <a:rPr sz="3000" spc="190" dirty="0">
                <a:latin typeface="Georgia" panose="02040502050405020303" pitchFamily="18" charset="0"/>
                <a:cs typeface="Trebuchet MS"/>
              </a:rPr>
              <a:t>be</a:t>
            </a:r>
            <a:r>
              <a:rPr sz="3000" spc="-20" dirty="0">
                <a:latin typeface="Georgia" panose="02040502050405020303" pitchFamily="18" charset="0"/>
                <a:cs typeface="Trebuchet MS"/>
              </a:rPr>
              <a:t> </a:t>
            </a:r>
            <a:r>
              <a:rPr sz="3000" spc="30" dirty="0">
                <a:latin typeface="Georgia" panose="02040502050405020303" pitchFamily="18" charset="0"/>
                <a:cs typeface="Trebuchet MS"/>
              </a:rPr>
              <a:t>Rs.</a:t>
            </a:r>
            <a:r>
              <a:rPr sz="3000" spc="-25" dirty="0">
                <a:latin typeface="Georgia" panose="02040502050405020303" pitchFamily="18" charset="0"/>
                <a:cs typeface="Trebuchet MS"/>
              </a:rPr>
              <a:t> </a:t>
            </a:r>
            <a:r>
              <a:rPr sz="3000" spc="254" dirty="0">
                <a:latin typeface="Georgia" panose="02040502050405020303" pitchFamily="18" charset="0"/>
                <a:cs typeface="Trebuchet MS"/>
              </a:rPr>
              <a:t>500</a:t>
            </a:r>
            <a:r>
              <a:rPr sz="3000" spc="-20" dirty="0">
                <a:latin typeface="Georgia" panose="02040502050405020303" pitchFamily="18" charset="0"/>
                <a:cs typeface="Trebuchet MS"/>
              </a:rPr>
              <a:t> </a:t>
            </a:r>
            <a:r>
              <a:rPr sz="3000" spc="65" dirty="0">
                <a:latin typeface="Georgia" panose="02040502050405020303" pitchFamily="18" charset="0"/>
                <a:cs typeface="Trebuchet MS"/>
              </a:rPr>
              <a:t>or</a:t>
            </a:r>
            <a:r>
              <a:rPr sz="3000" spc="-20" dirty="0">
                <a:latin typeface="Georgia" panose="02040502050405020303" pitchFamily="18" charset="0"/>
                <a:cs typeface="Trebuchet MS"/>
              </a:rPr>
              <a:t> </a:t>
            </a:r>
            <a:r>
              <a:rPr sz="3000" spc="114" dirty="0">
                <a:latin typeface="Georgia" panose="02040502050405020303" pitchFamily="18" charset="0"/>
                <a:cs typeface="Trebuchet MS"/>
              </a:rPr>
              <a:t>higher </a:t>
            </a:r>
            <a:r>
              <a:rPr sz="3000" spc="-890" dirty="0">
                <a:latin typeface="Georgia" panose="02040502050405020303" pitchFamily="18" charset="0"/>
                <a:cs typeface="Trebuchet MS"/>
              </a:rPr>
              <a:t> </a:t>
            </a:r>
            <a:r>
              <a:rPr sz="3000" spc="114" dirty="0">
                <a:latin typeface="Georgia" panose="02040502050405020303" pitchFamily="18" charset="0"/>
                <a:cs typeface="Trebuchet MS"/>
              </a:rPr>
              <a:t>Late</a:t>
            </a:r>
            <a:r>
              <a:rPr sz="3000" spc="-25" dirty="0">
                <a:latin typeface="Georgia" panose="02040502050405020303" pitchFamily="18" charset="0"/>
                <a:cs typeface="Trebuchet MS"/>
              </a:rPr>
              <a:t> </a:t>
            </a:r>
            <a:r>
              <a:rPr sz="3000" spc="155" dirty="0">
                <a:latin typeface="Georgia" panose="02040502050405020303" pitchFamily="18" charset="0"/>
                <a:cs typeface="Trebuchet MS"/>
              </a:rPr>
              <a:t>payment</a:t>
            </a:r>
            <a:r>
              <a:rPr sz="3000" spc="-20" dirty="0">
                <a:latin typeface="Georgia" panose="02040502050405020303" pitchFamily="18" charset="0"/>
                <a:cs typeface="Trebuchet MS"/>
              </a:rPr>
              <a:t> </a:t>
            </a:r>
            <a:r>
              <a:rPr sz="3000" spc="5" dirty="0">
                <a:latin typeface="Georgia" panose="02040502050405020303" pitchFamily="18" charset="0"/>
                <a:cs typeface="Trebuchet MS"/>
              </a:rPr>
              <a:t>will</a:t>
            </a:r>
            <a:r>
              <a:rPr sz="3000" spc="-20" dirty="0">
                <a:latin typeface="Georgia" panose="02040502050405020303" pitchFamily="18" charset="0"/>
                <a:cs typeface="Trebuchet MS"/>
              </a:rPr>
              <a:t> </a:t>
            </a:r>
            <a:r>
              <a:rPr sz="3000" spc="60" dirty="0">
                <a:latin typeface="Georgia" panose="02040502050405020303" pitchFamily="18" charset="0"/>
                <a:cs typeface="Trebuchet MS"/>
              </a:rPr>
              <a:t>affect</a:t>
            </a:r>
            <a:r>
              <a:rPr sz="3000" spc="-20" dirty="0">
                <a:latin typeface="Georgia" panose="02040502050405020303" pitchFamily="18" charset="0"/>
                <a:cs typeface="Trebuchet MS"/>
              </a:rPr>
              <a:t> </a:t>
            </a:r>
            <a:r>
              <a:rPr sz="3000" spc="50" dirty="0">
                <a:latin typeface="Georgia" panose="02040502050405020303" pitchFamily="18" charset="0"/>
                <a:cs typeface="Trebuchet MS"/>
              </a:rPr>
              <a:t>credit</a:t>
            </a:r>
            <a:r>
              <a:rPr sz="3000" spc="-20" dirty="0">
                <a:latin typeface="Georgia" panose="02040502050405020303" pitchFamily="18" charset="0"/>
                <a:cs typeface="Trebuchet MS"/>
              </a:rPr>
              <a:t> </a:t>
            </a:r>
            <a:r>
              <a:rPr sz="3000" spc="175" dirty="0">
                <a:latin typeface="Georgia" panose="02040502050405020303" pitchFamily="18" charset="0"/>
                <a:cs typeface="Trebuchet MS"/>
              </a:rPr>
              <a:t>score</a:t>
            </a:r>
            <a:endParaRPr sz="3000" dirty="0">
              <a:latin typeface="Georgia" panose="02040502050405020303" pitchFamily="18" charset="0"/>
              <a:cs typeface="Trebuchet MS"/>
            </a:endParaRPr>
          </a:p>
        </p:txBody>
      </p:sp>
      <p:sp>
        <p:nvSpPr>
          <p:cNvPr id="26" name="object 7"/>
          <p:cNvSpPr txBox="1">
            <a:spLocks/>
          </p:cNvSpPr>
          <p:nvPr/>
        </p:nvSpPr>
        <p:spPr>
          <a:xfrm>
            <a:off x="10169754" y="6165923"/>
            <a:ext cx="7566026" cy="621965"/>
          </a:xfrm>
          <a:prstGeom prst="rect">
            <a:avLst/>
          </a:prstGeom>
        </p:spPr>
        <p:txBody>
          <a:bodyPr vert="horz" wrap="square" lIns="0" tIns="13970" rIns="0" bIns="0" rtlCol="0">
            <a:spAutoFit/>
          </a:bodyPr>
          <a:lstStyle>
            <a:lvl1pPr>
              <a:defRPr sz="2650" b="0" i="0">
                <a:solidFill>
                  <a:srgbClr val="212121"/>
                </a:solidFill>
                <a:latin typeface="Trebuchet MS"/>
                <a:ea typeface="+mj-ea"/>
                <a:cs typeface="Trebuchet MS"/>
              </a:defRPr>
            </a:lvl1pPr>
          </a:lstStyle>
          <a:p>
            <a:pPr marL="12700">
              <a:spcBef>
                <a:spcPts val="110"/>
              </a:spcBef>
            </a:pPr>
            <a:r>
              <a:rPr lang="en-IN" sz="3950" b="1" kern="0" spc="-265" dirty="0" smtClean="0">
                <a:solidFill>
                  <a:srgbClr val="FFFFFF"/>
                </a:solidFill>
                <a:latin typeface="Georgia" panose="02040502050405020303" pitchFamily="18" charset="0"/>
              </a:rPr>
              <a:t>CASH WITHDRAWAL</a:t>
            </a:r>
            <a:endParaRPr lang="en-IN" sz="3950" b="1" kern="0" spc="-265" dirty="0">
              <a:solidFill>
                <a:srgbClr val="FFFFFF"/>
              </a:solidFill>
              <a:latin typeface="Georgia" panose="02040502050405020303" pitchFamily="18" charset="0"/>
            </a:endParaRPr>
          </a:p>
        </p:txBody>
      </p:sp>
      <p:grpSp>
        <p:nvGrpSpPr>
          <p:cNvPr id="27" name="object 8"/>
          <p:cNvGrpSpPr/>
          <p:nvPr/>
        </p:nvGrpSpPr>
        <p:grpSpPr>
          <a:xfrm>
            <a:off x="10191953" y="7277100"/>
            <a:ext cx="124460" cy="1838960"/>
            <a:chOff x="10363173" y="2779267"/>
            <a:chExt cx="124460" cy="1838960"/>
          </a:xfrm>
        </p:grpSpPr>
        <p:pic>
          <p:nvPicPr>
            <p:cNvPr id="28" name="object 9"/>
            <p:cNvPicPr/>
            <p:nvPr/>
          </p:nvPicPr>
          <p:blipFill>
            <a:blip r:embed="rId2" cstate="print"/>
            <a:stretch>
              <a:fillRect/>
            </a:stretch>
          </p:blipFill>
          <p:spPr>
            <a:xfrm>
              <a:off x="10363199" y="2779267"/>
              <a:ext cx="123825" cy="123825"/>
            </a:xfrm>
            <a:prstGeom prst="rect">
              <a:avLst/>
            </a:prstGeom>
          </p:spPr>
        </p:pic>
        <p:pic>
          <p:nvPicPr>
            <p:cNvPr id="29" name="object 10"/>
            <p:cNvPicPr/>
            <p:nvPr/>
          </p:nvPicPr>
          <p:blipFill>
            <a:blip r:embed="rId2" cstate="print"/>
            <a:stretch>
              <a:fillRect/>
            </a:stretch>
          </p:blipFill>
          <p:spPr>
            <a:xfrm>
              <a:off x="10363173" y="3922287"/>
              <a:ext cx="123824" cy="123824"/>
            </a:xfrm>
            <a:prstGeom prst="rect">
              <a:avLst/>
            </a:prstGeom>
          </p:spPr>
        </p:pic>
        <p:pic>
          <p:nvPicPr>
            <p:cNvPr id="30" name="object 11"/>
            <p:cNvPicPr/>
            <p:nvPr/>
          </p:nvPicPr>
          <p:blipFill>
            <a:blip r:embed="rId2" cstate="print"/>
            <a:stretch>
              <a:fillRect/>
            </a:stretch>
          </p:blipFill>
          <p:spPr>
            <a:xfrm>
              <a:off x="10363173" y="4493785"/>
              <a:ext cx="123824" cy="123824"/>
            </a:xfrm>
            <a:prstGeom prst="rect">
              <a:avLst/>
            </a:prstGeom>
          </p:spPr>
        </p:pic>
      </p:grpSp>
      <p:sp>
        <p:nvSpPr>
          <p:cNvPr id="31" name="object 12"/>
          <p:cNvSpPr txBox="1"/>
          <p:nvPr/>
        </p:nvSpPr>
        <p:spPr>
          <a:xfrm>
            <a:off x="10487024" y="7048500"/>
            <a:ext cx="6867756" cy="2897588"/>
          </a:xfrm>
          <a:prstGeom prst="rect">
            <a:avLst/>
          </a:prstGeom>
        </p:spPr>
        <p:txBody>
          <a:bodyPr vert="horz" wrap="square" lIns="0" tIns="12065" rIns="0" bIns="0" rtlCol="0">
            <a:spAutoFit/>
          </a:bodyPr>
          <a:lstStyle/>
          <a:p>
            <a:pPr marL="12700" marR="408305" algn="just">
              <a:lnSpc>
                <a:spcPct val="125000"/>
              </a:lnSpc>
              <a:spcBef>
                <a:spcPts val="95"/>
              </a:spcBef>
            </a:pPr>
            <a:r>
              <a:rPr sz="3000" spc="140" dirty="0">
                <a:latin typeface="Georgia" panose="02040502050405020303" pitchFamily="18" charset="0"/>
                <a:cs typeface="Trebuchet MS"/>
              </a:rPr>
              <a:t>Withdrawing</a:t>
            </a:r>
            <a:r>
              <a:rPr sz="3000" spc="-20" dirty="0">
                <a:latin typeface="Georgia" panose="02040502050405020303" pitchFamily="18" charset="0"/>
                <a:cs typeface="Trebuchet MS"/>
              </a:rPr>
              <a:t> </a:t>
            </a:r>
            <a:r>
              <a:rPr sz="3000" spc="195" dirty="0">
                <a:latin typeface="Georgia" panose="02040502050405020303" pitchFamily="18" charset="0"/>
                <a:cs typeface="Trebuchet MS"/>
              </a:rPr>
              <a:t>cash</a:t>
            </a:r>
            <a:r>
              <a:rPr sz="3000" spc="-20" dirty="0">
                <a:latin typeface="Georgia" panose="02040502050405020303" pitchFamily="18" charset="0"/>
                <a:cs typeface="Trebuchet MS"/>
              </a:rPr>
              <a:t> </a:t>
            </a:r>
            <a:r>
              <a:rPr sz="3000" spc="114" dirty="0">
                <a:latin typeface="Georgia" panose="02040502050405020303" pitchFamily="18" charset="0"/>
                <a:cs typeface="Trebuchet MS"/>
              </a:rPr>
              <a:t>from</a:t>
            </a:r>
            <a:r>
              <a:rPr sz="3000" spc="-20" dirty="0">
                <a:latin typeface="Georgia" panose="02040502050405020303" pitchFamily="18" charset="0"/>
                <a:cs typeface="Trebuchet MS"/>
              </a:rPr>
              <a:t> </a:t>
            </a:r>
            <a:r>
              <a:rPr sz="3000" spc="340" dirty="0">
                <a:latin typeface="Georgia" panose="02040502050405020303" pitchFamily="18" charset="0"/>
                <a:cs typeface="Trebuchet MS"/>
              </a:rPr>
              <a:t>ATM</a:t>
            </a:r>
            <a:r>
              <a:rPr sz="3000" spc="-20" dirty="0">
                <a:latin typeface="Georgia" panose="02040502050405020303" pitchFamily="18" charset="0"/>
                <a:cs typeface="Trebuchet MS"/>
              </a:rPr>
              <a:t> </a:t>
            </a:r>
            <a:r>
              <a:rPr sz="3000" spc="185" dirty="0">
                <a:latin typeface="Georgia" panose="02040502050405020303" pitchFamily="18" charset="0"/>
                <a:cs typeface="Trebuchet MS"/>
              </a:rPr>
              <a:t>has </a:t>
            </a:r>
            <a:r>
              <a:rPr sz="3000" spc="-890" dirty="0">
                <a:latin typeface="Georgia" panose="02040502050405020303" pitchFamily="18" charset="0"/>
                <a:cs typeface="Trebuchet MS"/>
              </a:rPr>
              <a:t> </a:t>
            </a:r>
            <a:r>
              <a:rPr sz="3000" spc="114" dirty="0">
                <a:latin typeface="Georgia" panose="02040502050405020303" pitchFamily="18" charset="0"/>
                <a:cs typeface="Trebuchet MS"/>
              </a:rPr>
              <a:t>both </a:t>
            </a:r>
            <a:r>
              <a:rPr sz="3000" spc="45" dirty="0">
                <a:latin typeface="Georgia" panose="02040502050405020303" pitchFamily="18" charset="0"/>
                <a:cs typeface="Trebuchet MS"/>
              </a:rPr>
              <a:t>interest </a:t>
            </a:r>
            <a:r>
              <a:rPr sz="3000" spc="190" dirty="0">
                <a:latin typeface="Georgia" panose="02040502050405020303" pitchFamily="18" charset="0"/>
                <a:cs typeface="Trebuchet MS"/>
              </a:rPr>
              <a:t>charges </a:t>
            </a:r>
            <a:r>
              <a:rPr sz="3000" spc="170" dirty="0">
                <a:latin typeface="Georgia" panose="02040502050405020303" pitchFamily="18" charset="0"/>
                <a:cs typeface="Trebuchet MS"/>
              </a:rPr>
              <a:t>and </a:t>
            </a:r>
            <a:r>
              <a:rPr sz="3000" spc="75" dirty="0">
                <a:latin typeface="Georgia" panose="02040502050405020303" pitchFamily="18" charset="0"/>
                <a:cs typeface="Trebuchet MS"/>
              </a:rPr>
              <a:t>a </a:t>
            </a:r>
            <a:r>
              <a:rPr sz="3000" spc="105" dirty="0">
                <a:latin typeface="Georgia" panose="02040502050405020303" pitchFamily="18" charset="0"/>
                <a:cs typeface="Trebuchet MS"/>
              </a:rPr>
              <a:t>fee </a:t>
            </a:r>
            <a:r>
              <a:rPr sz="3000" spc="110" dirty="0">
                <a:latin typeface="Georgia" panose="02040502050405020303" pitchFamily="18" charset="0"/>
                <a:cs typeface="Trebuchet MS"/>
              </a:rPr>
              <a:t> </a:t>
            </a:r>
            <a:r>
              <a:rPr sz="3000" spc="60" dirty="0">
                <a:latin typeface="Georgia" panose="02040502050405020303" pitchFamily="18" charset="0"/>
                <a:cs typeface="Trebuchet MS"/>
              </a:rPr>
              <a:t>Interest</a:t>
            </a:r>
            <a:r>
              <a:rPr sz="3000" spc="-20" dirty="0">
                <a:latin typeface="Georgia" panose="02040502050405020303" pitchFamily="18" charset="0"/>
                <a:cs typeface="Trebuchet MS"/>
              </a:rPr>
              <a:t> </a:t>
            </a:r>
            <a:r>
              <a:rPr sz="3000" spc="50" dirty="0">
                <a:latin typeface="Georgia" panose="02040502050405020303" pitchFamily="18" charset="0"/>
                <a:cs typeface="Trebuchet MS"/>
              </a:rPr>
              <a:t>is</a:t>
            </a:r>
            <a:r>
              <a:rPr sz="3000" spc="-20" dirty="0">
                <a:latin typeface="Georgia" panose="02040502050405020303" pitchFamily="18" charset="0"/>
                <a:cs typeface="Trebuchet MS"/>
              </a:rPr>
              <a:t> </a:t>
            </a:r>
            <a:r>
              <a:rPr sz="3000" spc="185" dirty="0">
                <a:latin typeface="Georgia" panose="02040502050405020303" pitchFamily="18" charset="0"/>
                <a:cs typeface="Trebuchet MS"/>
              </a:rPr>
              <a:t>charged</a:t>
            </a:r>
            <a:r>
              <a:rPr sz="3000" spc="-20" dirty="0">
                <a:latin typeface="Georgia" panose="02040502050405020303" pitchFamily="18" charset="0"/>
                <a:cs typeface="Trebuchet MS"/>
              </a:rPr>
              <a:t> </a:t>
            </a:r>
            <a:r>
              <a:rPr sz="3000" spc="114" dirty="0">
                <a:latin typeface="Georgia" panose="02040502050405020303" pitchFamily="18" charset="0"/>
                <a:cs typeface="Trebuchet MS"/>
              </a:rPr>
              <a:t>from</a:t>
            </a:r>
            <a:r>
              <a:rPr sz="3000" spc="-20" dirty="0">
                <a:latin typeface="Georgia" panose="02040502050405020303" pitchFamily="18" charset="0"/>
                <a:cs typeface="Trebuchet MS"/>
              </a:rPr>
              <a:t> </a:t>
            </a:r>
            <a:r>
              <a:rPr sz="3000" spc="185" dirty="0">
                <a:latin typeface="Georgia" panose="02040502050405020303" pitchFamily="18" charset="0"/>
                <a:cs typeface="Trebuchet MS"/>
              </a:rPr>
              <a:t>day</a:t>
            </a:r>
            <a:r>
              <a:rPr sz="3000" spc="-20" dirty="0">
                <a:latin typeface="Georgia" panose="02040502050405020303" pitchFamily="18" charset="0"/>
                <a:cs typeface="Trebuchet MS"/>
              </a:rPr>
              <a:t> </a:t>
            </a:r>
            <a:r>
              <a:rPr sz="3000" spc="-285" dirty="0">
                <a:latin typeface="Georgia" panose="02040502050405020303" pitchFamily="18" charset="0"/>
                <a:cs typeface="Trebuchet MS"/>
              </a:rPr>
              <a:t>1</a:t>
            </a:r>
            <a:endParaRPr sz="3000" dirty="0">
              <a:latin typeface="Georgia" panose="02040502050405020303" pitchFamily="18" charset="0"/>
              <a:cs typeface="Trebuchet MS"/>
            </a:endParaRPr>
          </a:p>
          <a:p>
            <a:pPr marL="12700" marR="5080" algn="just">
              <a:lnSpc>
                <a:spcPct val="125000"/>
              </a:lnSpc>
              <a:tabLst>
                <a:tab pos="2969895" algn="l"/>
              </a:tabLst>
            </a:pPr>
            <a:r>
              <a:rPr sz="3000" spc="190" dirty="0">
                <a:latin typeface="Georgia" panose="02040502050405020303" pitchFamily="18" charset="0"/>
                <a:cs typeface="Trebuchet MS"/>
              </a:rPr>
              <a:t>Fee</a:t>
            </a:r>
            <a:r>
              <a:rPr sz="3000" spc="-5" dirty="0">
                <a:latin typeface="Georgia" panose="02040502050405020303" pitchFamily="18" charset="0"/>
                <a:cs typeface="Trebuchet MS"/>
              </a:rPr>
              <a:t> </a:t>
            </a:r>
            <a:r>
              <a:rPr sz="3000" spc="50" dirty="0">
                <a:latin typeface="Georgia" panose="02040502050405020303" pitchFamily="18" charset="0"/>
                <a:cs typeface="Trebuchet MS"/>
              </a:rPr>
              <a:t>is</a:t>
            </a:r>
            <a:r>
              <a:rPr sz="3000" spc="-5" dirty="0">
                <a:latin typeface="Georgia" panose="02040502050405020303" pitchFamily="18" charset="0"/>
                <a:cs typeface="Trebuchet MS"/>
              </a:rPr>
              <a:t> </a:t>
            </a:r>
            <a:r>
              <a:rPr sz="3000" spc="70" dirty="0">
                <a:latin typeface="Georgia" panose="02040502050405020303" pitchFamily="18" charset="0"/>
                <a:cs typeface="Trebuchet MS"/>
              </a:rPr>
              <a:t>typically	</a:t>
            </a:r>
            <a:r>
              <a:rPr sz="3000" spc="30" dirty="0">
                <a:latin typeface="Georgia" panose="02040502050405020303" pitchFamily="18" charset="0"/>
                <a:cs typeface="Trebuchet MS"/>
              </a:rPr>
              <a:t>Rs.</a:t>
            </a:r>
            <a:r>
              <a:rPr sz="3000" spc="-25" dirty="0">
                <a:latin typeface="Georgia" panose="02040502050405020303" pitchFamily="18" charset="0"/>
                <a:cs typeface="Trebuchet MS"/>
              </a:rPr>
              <a:t> </a:t>
            </a:r>
            <a:r>
              <a:rPr sz="3000" spc="240" dirty="0">
                <a:latin typeface="Georgia" panose="02040502050405020303" pitchFamily="18" charset="0"/>
                <a:cs typeface="Trebuchet MS"/>
              </a:rPr>
              <a:t>300</a:t>
            </a:r>
            <a:r>
              <a:rPr sz="3000" spc="-25" dirty="0">
                <a:latin typeface="Georgia" panose="02040502050405020303" pitchFamily="18" charset="0"/>
                <a:cs typeface="Trebuchet MS"/>
              </a:rPr>
              <a:t> </a:t>
            </a:r>
            <a:r>
              <a:rPr sz="3000" spc="60" dirty="0">
                <a:latin typeface="Georgia" panose="02040502050405020303" pitchFamily="18" charset="0"/>
                <a:cs typeface="Trebuchet MS"/>
              </a:rPr>
              <a:t>fixed</a:t>
            </a:r>
            <a:r>
              <a:rPr sz="3000" spc="-30" dirty="0">
                <a:latin typeface="Georgia" panose="02040502050405020303" pitchFamily="18" charset="0"/>
                <a:cs typeface="Trebuchet MS"/>
              </a:rPr>
              <a:t> </a:t>
            </a:r>
            <a:r>
              <a:rPr sz="3000" spc="65" dirty="0">
                <a:latin typeface="Georgia" panose="02040502050405020303" pitchFamily="18" charset="0"/>
                <a:cs typeface="Trebuchet MS"/>
              </a:rPr>
              <a:t>or</a:t>
            </a:r>
            <a:r>
              <a:rPr sz="3000" spc="-25" dirty="0">
                <a:latin typeface="Georgia" panose="02040502050405020303" pitchFamily="18" charset="0"/>
                <a:cs typeface="Trebuchet MS"/>
              </a:rPr>
              <a:t> </a:t>
            </a:r>
            <a:r>
              <a:rPr sz="3000" spc="-100" dirty="0">
                <a:latin typeface="Georgia" panose="02040502050405020303" pitchFamily="18" charset="0"/>
                <a:cs typeface="Trebuchet MS"/>
              </a:rPr>
              <a:t>2.5 </a:t>
            </a:r>
            <a:r>
              <a:rPr sz="3000" spc="-890" dirty="0">
                <a:latin typeface="Georgia" panose="02040502050405020303" pitchFamily="18" charset="0"/>
                <a:cs typeface="Trebuchet MS"/>
              </a:rPr>
              <a:t> </a:t>
            </a:r>
            <a:r>
              <a:rPr sz="3000" spc="114" dirty="0">
                <a:latin typeface="Georgia" panose="02040502050405020303" pitchFamily="18" charset="0"/>
                <a:cs typeface="Trebuchet MS"/>
              </a:rPr>
              <a:t>percent</a:t>
            </a:r>
            <a:r>
              <a:rPr sz="3000" spc="-25" dirty="0">
                <a:latin typeface="Georgia" panose="02040502050405020303" pitchFamily="18" charset="0"/>
                <a:cs typeface="Trebuchet MS"/>
              </a:rPr>
              <a:t> </a:t>
            </a:r>
            <a:r>
              <a:rPr sz="3000" spc="130" dirty="0">
                <a:latin typeface="Georgia" panose="02040502050405020303" pitchFamily="18" charset="0"/>
                <a:cs typeface="Trebuchet MS"/>
              </a:rPr>
              <a:t>whichever</a:t>
            </a:r>
            <a:r>
              <a:rPr sz="3000" spc="-20" dirty="0">
                <a:latin typeface="Georgia" panose="02040502050405020303" pitchFamily="18" charset="0"/>
                <a:cs typeface="Trebuchet MS"/>
              </a:rPr>
              <a:t> </a:t>
            </a:r>
            <a:r>
              <a:rPr sz="3000" spc="50" dirty="0">
                <a:latin typeface="Georgia" panose="02040502050405020303" pitchFamily="18" charset="0"/>
                <a:cs typeface="Trebuchet MS"/>
              </a:rPr>
              <a:t>is</a:t>
            </a:r>
            <a:r>
              <a:rPr sz="3000" spc="-20" dirty="0">
                <a:latin typeface="Georgia" panose="02040502050405020303" pitchFamily="18" charset="0"/>
                <a:cs typeface="Trebuchet MS"/>
              </a:rPr>
              <a:t> </a:t>
            </a:r>
            <a:r>
              <a:rPr sz="3000" spc="114" dirty="0">
                <a:latin typeface="Georgia" panose="02040502050405020303" pitchFamily="18" charset="0"/>
                <a:cs typeface="Trebuchet MS"/>
              </a:rPr>
              <a:t>higher</a:t>
            </a:r>
            <a:endParaRPr sz="3000" dirty="0">
              <a:latin typeface="Georgia" panose="02040502050405020303" pitchFamily="18" charset="0"/>
              <a:cs typeface="Trebuchet MS"/>
            </a:endParaRPr>
          </a:p>
        </p:txBody>
      </p:sp>
      <p:sp>
        <p:nvSpPr>
          <p:cNvPr id="4" name="Slide Number Placeholder 3"/>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20</a:t>
            </a:fld>
            <a:endParaRPr lang="en-IN"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0" y="-28036"/>
            <a:ext cx="9077375" cy="10287000"/>
          </a:xfrm>
          <a:custGeom>
            <a:avLst/>
            <a:gdLst/>
            <a:ahLst/>
            <a:cxnLst/>
            <a:rect l="l" t="t" r="r" b="b"/>
            <a:pathLst>
              <a:path w="9210675" h="10287000">
                <a:moveTo>
                  <a:pt x="0" y="0"/>
                </a:moveTo>
                <a:lnTo>
                  <a:pt x="9210611" y="0"/>
                </a:lnTo>
                <a:lnTo>
                  <a:pt x="9210611" y="10286999"/>
                </a:lnTo>
                <a:lnTo>
                  <a:pt x="0" y="10286999"/>
                </a:lnTo>
                <a:lnTo>
                  <a:pt x="0" y="0"/>
                </a:lnTo>
                <a:close/>
              </a:path>
            </a:pathLst>
          </a:custGeom>
          <a:solidFill>
            <a:schemeClr val="accent5">
              <a:lumMod val="40000"/>
              <a:lumOff val="60000"/>
            </a:schemeClr>
          </a:solidFill>
        </p:spPr>
        <p:txBody>
          <a:bodyPr wrap="square" lIns="0" tIns="0" rIns="0" bIns="0" rtlCol="0"/>
          <a:lstStyle/>
          <a:p>
            <a:endParaRPr/>
          </a:p>
        </p:txBody>
      </p:sp>
      <p:sp>
        <p:nvSpPr>
          <p:cNvPr id="7" name="object 7"/>
          <p:cNvSpPr txBox="1">
            <a:spLocks noGrp="1"/>
          </p:cNvSpPr>
          <p:nvPr>
            <p:ph type="title"/>
          </p:nvPr>
        </p:nvSpPr>
        <p:spPr>
          <a:xfrm>
            <a:off x="10340974" y="1493964"/>
            <a:ext cx="7566026" cy="621965"/>
          </a:xfrm>
          <a:prstGeom prst="rect">
            <a:avLst/>
          </a:prstGeom>
        </p:spPr>
        <p:txBody>
          <a:bodyPr vert="horz" wrap="square" lIns="0" tIns="13970" rIns="0" bIns="0" rtlCol="0">
            <a:spAutoFit/>
          </a:bodyPr>
          <a:lstStyle/>
          <a:p>
            <a:pPr marL="12700">
              <a:lnSpc>
                <a:spcPct val="100000"/>
              </a:lnSpc>
              <a:spcBef>
                <a:spcPts val="110"/>
              </a:spcBef>
            </a:pPr>
            <a:r>
              <a:rPr sz="3950" b="1" spc="-265" dirty="0">
                <a:solidFill>
                  <a:srgbClr val="FFFFFF"/>
                </a:solidFill>
                <a:latin typeface="Georgia" panose="02040502050405020303" pitchFamily="18" charset="0"/>
              </a:rPr>
              <a:t>CASH WITHDRAWAL</a:t>
            </a:r>
          </a:p>
        </p:txBody>
      </p:sp>
      <p:sp>
        <p:nvSpPr>
          <p:cNvPr id="13" name="object 3"/>
          <p:cNvSpPr/>
          <p:nvPr/>
        </p:nvSpPr>
        <p:spPr>
          <a:xfrm>
            <a:off x="9077375" y="-38100"/>
            <a:ext cx="9210675" cy="10325100"/>
          </a:xfrm>
          <a:custGeom>
            <a:avLst/>
            <a:gdLst/>
            <a:ahLst/>
            <a:cxnLst/>
            <a:rect l="l" t="t" r="r" b="b"/>
            <a:pathLst>
              <a:path w="9210675" h="10287000">
                <a:moveTo>
                  <a:pt x="0" y="0"/>
                </a:moveTo>
                <a:lnTo>
                  <a:pt x="9210611" y="0"/>
                </a:lnTo>
                <a:lnTo>
                  <a:pt x="9210611" y="10286999"/>
                </a:lnTo>
                <a:lnTo>
                  <a:pt x="0" y="10286999"/>
                </a:lnTo>
                <a:lnTo>
                  <a:pt x="0" y="0"/>
                </a:lnTo>
                <a:close/>
              </a:path>
            </a:pathLst>
          </a:custGeom>
          <a:solidFill>
            <a:srgbClr val="19C9B4"/>
          </a:solidFill>
        </p:spPr>
        <p:txBody>
          <a:bodyPr wrap="square" lIns="0" tIns="0" rIns="0" bIns="0" rtlCol="0"/>
          <a:lstStyle/>
          <a:p>
            <a:endParaRPr/>
          </a:p>
        </p:txBody>
      </p:sp>
      <p:sp>
        <p:nvSpPr>
          <p:cNvPr id="14" name="object 7"/>
          <p:cNvSpPr txBox="1">
            <a:spLocks/>
          </p:cNvSpPr>
          <p:nvPr/>
        </p:nvSpPr>
        <p:spPr>
          <a:xfrm>
            <a:off x="1219200" y="1493964"/>
            <a:ext cx="6956426" cy="621965"/>
          </a:xfrm>
          <a:prstGeom prst="rect">
            <a:avLst/>
          </a:prstGeom>
        </p:spPr>
        <p:txBody>
          <a:bodyPr vert="horz" wrap="square" lIns="0" tIns="13970" rIns="0" bIns="0" rtlCol="0">
            <a:spAutoFit/>
          </a:bodyPr>
          <a:lstStyle>
            <a:lvl1pPr>
              <a:defRPr sz="2650" b="0" i="0">
                <a:solidFill>
                  <a:srgbClr val="212121"/>
                </a:solidFill>
                <a:latin typeface="Trebuchet MS"/>
                <a:ea typeface="+mj-ea"/>
                <a:cs typeface="Trebuchet MS"/>
              </a:defRPr>
            </a:lvl1pPr>
          </a:lstStyle>
          <a:p>
            <a:pPr marL="12700">
              <a:spcBef>
                <a:spcPts val="110"/>
              </a:spcBef>
            </a:pPr>
            <a:r>
              <a:rPr lang="en-IN" sz="3950" b="1" kern="0" spc="-265" smtClean="0">
                <a:solidFill>
                  <a:srgbClr val="FFFFFF"/>
                </a:solidFill>
                <a:latin typeface="Georgia" panose="02040502050405020303" pitchFamily="18" charset="0"/>
              </a:rPr>
              <a:t>CROSSING THE LIMIT</a:t>
            </a:r>
            <a:endParaRPr lang="en-IN" sz="3950" b="1" kern="0" spc="-265" dirty="0">
              <a:solidFill>
                <a:srgbClr val="FFFFFF"/>
              </a:solidFill>
              <a:latin typeface="Georgia" panose="02040502050405020303" pitchFamily="18" charset="0"/>
            </a:endParaRPr>
          </a:p>
        </p:txBody>
      </p:sp>
      <p:grpSp>
        <p:nvGrpSpPr>
          <p:cNvPr id="15" name="object 8"/>
          <p:cNvGrpSpPr/>
          <p:nvPr/>
        </p:nvGrpSpPr>
        <p:grpSpPr>
          <a:xfrm>
            <a:off x="1241399" y="3184026"/>
            <a:ext cx="124460" cy="1838960"/>
            <a:chOff x="10363173" y="2779267"/>
            <a:chExt cx="124460" cy="1838960"/>
          </a:xfrm>
        </p:grpSpPr>
        <p:pic>
          <p:nvPicPr>
            <p:cNvPr id="16" name="object 9"/>
            <p:cNvPicPr/>
            <p:nvPr/>
          </p:nvPicPr>
          <p:blipFill>
            <a:blip r:embed="rId2" cstate="print"/>
            <a:stretch>
              <a:fillRect/>
            </a:stretch>
          </p:blipFill>
          <p:spPr>
            <a:xfrm>
              <a:off x="10363199" y="2779267"/>
              <a:ext cx="123825" cy="123825"/>
            </a:xfrm>
            <a:prstGeom prst="rect">
              <a:avLst/>
            </a:prstGeom>
          </p:spPr>
        </p:pic>
        <p:pic>
          <p:nvPicPr>
            <p:cNvPr id="17" name="object 10"/>
            <p:cNvPicPr/>
            <p:nvPr/>
          </p:nvPicPr>
          <p:blipFill>
            <a:blip r:embed="rId2" cstate="print"/>
            <a:stretch>
              <a:fillRect/>
            </a:stretch>
          </p:blipFill>
          <p:spPr>
            <a:xfrm>
              <a:off x="10363173" y="3922287"/>
              <a:ext cx="123824" cy="123824"/>
            </a:xfrm>
            <a:prstGeom prst="rect">
              <a:avLst/>
            </a:prstGeom>
          </p:spPr>
        </p:pic>
        <p:pic>
          <p:nvPicPr>
            <p:cNvPr id="18" name="object 11"/>
            <p:cNvPicPr/>
            <p:nvPr/>
          </p:nvPicPr>
          <p:blipFill>
            <a:blip r:embed="rId2" cstate="print"/>
            <a:stretch>
              <a:fillRect/>
            </a:stretch>
          </p:blipFill>
          <p:spPr>
            <a:xfrm>
              <a:off x="10363173" y="4493785"/>
              <a:ext cx="123824" cy="123824"/>
            </a:xfrm>
            <a:prstGeom prst="rect">
              <a:avLst/>
            </a:prstGeom>
          </p:spPr>
        </p:pic>
      </p:grpSp>
      <p:sp>
        <p:nvSpPr>
          <p:cNvPr id="19" name="object 12"/>
          <p:cNvSpPr txBox="1"/>
          <p:nvPr/>
        </p:nvSpPr>
        <p:spPr>
          <a:xfrm>
            <a:off x="1536470" y="2857500"/>
            <a:ext cx="6437630" cy="2882900"/>
          </a:xfrm>
          <a:prstGeom prst="rect">
            <a:avLst/>
          </a:prstGeom>
        </p:spPr>
        <p:txBody>
          <a:bodyPr vert="horz" wrap="square" lIns="0" tIns="12065" rIns="0" bIns="0" rtlCol="0">
            <a:spAutoFit/>
          </a:bodyPr>
          <a:lstStyle/>
          <a:p>
            <a:pPr marL="12700" marR="979169" algn="just">
              <a:lnSpc>
                <a:spcPct val="125000"/>
              </a:lnSpc>
              <a:spcBef>
                <a:spcPts val="95"/>
              </a:spcBef>
            </a:pPr>
            <a:r>
              <a:rPr sz="3000" spc="180" dirty="0">
                <a:latin typeface="Georgia" panose="02040502050405020303" pitchFamily="18" charset="0"/>
                <a:cs typeface="Trebuchet MS"/>
              </a:rPr>
              <a:t>Exceeding</a:t>
            </a:r>
            <a:r>
              <a:rPr sz="3000" spc="-25" dirty="0">
                <a:latin typeface="Georgia" panose="02040502050405020303" pitchFamily="18" charset="0"/>
                <a:cs typeface="Trebuchet MS"/>
              </a:rPr>
              <a:t> </a:t>
            </a:r>
            <a:r>
              <a:rPr sz="3000" spc="55" dirty="0">
                <a:latin typeface="Georgia" panose="02040502050405020303" pitchFamily="18" charset="0"/>
                <a:cs typeface="Trebuchet MS"/>
              </a:rPr>
              <a:t>the</a:t>
            </a:r>
            <a:r>
              <a:rPr sz="3000" spc="-20" dirty="0">
                <a:latin typeface="Georgia" panose="02040502050405020303" pitchFamily="18" charset="0"/>
                <a:cs typeface="Trebuchet MS"/>
              </a:rPr>
              <a:t> </a:t>
            </a:r>
            <a:r>
              <a:rPr sz="3000" spc="50" dirty="0">
                <a:latin typeface="Georgia" panose="02040502050405020303" pitchFamily="18" charset="0"/>
                <a:cs typeface="Trebuchet MS"/>
              </a:rPr>
              <a:t>credit</a:t>
            </a:r>
            <a:r>
              <a:rPr sz="3000" spc="-20" dirty="0">
                <a:latin typeface="Georgia" panose="02040502050405020303" pitchFamily="18" charset="0"/>
                <a:cs typeface="Trebuchet MS"/>
              </a:rPr>
              <a:t> </a:t>
            </a:r>
            <a:r>
              <a:rPr sz="3000" spc="-40" dirty="0">
                <a:latin typeface="Georgia" panose="02040502050405020303" pitchFamily="18" charset="0"/>
                <a:cs typeface="Trebuchet MS"/>
              </a:rPr>
              <a:t>limit</a:t>
            </a:r>
            <a:r>
              <a:rPr sz="3000" spc="-20" dirty="0">
                <a:latin typeface="Georgia" panose="02040502050405020303" pitchFamily="18" charset="0"/>
                <a:cs typeface="Trebuchet MS"/>
              </a:rPr>
              <a:t> </a:t>
            </a:r>
            <a:r>
              <a:rPr sz="3000" spc="185" dirty="0">
                <a:latin typeface="Georgia" panose="02040502050405020303" pitchFamily="18" charset="0"/>
                <a:cs typeface="Trebuchet MS"/>
              </a:rPr>
              <a:t>has </a:t>
            </a:r>
            <a:r>
              <a:rPr sz="3000" spc="-894" dirty="0">
                <a:latin typeface="Georgia" panose="02040502050405020303" pitchFamily="18" charset="0"/>
                <a:cs typeface="Trebuchet MS"/>
              </a:rPr>
              <a:t> </a:t>
            </a:r>
            <a:r>
              <a:rPr sz="3000" spc="190" dirty="0">
                <a:latin typeface="Georgia" panose="02040502050405020303" pitchFamily="18" charset="0"/>
                <a:cs typeface="Trebuchet MS"/>
              </a:rPr>
              <a:t>charges</a:t>
            </a:r>
            <a:endParaRPr sz="3000" dirty="0">
              <a:latin typeface="Georgia" panose="02040502050405020303" pitchFamily="18" charset="0"/>
              <a:cs typeface="Trebuchet MS"/>
            </a:endParaRPr>
          </a:p>
          <a:p>
            <a:pPr marL="12700" marR="5080" algn="just">
              <a:lnSpc>
                <a:spcPct val="125000"/>
              </a:lnSpc>
            </a:pPr>
            <a:r>
              <a:rPr sz="3000" spc="300" dirty="0">
                <a:latin typeface="Georgia" panose="02040502050405020303" pitchFamily="18" charset="0"/>
                <a:cs typeface="Trebuchet MS"/>
              </a:rPr>
              <a:t>E</a:t>
            </a:r>
            <a:r>
              <a:rPr sz="3000" spc="190" dirty="0">
                <a:latin typeface="Georgia" panose="02040502050405020303" pitchFamily="18" charset="0"/>
                <a:cs typeface="Trebuchet MS"/>
              </a:rPr>
              <a:t>v</a:t>
            </a:r>
            <a:r>
              <a:rPr sz="3000" spc="195" dirty="0">
                <a:latin typeface="Georgia" panose="02040502050405020303" pitchFamily="18" charset="0"/>
                <a:cs typeface="Trebuchet MS"/>
              </a:rPr>
              <a:t>e</a:t>
            </a:r>
            <a:r>
              <a:rPr sz="3000" spc="105" dirty="0">
                <a:latin typeface="Georgia" panose="02040502050405020303" pitchFamily="18" charset="0"/>
                <a:cs typeface="Trebuchet MS"/>
              </a:rPr>
              <a:t>n</a:t>
            </a:r>
            <a:r>
              <a:rPr sz="3000" spc="-15" dirty="0">
                <a:latin typeface="Georgia" panose="02040502050405020303" pitchFamily="18" charset="0"/>
                <a:cs typeface="Trebuchet MS"/>
              </a:rPr>
              <a:t> </a:t>
            </a:r>
            <a:r>
              <a:rPr sz="3000" spc="-150" dirty="0">
                <a:latin typeface="Georgia" panose="02040502050405020303" pitchFamily="18" charset="0"/>
                <a:cs typeface="Trebuchet MS"/>
              </a:rPr>
              <a:t>i</a:t>
            </a:r>
            <a:r>
              <a:rPr sz="3000" spc="-70" dirty="0">
                <a:latin typeface="Georgia" panose="02040502050405020303" pitchFamily="18" charset="0"/>
                <a:cs typeface="Trebuchet MS"/>
              </a:rPr>
              <a:t>f</a:t>
            </a:r>
            <a:r>
              <a:rPr sz="3000" spc="-15" dirty="0">
                <a:latin typeface="Georgia" panose="02040502050405020303" pitchFamily="18" charset="0"/>
                <a:cs typeface="Trebuchet MS"/>
              </a:rPr>
              <a:t> </a:t>
            </a:r>
            <a:r>
              <a:rPr sz="3000" spc="215" dirty="0">
                <a:latin typeface="Georgia" panose="02040502050405020303" pitchFamily="18" charset="0"/>
                <a:cs typeface="Trebuchet MS"/>
              </a:rPr>
              <a:t>y</a:t>
            </a:r>
            <a:r>
              <a:rPr sz="3000" spc="245" dirty="0">
                <a:latin typeface="Georgia" panose="02040502050405020303" pitchFamily="18" charset="0"/>
                <a:cs typeface="Trebuchet MS"/>
              </a:rPr>
              <a:t>o</a:t>
            </a:r>
            <a:r>
              <a:rPr sz="3000" spc="150" dirty="0">
                <a:latin typeface="Georgia" panose="02040502050405020303" pitchFamily="18" charset="0"/>
                <a:cs typeface="Trebuchet MS"/>
              </a:rPr>
              <a:t>u</a:t>
            </a:r>
            <a:r>
              <a:rPr sz="3000" spc="-15" dirty="0">
                <a:latin typeface="Georgia" panose="02040502050405020303" pitchFamily="18" charset="0"/>
                <a:cs typeface="Trebuchet MS"/>
              </a:rPr>
              <a:t> </a:t>
            </a:r>
            <a:r>
              <a:rPr sz="3000" spc="195" dirty="0">
                <a:latin typeface="Georgia" panose="02040502050405020303" pitchFamily="18" charset="0"/>
                <a:cs typeface="Trebuchet MS"/>
              </a:rPr>
              <a:t>e</a:t>
            </a:r>
            <a:r>
              <a:rPr sz="3000" spc="65" dirty="0">
                <a:latin typeface="Georgia" panose="02040502050405020303" pitchFamily="18" charset="0"/>
                <a:cs typeface="Trebuchet MS"/>
              </a:rPr>
              <a:t>x</a:t>
            </a:r>
            <a:r>
              <a:rPr sz="3000" spc="235" dirty="0">
                <a:latin typeface="Georgia" panose="02040502050405020303" pitchFamily="18" charset="0"/>
                <a:cs typeface="Trebuchet MS"/>
              </a:rPr>
              <a:t>c</a:t>
            </a:r>
            <a:r>
              <a:rPr sz="3000" spc="195" dirty="0">
                <a:latin typeface="Georgia" panose="02040502050405020303" pitchFamily="18" charset="0"/>
                <a:cs typeface="Trebuchet MS"/>
              </a:rPr>
              <a:t>ee</a:t>
            </a:r>
            <a:r>
              <a:rPr sz="3000" spc="204" dirty="0">
                <a:latin typeface="Georgia" panose="02040502050405020303" pitchFamily="18" charset="0"/>
                <a:cs typeface="Trebuchet MS"/>
              </a:rPr>
              <a:t>d</a:t>
            </a:r>
            <a:r>
              <a:rPr sz="3000" spc="-15" dirty="0">
                <a:latin typeface="Georgia" panose="02040502050405020303" pitchFamily="18" charset="0"/>
                <a:cs typeface="Trebuchet MS"/>
              </a:rPr>
              <a:t> </a:t>
            </a:r>
            <a:r>
              <a:rPr sz="3000" spc="245" dirty="0">
                <a:latin typeface="Georgia" panose="02040502050405020303" pitchFamily="18" charset="0"/>
                <a:cs typeface="Trebuchet MS"/>
              </a:rPr>
              <a:t>b</a:t>
            </a:r>
            <a:r>
              <a:rPr sz="3000" spc="155" dirty="0">
                <a:latin typeface="Georgia" panose="02040502050405020303" pitchFamily="18" charset="0"/>
                <a:cs typeface="Trebuchet MS"/>
              </a:rPr>
              <a:t>y</a:t>
            </a:r>
            <a:r>
              <a:rPr sz="3000" spc="-15" dirty="0">
                <a:latin typeface="Georgia" panose="02040502050405020303" pitchFamily="18" charset="0"/>
                <a:cs typeface="Trebuchet MS"/>
              </a:rPr>
              <a:t> </a:t>
            </a:r>
            <a:r>
              <a:rPr sz="3000" spc="-395" dirty="0">
                <a:latin typeface="Georgia" panose="02040502050405020303" pitchFamily="18" charset="0"/>
                <a:cs typeface="Trebuchet MS"/>
              </a:rPr>
              <a:t>j</a:t>
            </a:r>
            <a:r>
              <a:rPr sz="3000" spc="210" dirty="0">
                <a:latin typeface="Georgia" panose="02040502050405020303" pitchFamily="18" charset="0"/>
                <a:cs typeface="Trebuchet MS"/>
              </a:rPr>
              <a:t>u</a:t>
            </a:r>
            <a:r>
              <a:rPr sz="3000" spc="315" dirty="0">
                <a:latin typeface="Georgia" panose="02040502050405020303" pitchFamily="18" charset="0"/>
                <a:cs typeface="Trebuchet MS"/>
              </a:rPr>
              <a:t>s</a:t>
            </a:r>
            <a:r>
              <a:rPr sz="3000" spc="-190" dirty="0">
                <a:latin typeface="Georgia" panose="02040502050405020303" pitchFamily="18" charset="0"/>
                <a:cs typeface="Trebuchet MS"/>
              </a:rPr>
              <a:t>t</a:t>
            </a:r>
            <a:r>
              <a:rPr sz="3000" spc="-15" dirty="0">
                <a:latin typeface="Georgia" panose="02040502050405020303" pitchFamily="18" charset="0"/>
                <a:cs typeface="Trebuchet MS"/>
              </a:rPr>
              <a:t> </a:t>
            </a:r>
            <a:r>
              <a:rPr sz="3000" spc="-285" dirty="0">
                <a:latin typeface="Georgia" panose="02040502050405020303" pitchFamily="18" charset="0"/>
                <a:cs typeface="Trebuchet MS"/>
              </a:rPr>
              <a:t>1</a:t>
            </a:r>
            <a:r>
              <a:rPr sz="3000" spc="-15" dirty="0">
                <a:latin typeface="Georgia" panose="02040502050405020303" pitchFamily="18" charset="0"/>
                <a:cs typeface="Trebuchet MS"/>
              </a:rPr>
              <a:t> </a:t>
            </a:r>
            <a:r>
              <a:rPr sz="3000" spc="-50" dirty="0">
                <a:latin typeface="Georgia" panose="02040502050405020303" pitchFamily="18" charset="0"/>
                <a:cs typeface="Trebuchet MS"/>
              </a:rPr>
              <a:t>r</a:t>
            </a:r>
            <a:r>
              <a:rPr sz="3000" spc="210" dirty="0">
                <a:latin typeface="Georgia" panose="02040502050405020303" pitchFamily="18" charset="0"/>
                <a:cs typeface="Trebuchet MS"/>
              </a:rPr>
              <a:t>u</a:t>
            </a:r>
            <a:r>
              <a:rPr sz="3000" spc="245" dirty="0">
                <a:latin typeface="Georgia" panose="02040502050405020303" pitchFamily="18" charset="0"/>
                <a:cs typeface="Trebuchet MS"/>
              </a:rPr>
              <a:t>p</a:t>
            </a:r>
            <a:r>
              <a:rPr sz="3000" spc="195" dirty="0">
                <a:latin typeface="Georgia" panose="02040502050405020303" pitchFamily="18" charset="0"/>
                <a:cs typeface="Trebuchet MS"/>
              </a:rPr>
              <a:t>e</a:t>
            </a:r>
            <a:r>
              <a:rPr sz="3000" spc="95" dirty="0">
                <a:latin typeface="Georgia" panose="02040502050405020303" pitchFamily="18" charset="0"/>
                <a:cs typeface="Trebuchet MS"/>
              </a:rPr>
              <a:t>e  </a:t>
            </a:r>
            <a:r>
              <a:rPr sz="3000" spc="190" dirty="0">
                <a:latin typeface="Georgia" panose="02040502050405020303" pitchFamily="18" charset="0"/>
                <a:cs typeface="Trebuchet MS"/>
              </a:rPr>
              <a:t>Fee </a:t>
            </a:r>
            <a:r>
              <a:rPr sz="3000" spc="50" dirty="0">
                <a:latin typeface="Georgia" panose="02040502050405020303" pitchFamily="18" charset="0"/>
                <a:cs typeface="Trebuchet MS"/>
              </a:rPr>
              <a:t>is </a:t>
            </a:r>
            <a:r>
              <a:rPr sz="3000" spc="70" dirty="0">
                <a:latin typeface="Georgia" panose="02040502050405020303" pitchFamily="18" charset="0"/>
                <a:cs typeface="Trebuchet MS"/>
              </a:rPr>
              <a:t>typically </a:t>
            </a:r>
            <a:r>
              <a:rPr sz="3000" spc="30" dirty="0">
                <a:latin typeface="Georgia" panose="02040502050405020303" pitchFamily="18" charset="0"/>
                <a:cs typeface="Trebuchet MS"/>
              </a:rPr>
              <a:t>Rs. </a:t>
            </a:r>
            <a:r>
              <a:rPr sz="3000" spc="254" dirty="0">
                <a:latin typeface="Georgia" panose="02040502050405020303" pitchFamily="18" charset="0"/>
                <a:cs typeface="Trebuchet MS"/>
              </a:rPr>
              <a:t>500 </a:t>
            </a:r>
            <a:r>
              <a:rPr sz="3000" spc="60" dirty="0">
                <a:latin typeface="Georgia" panose="02040502050405020303" pitchFamily="18" charset="0"/>
                <a:cs typeface="Trebuchet MS"/>
              </a:rPr>
              <a:t>fixed </a:t>
            </a:r>
            <a:r>
              <a:rPr sz="3000" spc="65" dirty="0">
                <a:latin typeface="Georgia" panose="02040502050405020303" pitchFamily="18" charset="0"/>
                <a:cs typeface="Trebuchet MS"/>
              </a:rPr>
              <a:t>or </a:t>
            </a:r>
            <a:r>
              <a:rPr sz="3000" spc="-100" dirty="0">
                <a:latin typeface="Georgia" panose="02040502050405020303" pitchFamily="18" charset="0"/>
                <a:cs typeface="Trebuchet MS"/>
              </a:rPr>
              <a:t>2.5 </a:t>
            </a:r>
            <a:r>
              <a:rPr sz="3000" spc="-890" dirty="0">
                <a:latin typeface="Georgia" panose="02040502050405020303" pitchFamily="18" charset="0"/>
                <a:cs typeface="Trebuchet MS"/>
              </a:rPr>
              <a:t> </a:t>
            </a:r>
            <a:r>
              <a:rPr sz="3000" spc="114" dirty="0">
                <a:latin typeface="Georgia" panose="02040502050405020303" pitchFamily="18" charset="0"/>
                <a:cs typeface="Trebuchet MS"/>
              </a:rPr>
              <a:t>percent</a:t>
            </a:r>
            <a:r>
              <a:rPr sz="3000" spc="-25" dirty="0">
                <a:latin typeface="Georgia" panose="02040502050405020303" pitchFamily="18" charset="0"/>
                <a:cs typeface="Trebuchet MS"/>
              </a:rPr>
              <a:t> </a:t>
            </a:r>
            <a:r>
              <a:rPr sz="3000" spc="130" dirty="0">
                <a:latin typeface="Georgia" panose="02040502050405020303" pitchFamily="18" charset="0"/>
                <a:cs typeface="Trebuchet MS"/>
              </a:rPr>
              <a:t>whichever</a:t>
            </a:r>
            <a:r>
              <a:rPr sz="3000" spc="-20" dirty="0">
                <a:latin typeface="Georgia" panose="02040502050405020303" pitchFamily="18" charset="0"/>
                <a:cs typeface="Trebuchet MS"/>
              </a:rPr>
              <a:t> </a:t>
            </a:r>
            <a:r>
              <a:rPr sz="3000" spc="50" dirty="0">
                <a:latin typeface="Georgia" panose="02040502050405020303" pitchFamily="18" charset="0"/>
                <a:cs typeface="Trebuchet MS"/>
              </a:rPr>
              <a:t>is</a:t>
            </a:r>
            <a:r>
              <a:rPr sz="3000" spc="-20" dirty="0">
                <a:latin typeface="Georgia" panose="02040502050405020303" pitchFamily="18" charset="0"/>
                <a:cs typeface="Trebuchet MS"/>
              </a:rPr>
              <a:t> </a:t>
            </a:r>
            <a:r>
              <a:rPr sz="3000" spc="114" dirty="0">
                <a:latin typeface="Georgia" panose="02040502050405020303" pitchFamily="18" charset="0"/>
                <a:cs typeface="Trebuchet MS"/>
              </a:rPr>
              <a:t>higher</a:t>
            </a:r>
            <a:endParaRPr sz="3000" dirty="0">
              <a:latin typeface="Georgia" panose="02040502050405020303" pitchFamily="18" charset="0"/>
              <a:cs typeface="Trebuchet MS"/>
            </a:endParaRPr>
          </a:p>
        </p:txBody>
      </p:sp>
      <p:sp>
        <p:nvSpPr>
          <p:cNvPr id="20" name="object 7"/>
          <p:cNvSpPr txBox="1">
            <a:spLocks/>
          </p:cNvSpPr>
          <p:nvPr/>
        </p:nvSpPr>
        <p:spPr>
          <a:xfrm>
            <a:off x="10340974" y="1333500"/>
            <a:ext cx="6214745" cy="1229824"/>
          </a:xfrm>
          <a:prstGeom prst="rect">
            <a:avLst/>
          </a:prstGeom>
        </p:spPr>
        <p:txBody>
          <a:bodyPr vert="horz" wrap="square" lIns="0" tIns="13970" rIns="0" bIns="0" rtlCol="0">
            <a:spAutoFit/>
          </a:bodyPr>
          <a:lstStyle>
            <a:lvl1pPr>
              <a:defRPr sz="2650" b="0" i="0">
                <a:solidFill>
                  <a:srgbClr val="212121"/>
                </a:solidFill>
                <a:latin typeface="Trebuchet MS"/>
                <a:ea typeface="+mj-ea"/>
                <a:cs typeface="Trebuchet MS"/>
              </a:defRPr>
            </a:lvl1pPr>
          </a:lstStyle>
          <a:p>
            <a:pPr marL="12700">
              <a:spcBef>
                <a:spcPts val="110"/>
              </a:spcBef>
            </a:pPr>
            <a:r>
              <a:rPr lang="en-IN" sz="3950" b="1" kern="0" spc="155" dirty="0" smtClean="0">
                <a:solidFill>
                  <a:srgbClr val="FFFFFF"/>
                </a:solidFill>
                <a:latin typeface="Georgia" panose="02040502050405020303" pitchFamily="18" charset="0"/>
              </a:rPr>
              <a:t>FOREIGN</a:t>
            </a:r>
            <a:r>
              <a:rPr lang="en-IN" sz="3950" b="1" kern="0" spc="-245" dirty="0" smtClean="0">
                <a:solidFill>
                  <a:srgbClr val="FFFFFF"/>
                </a:solidFill>
                <a:latin typeface="Georgia" panose="02040502050405020303" pitchFamily="18" charset="0"/>
              </a:rPr>
              <a:t> </a:t>
            </a:r>
            <a:r>
              <a:rPr lang="en-IN" sz="3950" b="1" kern="0" spc="225" dirty="0" smtClean="0">
                <a:solidFill>
                  <a:srgbClr val="FFFFFF"/>
                </a:solidFill>
                <a:latin typeface="Georgia" panose="02040502050405020303" pitchFamily="18" charset="0"/>
              </a:rPr>
              <a:t>TRANSACTIONS</a:t>
            </a:r>
            <a:endParaRPr lang="en-IN" sz="3950" kern="0" dirty="0">
              <a:latin typeface="Georgia" panose="02040502050405020303" pitchFamily="18" charset="0"/>
            </a:endParaRPr>
          </a:p>
        </p:txBody>
      </p:sp>
      <p:grpSp>
        <p:nvGrpSpPr>
          <p:cNvPr id="21" name="object 8"/>
          <p:cNvGrpSpPr/>
          <p:nvPr/>
        </p:nvGrpSpPr>
        <p:grpSpPr>
          <a:xfrm>
            <a:off x="10287000" y="3230373"/>
            <a:ext cx="124460" cy="1838960"/>
            <a:chOff x="10363173" y="2779267"/>
            <a:chExt cx="124460" cy="1838960"/>
          </a:xfrm>
        </p:grpSpPr>
        <p:pic>
          <p:nvPicPr>
            <p:cNvPr id="22" name="object 9"/>
            <p:cNvPicPr/>
            <p:nvPr/>
          </p:nvPicPr>
          <p:blipFill>
            <a:blip r:embed="rId2" cstate="print"/>
            <a:stretch>
              <a:fillRect/>
            </a:stretch>
          </p:blipFill>
          <p:spPr>
            <a:xfrm>
              <a:off x="10363199" y="2779267"/>
              <a:ext cx="123825" cy="123825"/>
            </a:xfrm>
            <a:prstGeom prst="rect">
              <a:avLst/>
            </a:prstGeom>
          </p:spPr>
        </p:pic>
        <p:pic>
          <p:nvPicPr>
            <p:cNvPr id="23" name="object 10"/>
            <p:cNvPicPr/>
            <p:nvPr/>
          </p:nvPicPr>
          <p:blipFill>
            <a:blip r:embed="rId2" cstate="print"/>
            <a:stretch>
              <a:fillRect/>
            </a:stretch>
          </p:blipFill>
          <p:spPr>
            <a:xfrm>
              <a:off x="10363173" y="3922287"/>
              <a:ext cx="123824" cy="123824"/>
            </a:xfrm>
            <a:prstGeom prst="rect">
              <a:avLst/>
            </a:prstGeom>
          </p:spPr>
        </p:pic>
        <p:pic>
          <p:nvPicPr>
            <p:cNvPr id="24" name="object 11"/>
            <p:cNvPicPr/>
            <p:nvPr/>
          </p:nvPicPr>
          <p:blipFill>
            <a:blip r:embed="rId2" cstate="print"/>
            <a:stretch>
              <a:fillRect/>
            </a:stretch>
          </p:blipFill>
          <p:spPr>
            <a:xfrm>
              <a:off x="10363173" y="4493785"/>
              <a:ext cx="123824" cy="123824"/>
            </a:xfrm>
            <a:prstGeom prst="rect">
              <a:avLst/>
            </a:prstGeom>
          </p:spPr>
        </p:pic>
      </p:grpSp>
      <p:sp>
        <p:nvSpPr>
          <p:cNvPr id="25" name="object 12"/>
          <p:cNvSpPr txBox="1"/>
          <p:nvPr/>
        </p:nvSpPr>
        <p:spPr>
          <a:xfrm>
            <a:off x="10695415" y="2933700"/>
            <a:ext cx="6424295" cy="2882900"/>
          </a:xfrm>
          <a:prstGeom prst="rect">
            <a:avLst/>
          </a:prstGeom>
        </p:spPr>
        <p:txBody>
          <a:bodyPr vert="horz" wrap="square" lIns="0" tIns="12065" rIns="0" bIns="0" rtlCol="0">
            <a:spAutoFit/>
          </a:bodyPr>
          <a:lstStyle/>
          <a:p>
            <a:pPr marL="12700" marR="5080">
              <a:lnSpc>
                <a:spcPct val="125000"/>
              </a:lnSpc>
              <a:spcBef>
                <a:spcPts val="95"/>
              </a:spcBef>
            </a:pPr>
            <a:r>
              <a:rPr sz="3000" spc="195" dirty="0">
                <a:latin typeface="Georgia" panose="02040502050405020303" pitchFamily="18" charset="0"/>
                <a:cs typeface="Trebuchet MS"/>
              </a:rPr>
              <a:t>Buying</a:t>
            </a:r>
            <a:r>
              <a:rPr sz="3000" spc="-20" dirty="0">
                <a:latin typeface="Georgia" panose="02040502050405020303" pitchFamily="18" charset="0"/>
                <a:cs typeface="Trebuchet MS"/>
              </a:rPr>
              <a:t> </a:t>
            </a:r>
            <a:r>
              <a:rPr sz="3000" spc="165" dirty="0">
                <a:latin typeface="Georgia" panose="02040502050405020303" pitchFamily="18" charset="0"/>
                <a:cs typeface="Trebuchet MS"/>
              </a:rPr>
              <a:t>something</a:t>
            </a:r>
            <a:r>
              <a:rPr sz="3000" spc="-20" dirty="0">
                <a:latin typeface="Georgia" panose="02040502050405020303" pitchFamily="18" charset="0"/>
                <a:cs typeface="Trebuchet MS"/>
              </a:rPr>
              <a:t> </a:t>
            </a:r>
            <a:r>
              <a:rPr sz="3000" spc="-25" dirty="0">
                <a:latin typeface="Georgia" panose="02040502050405020303" pitchFamily="18" charset="0"/>
                <a:cs typeface="Trebuchet MS"/>
              </a:rPr>
              <a:t>in</a:t>
            </a:r>
            <a:r>
              <a:rPr sz="3000" spc="-20" dirty="0">
                <a:latin typeface="Georgia" panose="02040502050405020303" pitchFamily="18" charset="0"/>
                <a:cs typeface="Trebuchet MS"/>
              </a:rPr>
              <a:t> </a:t>
            </a:r>
            <a:r>
              <a:rPr sz="3000" spc="100" dirty="0">
                <a:latin typeface="Georgia" panose="02040502050405020303" pitchFamily="18" charset="0"/>
                <a:cs typeface="Trebuchet MS"/>
              </a:rPr>
              <a:t>Dollar</a:t>
            </a:r>
            <a:r>
              <a:rPr sz="3000" spc="-20" dirty="0">
                <a:latin typeface="Georgia" panose="02040502050405020303" pitchFamily="18" charset="0"/>
                <a:cs typeface="Trebuchet MS"/>
              </a:rPr>
              <a:t> </a:t>
            </a:r>
            <a:r>
              <a:rPr sz="3000" spc="65" dirty="0">
                <a:latin typeface="Georgia" panose="02040502050405020303" pitchFamily="18" charset="0"/>
                <a:cs typeface="Trebuchet MS"/>
              </a:rPr>
              <a:t>or</a:t>
            </a:r>
            <a:r>
              <a:rPr sz="3000" spc="-15" dirty="0">
                <a:latin typeface="Georgia" panose="02040502050405020303" pitchFamily="18" charset="0"/>
                <a:cs typeface="Trebuchet MS"/>
              </a:rPr>
              <a:t> </a:t>
            </a:r>
            <a:r>
              <a:rPr sz="3000" spc="160" dirty="0">
                <a:latin typeface="Georgia" panose="02040502050405020303" pitchFamily="18" charset="0"/>
                <a:cs typeface="Trebuchet MS"/>
              </a:rPr>
              <a:t>Euro </a:t>
            </a:r>
            <a:r>
              <a:rPr sz="3000" spc="-890" dirty="0">
                <a:latin typeface="Georgia" panose="02040502050405020303" pitchFamily="18" charset="0"/>
                <a:cs typeface="Trebuchet MS"/>
              </a:rPr>
              <a:t> </a:t>
            </a:r>
            <a:r>
              <a:rPr sz="3000" spc="185" dirty="0">
                <a:latin typeface="Georgia" panose="02040502050405020303" pitchFamily="18" charset="0"/>
                <a:cs typeface="Trebuchet MS"/>
              </a:rPr>
              <a:t>would</a:t>
            </a:r>
            <a:r>
              <a:rPr sz="3000" spc="-20" dirty="0">
                <a:latin typeface="Georgia" panose="02040502050405020303" pitchFamily="18" charset="0"/>
                <a:cs typeface="Trebuchet MS"/>
              </a:rPr>
              <a:t> </a:t>
            </a:r>
            <a:r>
              <a:rPr sz="3000" spc="150" dirty="0">
                <a:latin typeface="Georgia" panose="02040502050405020303" pitchFamily="18" charset="0"/>
                <a:cs typeface="Trebuchet MS"/>
              </a:rPr>
              <a:t>cost</a:t>
            </a:r>
            <a:r>
              <a:rPr sz="3000" spc="-20" dirty="0">
                <a:latin typeface="Georgia" panose="02040502050405020303" pitchFamily="18" charset="0"/>
                <a:cs typeface="Trebuchet MS"/>
              </a:rPr>
              <a:t> </a:t>
            </a:r>
            <a:r>
              <a:rPr sz="3000" spc="204" dirty="0">
                <a:latin typeface="Georgia" panose="02040502050405020303" pitchFamily="18" charset="0"/>
                <a:cs typeface="Trebuchet MS"/>
              </a:rPr>
              <a:t>you</a:t>
            </a:r>
            <a:r>
              <a:rPr sz="3000" spc="-15" dirty="0">
                <a:latin typeface="Georgia" panose="02040502050405020303" pitchFamily="18" charset="0"/>
                <a:cs typeface="Trebuchet MS"/>
              </a:rPr>
              <a:t> </a:t>
            </a:r>
            <a:r>
              <a:rPr sz="3000" spc="30" dirty="0">
                <a:latin typeface="Georgia" panose="02040502050405020303" pitchFamily="18" charset="0"/>
                <a:cs typeface="Trebuchet MS"/>
              </a:rPr>
              <a:t>extra</a:t>
            </a:r>
            <a:endParaRPr sz="3000" dirty="0">
              <a:latin typeface="Georgia" panose="02040502050405020303" pitchFamily="18" charset="0"/>
              <a:cs typeface="Trebuchet MS"/>
            </a:endParaRPr>
          </a:p>
          <a:p>
            <a:pPr marL="12700" marR="200025">
              <a:lnSpc>
                <a:spcPct val="125000"/>
              </a:lnSpc>
            </a:pPr>
            <a:r>
              <a:rPr sz="3000" spc="105" dirty="0">
                <a:latin typeface="Georgia" panose="02040502050405020303" pitchFamily="18" charset="0"/>
                <a:cs typeface="Trebuchet MS"/>
              </a:rPr>
              <a:t>Transaction </a:t>
            </a:r>
            <a:r>
              <a:rPr sz="3000" spc="50" dirty="0">
                <a:latin typeface="Georgia" panose="02040502050405020303" pitchFamily="18" charset="0"/>
                <a:cs typeface="Trebuchet MS"/>
              </a:rPr>
              <a:t>is </a:t>
            </a:r>
            <a:r>
              <a:rPr sz="3000" spc="140" dirty="0">
                <a:latin typeface="Georgia" panose="02040502050405020303" pitchFamily="18" charset="0"/>
                <a:cs typeface="Trebuchet MS"/>
              </a:rPr>
              <a:t>converted </a:t>
            </a:r>
            <a:r>
              <a:rPr sz="3000" spc="25" dirty="0">
                <a:latin typeface="Georgia" panose="02040502050405020303" pitchFamily="18" charset="0"/>
                <a:cs typeface="Trebuchet MS"/>
              </a:rPr>
              <a:t>to </a:t>
            </a:r>
            <a:r>
              <a:rPr sz="3000" spc="229" dirty="0">
                <a:latin typeface="Georgia" panose="02040502050405020303" pitchFamily="18" charset="0"/>
                <a:cs typeface="Trebuchet MS"/>
              </a:rPr>
              <a:t>INR </a:t>
            </a:r>
            <a:r>
              <a:rPr sz="3000" spc="235" dirty="0">
                <a:latin typeface="Georgia" panose="02040502050405020303" pitchFamily="18" charset="0"/>
                <a:cs typeface="Trebuchet MS"/>
              </a:rPr>
              <a:t> </a:t>
            </a:r>
            <a:r>
              <a:rPr sz="3000" spc="105" dirty="0">
                <a:latin typeface="Georgia" panose="02040502050405020303" pitchFamily="18" charset="0"/>
                <a:cs typeface="Trebuchet MS"/>
              </a:rPr>
              <a:t>Transaction</a:t>
            </a:r>
            <a:r>
              <a:rPr sz="3000" spc="-15" dirty="0">
                <a:latin typeface="Georgia" panose="02040502050405020303" pitchFamily="18" charset="0"/>
                <a:cs typeface="Trebuchet MS"/>
              </a:rPr>
              <a:t> </a:t>
            </a:r>
            <a:r>
              <a:rPr sz="3000" spc="170" dirty="0">
                <a:latin typeface="Georgia" panose="02040502050405020303" pitchFamily="18" charset="0"/>
                <a:cs typeface="Trebuchet MS"/>
              </a:rPr>
              <a:t>charge</a:t>
            </a:r>
            <a:r>
              <a:rPr sz="3000" spc="-10" dirty="0">
                <a:latin typeface="Georgia" panose="02040502050405020303" pitchFamily="18" charset="0"/>
                <a:cs typeface="Trebuchet MS"/>
              </a:rPr>
              <a:t> </a:t>
            </a:r>
            <a:r>
              <a:rPr sz="3000" spc="50" dirty="0">
                <a:latin typeface="Georgia" panose="02040502050405020303" pitchFamily="18" charset="0"/>
                <a:cs typeface="Trebuchet MS"/>
              </a:rPr>
              <a:t>is</a:t>
            </a:r>
            <a:r>
              <a:rPr sz="3000" spc="-15" dirty="0">
                <a:latin typeface="Georgia" panose="02040502050405020303" pitchFamily="18" charset="0"/>
                <a:cs typeface="Trebuchet MS"/>
              </a:rPr>
              <a:t> </a:t>
            </a:r>
            <a:r>
              <a:rPr sz="3000" spc="70" dirty="0">
                <a:latin typeface="Georgia" panose="02040502050405020303" pitchFamily="18" charset="0"/>
                <a:cs typeface="Trebuchet MS"/>
              </a:rPr>
              <a:t>typically</a:t>
            </a:r>
            <a:r>
              <a:rPr sz="3000" spc="-10" dirty="0">
                <a:latin typeface="Georgia" panose="02040502050405020303" pitchFamily="18" charset="0"/>
                <a:cs typeface="Trebuchet MS"/>
              </a:rPr>
              <a:t> </a:t>
            </a:r>
            <a:r>
              <a:rPr sz="3000" spc="-95" dirty="0">
                <a:latin typeface="Georgia" panose="02040502050405020303" pitchFamily="18" charset="0"/>
                <a:cs typeface="Trebuchet MS"/>
              </a:rPr>
              <a:t>3.5 </a:t>
            </a:r>
            <a:r>
              <a:rPr sz="3000" spc="-890" dirty="0">
                <a:latin typeface="Georgia" panose="02040502050405020303" pitchFamily="18" charset="0"/>
                <a:cs typeface="Trebuchet MS"/>
              </a:rPr>
              <a:t> </a:t>
            </a:r>
            <a:r>
              <a:rPr sz="3000" spc="114" dirty="0">
                <a:latin typeface="Georgia" panose="02040502050405020303" pitchFamily="18" charset="0"/>
                <a:cs typeface="Trebuchet MS"/>
              </a:rPr>
              <a:t>percent</a:t>
            </a:r>
            <a:endParaRPr sz="3000" dirty="0">
              <a:latin typeface="Georgia" panose="02040502050405020303" pitchFamily="18" charset="0"/>
              <a:cs typeface="Trebuchet MS"/>
            </a:endParaRPr>
          </a:p>
        </p:txBody>
      </p:sp>
      <p:sp>
        <p:nvSpPr>
          <p:cNvPr id="4" name="Slide Number Placeholder 3"/>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21</a:t>
            </a:fld>
            <a:endParaRPr lang="en-IN"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296251" y="546239"/>
            <a:ext cx="13777506" cy="9710927"/>
          </a:xfrm>
          <a:prstGeom prst="rect">
            <a:avLst/>
          </a:prstGeom>
        </p:spPr>
      </p:pic>
      <p:sp>
        <p:nvSpPr>
          <p:cNvPr id="3" name="object 3"/>
          <p:cNvSpPr txBox="1"/>
          <p:nvPr/>
        </p:nvSpPr>
        <p:spPr>
          <a:xfrm>
            <a:off x="1905000" y="266700"/>
            <a:ext cx="13258800" cy="1737655"/>
          </a:xfrm>
          <a:prstGeom prst="rect">
            <a:avLst/>
          </a:prstGeom>
        </p:spPr>
        <p:txBody>
          <a:bodyPr vert="horz" wrap="square" lIns="0" tIns="146050" rIns="0" bIns="0" rtlCol="0">
            <a:spAutoFit/>
          </a:bodyPr>
          <a:lstStyle/>
          <a:p>
            <a:pPr marL="12700" marR="5080">
              <a:lnSpc>
                <a:spcPts val="6230"/>
              </a:lnSpc>
              <a:spcBef>
                <a:spcPts val="1150"/>
              </a:spcBef>
            </a:pPr>
            <a:r>
              <a:rPr sz="6000" b="1" spc="300" dirty="0">
                <a:solidFill>
                  <a:srgbClr val="28CCB9"/>
                </a:solidFill>
                <a:latin typeface="Georgia" panose="02040502050405020303" pitchFamily="18" charset="0"/>
                <a:cs typeface="Arial"/>
              </a:rPr>
              <a:t>HOW TO USE  YOUR CREDIT  CARD  RESPONSIBLY?</a:t>
            </a:r>
          </a:p>
        </p:txBody>
      </p:sp>
      <p:sp>
        <p:nvSpPr>
          <p:cNvPr id="8" name="object 8"/>
          <p:cNvSpPr txBox="1">
            <a:spLocks noGrp="1"/>
          </p:cNvSpPr>
          <p:nvPr>
            <p:ph type="title"/>
          </p:nvPr>
        </p:nvSpPr>
        <p:spPr>
          <a:xfrm>
            <a:off x="12398057" y="2992538"/>
            <a:ext cx="5531485" cy="6489725"/>
          </a:xfrm>
          <a:prstGeom prst="rect">
            <a:avLst/>
          </a:prstGeom>
        </p:spPr>
        <p:txBody>
          <a:bodyPr vert="horz" wrap="square" lIns="0" tIns="12700" rIns="0" bIns="0" rtlCol="0">
            <a:spAutoFit/>
          </a:bodyPr>
          <a:lstStyle/>
          <a:p>
            <a:pPr marL="469900" marR="654685" indent="-457200">
              <a:lnSpc>
                <a:spcPct val="125000"/>
              </a:lnSpc>
              <a:spcBef>
                <a:spcPts val="100"/>
              </a:spcBef>
              <a:buFont typeface="Arial" panose="020B0604020202020204" pitchFamily="34" charset="0"/>
              <a:buChar char="•"/>
            </a:pPr>
            <a:r>
              <a:rPr sz="3400" spc="150" dirty="0">
                <a:latin typeface="Georgia" panose="02040502050405020303" pitchFamily="18" charset="0"/>
              </a:rPr>
              <a:t>Regularly</a:t>
            </a:r>
            <a:r>
              <a:rPr sz="3400" spc="-40" dirty="0">
                <a:latin typeface="Georgia" panose="02040502050405020303" pitchFamily="18" charset="0"/>
              </a:rPr>
              <a:t> </a:t>
            </a:r>
            <a:r>
              <a:rPr sz="3400" spc="190" dirty="0">
                <a:latin typeface="Georgia" panose="02040502050405020303" pitchFamily="18" charset="0"/>
              </a:rPr>
              <a:t>check</a:t>
            </a:r>
            <a:r>
              <a:rPr sz="3400" spc="-40" dirty="0">
                <a:latin typeface="Georgia" panose="02040502050405020303" pitchFamily="18" charset="0"/>
              </a:rPr>
              <a:t> </a:t>
            </a:r>
            <a:r>
              <a:rPr sz="3400" spc="145" dirty="0">
                <a:latin typeface="Georgia" panose="02040502050405020303" pitchFamily="18" charset="0"/>
              </a:rPr>
              <a:t>your</a:t>
            </a:r>
            <a:r>
              <a:rPr sz="3400" spc="-40" dirty="0">
                <a:latin typeface="Georgia" panose="02040502050405020303" pitchFamily="18" charset="0"/>
              </a:rPr>
              <a:t> </a:t>
            </a:r>
            <a:r>
              <a:rPr sz="3400" spc="150" dirty="0">
                <a:latin typeface="Georgia" panose="02040502050405020303" pitchFamily="18" charset="0"/>
              </a:rPr>
              <a:t>account </a:t>
            </a:r>
            <a:r>
              <a:rPr sz="3400" spc="-1010" dirty="0">
                <a:latin typeface="Georgia" panose="02040502050405020303" pitchFamily="18" charset="0"/>
              </a:rPr>
              <a:t> </a:t>
            </a:r>
            <a:r>
              <a:rPr sz="3400" spc="10" dirty="0">
                <a:latin typeface="Georgia" panose="02040502050405020303" pitchFamily="18" charset="0"/>
              </a:rPr>
              <a:t>activity</a:t>
            </a:r>
            <a:r>
              <a:rPr sz="3400" spc="-25" dirty="0">
                <a:latin typeface="Georgia" panose="02040502050405020303" pitchFamily="18" charset="0"/>
              </a:rPr>
              <a:t> </a:t>
            </a:r>
            <a:r>
              <a:rPr sz="3400" spc="-5" dirty="0" smtClean="0">
                <a:latin typeface="Georgia" panose="02040502050405020303" pitchFamily="18" charset="0"/>
              </a:rPr>
              <a:t>online.</a:t>
            </a:r>
            <a:r>
              <a:rPr lang="en-US" sz="3400" spc="-5" dirty="0">
                <a:latin typeface="Georgia" panose="02040502050405020303" pitchFamily="18" charset="0"/>
              </a:rPr>
              <a:t> </a:t>
            </a:r>
            <a:r>
              <a:rPr lang="en-US" sz="3400" spc="270" dirty="0" smtClean="0">
                <a:latin typeface="Georgia" panose="02040502050405020303" pitchFamily="18" charset="0"/>
              </a:rPr>
              <a:t>Be</a:t>
            </a:r>
            <a:r>
              <a:rPr lang="en-US" sz="3400" spc="-40" dirty="0" smtClean="0">
                <a:latin typeface="Georgia" panose="02040502050405020303" pitchFamily="18" charset="0"/>
              </a:rPr>
              <a:t> </a:t>
            </a:r>
            <a:r>
              <a:rPr lang="en-US" sz="3400" spc="130" dirty="0">
                <a:latin typeface="Georgia" panose="02040502050405020303" pitchFamily="18" charset="0"/>
              </a:rPr>
              <a:t>aware</a:t>
            </a:r>
            <a:r>
              <a:rPr lang="en-US" sz="3400" spc="-35" dirty="0">
                <a:latin typeface="Georgia" panose="02040502050405020303" pitchFamily="18" charset="0"/>
              </a:rPr>
              <a:t> </a:t>
            </a:r>
            <a:r>
              <a:rPr lang="en-US" sz="3400" spc="85" dirty="0">
                <a:latin typeface="Georgia" panose="02040502050405020303" pitchFamily="18" charset="0"/>
              </a:rPr>
              <a:t>of</a:t>
            </a:r>
            <a:r>
              <a:rPr lang="en-US" sz="3400" spc="-40" dirty="0">
                <a:latin typeface="Georgia" panose="02040502050405020303" pitchFamily="18" charset="0"/>
              </a:rPr>
              <a:t> </a:t>
            </a:r>
            <a:r>
              <a:rPr lang="en-US" sz="3400" spc="50" dirty="0">
                <a:latin typeface="Georgia" panose="02040502050405020303" pitchFamily="18" charset="0"/>
              </a:rPr>
              <a:t>the</a:t>
            </a:r>
            <a:r>
              <a:rPr lang="en-US" sz="3400" spc="-35" dirty="0">
                <a:latin typeface="Georgia" panose="02040502050405020303" pitchFamily="18" charset="0"/>
              </a:rPr>
              <a:t> </a:t>
            </a:r>
            <a:r>
              <a:rPr lang="en-US" sz="3400" spc="110" dirty="0">
                <a:latin typeface="Georgia" panose="02040502050405020303" pitchFamily="18" charset="0"/>
              </a:rPr>
              <a:t>marketing </a:t>
            </a:r>
            <a:r>
              <a:rPr lang="en-US" sz="3400" spc="-1010" dirty="0">
                <a:latin typeface="Georgia" panose="02040502050405020303" pitchFamily="18" charset="0"/>
              </a:rPr>
              <a:t> </a:t>
            </a:r>
            <a:r>
              <a:rPr lang="en-US" sz="3400" spc="100" dirty="0" smtClean="0">
                <a:latin typeface="Georgia" panose="02040502050405020303" pitchFamily="18" charset="0"/>
              </a:rPr>
              <a:t>gimmicks.</a:t>
            </a:r>
            <a:r>
              <a:rPr lang="en-US" sz="3400" dirty="0">
                <a:latin typeface="Georgia" panose="02040502050405020303" pitchFamily="18" charset="0"/>
              </a:rPr>
              <a:t/>
            </a:r>
            <a:br>
              <a:rPr lang="en-US" sz="3400" dirty="0">
                <a:latin typeface="Georgia" panose="02040502050405020303" pitchFamily="18" charset="0"/>
              </a:rPr>
            </a:br>
            <a:r>
              <a:rPr lang="en-US" sz="3400" spc="140" dirty="0" smtClean="0">
                <a:latin typeface="Georgia" panose="02040502050405020303" pitchFamily="18" charset="0"/>
              </a:rPr>
              <a:t>Feel</a:t>
            </a:r>
            <a:r>
              <a:rPr lang="en-US" sz="3400" spc="-30" dirty="0" smtClean="0">
                <a:latin typeface="Georgia" panose="02040502050405020303" pitchFamily="18" charset="0"/>
              </a:rPr>
              <a:t> </a:t>
            </a:r>
            <a:r>
              <a:rPr lang="en-US" sz="3400" spc="180" dirty="0">
                <a:latin typeface="Georgia" panose="02040502050405020303" pitchFamily="18" charset="0"/>
              </a:rPr>
              <a:t>secure</a:t>
            </a:r>
            <a:r>
              <a:rPr lang="en-US" sz="3400" spc="-25" dirty="0">
                <a:latin typeface="Georgia" panose="02040502050405020303" pitchFamily="18" charset="0"/>
              </a:rPr>
              <a:t> </a:t>
            </a:r>
            <a:r>
              <a:rPr lang="en-US" sz="3400" spc="15" dirty="0">
                <a:latin typeface="Georgia" panose="02040502050405020303" pitchFamily="18" charset="0"/>
              </a:rPr>
              <a:t>with</a:t>
            </a:r>
            <a:r>
              <a:rPr lang="en-US" sz="3400" spc="-25" dirty="0">
                <a:latin typeface="Georgia" panose="02040502050405020303" pitchFamily="18" charset="0"/>
              </a:rPr>
              <a:t> </a:t>
            </a:r>
            <a:r>
              <a:rPr lang="en-US" sz="3400" spc="240" dirty="0">
                <a:latin typeface="Georgia" panose="02040502050405020303" pitchFamily="18" charset="0"/>
              </a:rPr>
              <a:t>access</a:t>
            </a:r>
            <a:r>
              <a:rPr lang="en-US" sz="3400" spc="-25" dirty="0">
                <a:latin typeface="Georgia" panose="02040502050405020303" pitchFamily="18" charset="0"/>
              </a:rPr>
              <a:t> </a:t>
            </a:r>
            <a:r>
              <a:rPr lang="en-US" sz="3400" spc="20" dirty="0">
                <a:latin typeface="Georgia" panose="02040502050405020303" pitchFamily="18" charset="0"/>
              </a:rPr>
              <a:t>to</a:t>
            </a:r>
            <a:r>
              <a:rPr lang="en-US" sz="3400" spc="-25" dirty="0">
                <a:latin typeface="Georgia" panose="02040502050405020303" pitchFamily="18" charset="0"/>
              </a:rPr>
              <a:t> </a:t>
            </a:r>
            <a:r>
              <a:rPr lang="en-US" sz="3400" spc="120" dirty="0">
                <a:latin typeface="Georgia" panose="02040502050405020303" pitchFamily="18" charset="0"/>
              </a:rPr>
              <a:t>an </a:t>
            </a:r>
            <a:r>
              <a:rPr lang="en-US" sz="3400" spc="-1010" dirty="0">
                <a:latin typeface="Georgia" panose="02040502050405020303" pitchFamily="18" charset="0"/>
              </a:rPr>
              <a:t> </a:t>
            </a:r>
            <a:r>
              <a:rPr lang="en-US" sz="3400" spc="210" dirty="0">
                <a:latin typeface="Georgia" panose="02040502050405020303" pitchFamily="18" charset="0"/>
              </a:rPr>
              <a:t>emergency</a:t>
            </a:r>
            <a:r>
              <a:rPr lang="en-US" sz="3400" spc="-25" dirty="0">
                <a:latin typeface="Georgia" panose="02040502050405020303" pitchFamily="18" charset="0"/>
              </a:rPr>
              <a:t> </a:t>
            </a:r>
            <a:r>
              <a:rPr lang="en-US" sz="3400" spc="20" dirty="0">
                <a:latin typeface="Georgia" panose="02040502050405020303" pitchFamily="18" charset="0"/>
              </a:rPr>
              <a:t>line</a:t>
            </a:r>
            <a:r>
              <a:rPr lang="en-US" sz="3400" spc="-20" dirty="0">
                <a:latin typeface="Georgia" panose="02040502050405020303" pitchFamily="18" charset="0"/>
              </a:rPr>
              <a:t> </a:t>
            </a:r>
            <a:r>
              <a:rPr lang="en-US" sz="3400" spc="85" dirty="0">
                <a:latin typeface="Georgia" panose="02040502050405020303" pitchFamily="18" charset="0"/>
              </a:rPr>
              <a:t>of</a:t>
            </a:r>
            <a:r>
              <a:rPr lang="en-US" sz="3400" spc="-25" dirty="0">
                <a:latin typeface="Georgia" panose="02040502050405020303" pitchFamily="18" charset="0"/>
              </a:rPr>
              <a:t> </a:t>
            </a:r>
            <a:r>
              <a:rPr lang="en-US" sz="3400" spc="-40" dirty="0">
                <a:latin typeface="Georgia" panose="02040502050405020303" pitchFamily="18" charset="0"/>
              </a:rPr>
              <a:t>credit.</a:t>
            </a:r>
            <a:r>
              <a:rPr lang="en-US" sz="3400" dirty="0"/>
              <a:t/>
            </a:r>
            <a:br>
              <a:rPr lang="en-US" sz="3400" dirty="0"/>
            </a:br>
            <a:endParaRPr sz="3400" dirty="0"/>
          </a:p>
        </p:txBody>
      </p:sp>
      <p:sp>
        <p:nvSpPr>
          <p:cNvPr id="13" name="object 8"/>
          <p:cNvSpPr txBox="1">
            <a:spLocks/>
          </p:cNvSpPr>
          <p:nvPr/>
        </p:nvSpPr>
        <p:spPr>
          <a:xfrm>
            <a:off x="685800" y="3212637"/>
            <a:ext cx="5196840" cy="5245026"/>
          </a:xfrm>
          <a:prstGeom prst="rect">
            <a:avLst/>
          </a:prstGeom>
        </p:spPr>
        <p:txBody>
          <a:bodyPr vert="horz" wrap="square" lIns="0" tIns="12700" rIns="0" bIns="0" rtlCol="0">
            <a:spAutoFit/>
          </a:bodyPr>
          <a:lstStyle>
            <a:lvl1pPr>
              <a:defRPr sz="2650" b="0" i="0">
                <a:solidFill>
                  <a:srgbClr val="212121"/>
                </a:solidFill>
                <a:latin typeface="Trebuchet MS"/>
                <a:ea typeface="+mj-ea"/>
                <a:cs typeface="Trebuchet MS"/>
              </a:defRPr>
            </a:lvl1pPr>
          </a:lstStyle>
          <a:p>
            <a:pPr marL="469900" marR="5080" indent="-457200" algn="just">
              <a:lnSpc>
                <a:spcPct val="125000"/>
              </a:lnSpc>
              <a:spcBef>
                <a:spcPts val="100"/>
              </a:spcBef>
              <a:buFont typeface="Arial" panose="020B0604020202020204" pitchFamily="34" charset="0"/>
              <a:buChar char="•"/>
            </a:pPr>
            <a:r>
              <a:rPr lang="en-US" sz="3400" kern="0" spc="160" dirty="0" smtClean="0">
                <a:latin typeface="Georgia" panose="02040502050405020303" pitchFamily="18" charset="0"/>
              </a:rPr>
              <a:t>The</a:t>
            </a:r>
            <a:r>
              <a:rPr lang="en-US" sz="3400" kern="0" spc="-35" dirty="0" smtClean="0">
                <a:latin typeface="Georgia" panose="02040502050405020303" pitchFamily="18" charset="0"/>
              </a:rPr>
              <a:t> </a:t>
            </a:r>
            <a:r>
              <a:rPr lang="en-US" sz="3400" kern="0" spc="295" dirty="0" smtClean="0">
                <a:latin typeface="Georgia" panose="02040502050405020303" pitchFamily="18" charset="0"/>
              </a:rPr>
              <a:t>30%</a:t>
            </a:r>
            <a:r>
              <a:rPr lang="en-US" sz="3400" kern="0" spc="-30" dirty="0" smtClean="0">
                <a:latin typeface="Georgia" panose="02040502050405020303" pitchFamily="18" charset="0"/>
              </a:rPr>
              <a:t> </a:t>
            </a:r>
            <a:r>
              <a:rPr lang="en-US" sz="3400" kern="0" spc="45" dirty="0" smtClean="0">
                <a:latin typeface="Georgia" panose="02040502050405020303" pitchFamily="18" charset="0"/>
              </a:rPr>
              <a:t>credit</a:t>
            </a:r>
            <a:r>
              <a:rPr lang="en-US" sz="3400" kern="0" spc="-35" dirty="0" smtClean="0">
                <a:latin typeface="Georgia" panose="02040502050405020303" pitchFamily="18" charset="0"/>
              </a:rPr>
              <a:t> </a:t>
            </a:r>
            <a:r>
              <a:rPr lang="en-US" sz="3400" kern="0" spc="-5" dirty="0" smtClean="0">
                <a:latin typeface="Georgia" panose="02040502050405020303" pitchFamily="18" charset="0"/>
              </a:rPr>
              <a:t>utilization</a:t>
            </a:r>
            <a:r>
              <a:rPr lang="en-US" sz="3400" kern="0" spc="-30" dirty="0" smtClean="0">
                <a:latin typeface="Georgia" panose="02040502050405020303" pitchFamily="18" charset="0"/>
              </a:rPr>
              <a:t> </a:t>
            </a:r>
            <a:r>
              <a:rPr lang="en-US" sz="3400" kern="0" spc="-60" dirty="0" smtClean="0">
                <a:latin typeface="Georgia" panose="02040502050405020303" pitchFamily="18" charset="0"/>
              </a:rPr>
              <a:t>rule. </a:t>
            </a:r>
            <a:r>
              <a:rPr lang="en-US" sz="3400" kern="0" spc="-1015" dirty="0" smtClean="0">
                <a:latin typeface="Georgia" panose="02040502050405020303" pitchFamily="18" charset="0"/>
              </a:rPr>
              <a:t> </a:t>
            </a:r>
            <a:r>
              <a:rPr lang="en-US" sz="3400" kern="0" spc="185" dirty="0" smtClean="0">
                <a:latin typeface="Georgia" panose="02040502050405020303" pitchFamily="18" charset="0"/>
              </a:rPr>
              <a:t>Not</a:t>
            </a:r>
            <a:r>
              <a:rPr lang="en-US" sz="3400" kern="0" spc="-30" dirty="0" smtClean="0">
                <a:latin typeface="Georgia" panose="02040502050405020303" pitchFamily="18" charset="0"/>
              </a:rPr>
              <a:t> </a:t>
            </a:r>
            <a:r>
              <a:rPr lang="en-US" sz="3400" kern="0" spc="185" dirty="0" smtClean="0">
                <a:latin typeface="Georgia" panose="02040502050405020303" pitchFamily="18" charset="0"/>
              </a:rPr>
              <a:t>using</a:t>
            </a:r>
            <a:r>
              <a:rPr lang="en-US" sz="3400" kern="0" spc="-30" dirty="0" smtClean="0">
                <a:latin typeface="Georgia" panose="02040502050405020303" pitchFamily="18" charset="0"/>
              </a:rPr>
              <a:t> </a:t>
            </a:r>
            <a:r>
              <a:rPr lang="en-US" sz="3400" kern="0" spc="70" dirty="0" smtClean="0">
                <a:latin typeface="Georgia" panose="02040502050405020303" pitchFamily="18" charset="0"/>
              </a:rPr>
              <a:t>a</a:t>
            </a:r>
            <a:r>
              <a:rPr lang="en-US" sz="3400" kern="0" spc="-25" dirty="0" smtClean="0">
                <a:latin typeface="Georgia" panose="02040502050405020303" pitchFamily="18" charset="0"/>
              </a:rPr>
              <a:t> </a:t>
            </a:r>
            <a:r>
              <a:rPr lang="en-US" sz="3400" kern="0" spc="45" dirty="0" smtClean="0">
                <a:latin typeface="Georgia" panose="02040502050405020303" pitchFamily="18" charset="0"/>
              </a:rPr>
              <a:t>credit</a:t>
            </a:r>
            <a:r>
              <a:rPr lang="en-US" sz="3400" kern="0" spc="-30" dirty="0" smtClean="0">
                <a:latin typeface="Georgia" panose="02040502050405020303" pitchFamily="18" charset="0"/>
              </a:rPr>
              <a:t> </a:t>
            </a:r>
            <a:r>
              <a:rPr lang="en-US" sz="3400" kern="0" spc="135" dirty="0" smtClean="0">
                <a:latin typeface="Georgia" panose="02040502050405020303" pitchFamily="18" charset="0"/>
              </a:rPr>
              <a:t>card</a:t>
            </a:r>
            <a:r>
              <a:rPr lang="en-US" sz="3400" kern="0" spc="-30" dirty="0" smtClean="0">
                <a:latin typeface="Georgia" panose="02040502050405020303" pitchFamily="18" charset="0"/>
              </a:rPr>
              <a:t> </a:t>
            </a:r>
            <a:r>
              <a:rPr lang="en-US" sz="3400" kern="0" spc="165" dirty="0" smtClean="0">
                <a:latin typeface="Georgia" panose="02040502050405020303" pitchFamily="18" charset="0"/>
              </a:rPr>
              <a:t>can</a:t>
            </a:r>
            <a:r>
              <a:rPr lang="en-US" sz="3400" kern="0" spc="-25" dirty="0" smtClean="0">
                <a:latin typeface="Georgia" panose="02040502050405020303" pitchFamily="18" charset="0"/>
              </a:rPr>
              <a:t> </a:t>
            </a:r>
            <a:r>
              <a:rPr lang="en-US" sz="3400" kern="0" spc="200" dirty="0" smtClean="0">
                <a:latin typeface="Georgia" panose="02040502050405020303" pitchFamily="18" charset="0"/>
              </a:rPr>
              <a:t>be </a:t>
            </a:r>
            <a:r>
              <a:rPr lang="en-US" sz="3400" kern="0" spc="-1015" dirty="0" smtClean="0">
                <a:latin typeface="Georgia" panose="02040502050405020303" pitchFamily="18" charset="0"/>
              </a:rPr>
              <a:t> </a:t>
            </a:r>
            <a:r>
              <a:rPr lang="en-US" sz="3400" kern="0" spc="204" dirty="0" smtClean="0">
                <a:latin typeface="Georgia" panose="02040502050405020303" pitchFamily="18" charset="0"/>
              </a:rPr>
              <a:t>as</a:t>
            </a:r>
            <a:r>
              <a:rPr lang="en-US" sz="3400" kern="0" spc="-25" dirty="0" smtClean="0">
                <a:latin typeface="Georgia" panose="02040502050405020303" pitchFamily="18" charset="0"/>
              </a:rPr>
              <a:t> </a:t>
            </a:r>
            <a:r>
              <a:rPr lang="en-US" sz="3400" kern="0" spc="204" dirty="0" smtClean="0">
                <a:latin typeface="Georgia" panose="02040502050405020303" pitchFamily="18" charset="0"/>
              </a:rPr>
              <a:t>bad</a:t>
            </a:r>
            <a:r>
              <a:rPr lang="en-US" sz="3400" kern="0" spc="-25" dirty="0" smtClean="0">
                <a:latin typeface="Georgia" panose="02040502050405020303" pitchFamily="18" charset="0"/>
              </a:rPr>
              <a:t> </a:t>
            </a:r>
            <a:r>
              <a:rPr lang="en-US" sz="3400" kern="0" spc="204" dirty="0" smtClean="0">
                <a:latin typeface="Georgia" panose="02040502050405020303" pitchFamily="18" charset="0"/>
              </a:rPr>
              <a:t>as</a:t>
            </a:r>
            <a:r>
              <a:rPr lang="en-US" sz="3400" kern="0" spc="-25" dirty="0" smtClean="0">
                <a:latin typeface="Georgia" panose="02040502050405020303" pitchFamily="18" charset="0"/>
              </a:rPr>
              <a:t> </a:t>
            </a:r>
            <a:r>
              <a:rPr lang="en-US" sz="3400" kern="0" spc="100" dirty="0" smtClean="0">
                <a:latin typeface="Georgia" panose="02040502050405020303" pitchFamily="18" charset="0"/>
              </a:rPr>
              <a:t>overusing.</a:t>
            </a:r>
            <a:endParaRPr lang="en-US" sz="3400" kern="0" dirty="0" smtClean="0">
              <a:latin typeface="Georgia" panose="02040502050405020303" pitchFamily="18" charset="0"/>
            </a:endParaRPr>
          </a:p>
          <a:p>
            <a:pPr marL="469900" marR="701040" indent="-457200" algn="just">
              <a:lnSpc>
                <a:spcPct val="125000"/>
              </a:lnSpc>
              <a:buFont typeface="Arial" panose="020B0604020202020204" pitchFamily="34" charset="0"/>
              <a:buChar char="•"/>
            </a:pPr>
            <a:r>
              <a:rPr lang="en-US" sz="3400" kern="0" spc="190" dirty="0" smtClean="0">
                <a:latin typeface="Georgia" panose="02040502050405020303" pitchFamily="18" charset="0"/>
              </a:rPr>
              <a:t>Pay</a:t>
            </a:r>
            <a:r>
              <a:rPr lang="en-US" sz="3400" kern="0" spc="-35" dirty="0" smtClean="0">
                <a:latin typeface="Georgia" panose="02040502050405020303" pitchFamily="18" charset="0"/>
              </a:rPr>
              <a:t> </a:t>
            </a:r>
            <a:r>
              <a:rPr lang="en-US" sz="3400" kern="0" spc="50" dirty="0" smtClean="0">
                <a:latin typeface="Georgia" panose="02040502050405020303" pitchFamily="18" charset="0"/>
              </a:rPr>
              <a:t>off</a:t>
            </a:r>
            <a:r>
              <a:rPr lang="en-US" sz="3400" kern="0" spc="-30" dirty="0" smtClean="0">
                <a:latin typeface="Georgia" panose="02040502050405020303" pitchFamily="18" charset="0"/>
              </a:rPr>
              <a:t> </a:t>
            </a:r>
            <a:r>
              <a:rPr lang="en-US" sz="3400" kern="0" spc="145" dirty="0" smtClean="0">
                <a:latin typeface="Georgia" panose="02040502050405020303" pitchFamily="18" charset="0"/>
              </a:rPr>
              <a:t>your</a:t>
            </a:r>
            <a:r>
              <a:rPr lang="en-US" sz="3400" kern="0" spc="-30" dirty="0" smtClean="0">
                <a:latin typeface="Georgia" panose="02040502050405020303" pitchFamily="18" charset="0"/>
              </a:rPr>
              <a:t> </a:t>
            </a:r>
            <a:r>
              <a:rPr lang="en-US" sz="3400" kern="0" spc="150" dirty="0" smtClean="0">
                <a:latin typeface="Georgia" panose="02040502050405020303" pitchFamily="18" charset="0"/>
              </a:rPr>
              <a:t>balance</a:t>
            </a:r>
            <a:r>
              <a:rPr lang="en-US" sz="3400" kern="0" spc="-30" dirty="0" smtClean="0">
                <a:latin typeface="Georgia" panose="02040502050405020303" pitchFamily="18" charset="0"/>
              </a:rPr>
              <a:t> </a:t>
            </a:r>
            <a:r>
              <a:rPr lang="en-US" sz="3400" kern="0" spc="-35" dirty="0" smtClean="0">
                <a:latin typeface="Georgia" panose="02040502050405020303" pitchFamily="18" charset="0"/>
              </a:rPr>
              <a:t>in</a:t>
            </a:r>
            <a:r>
              <a:rPr lang="en-US" sz="3400" kern="0" spc="-30" dirty="0" smtClean="0">
                <a:latin typeface="Georgia" panose="02040502050405020303" pitchFamily="18" charset="0"/>
              </a:rPr>
              <a:t> </a:t>
            </a:r>
            <a:r>
              <a:rPr lang="en-US" sz="3400" kern="0" spc="10" dirty="0" smtClean="0">
                <a:latin typeface="Georgia" panose="02040502050405020303" pitchFamily="18" charset="0"/>
              </a:rPr>
              <a:t>full </a:t>
            </a:r>
            <a:r>
              <a:rPr lang="en-US" sz="3400" kern="0" spc="-1010" dirty="0" smtClean="0">
                <a:latin typeface="Georgia" panose="02040502050405020303" pitchFamily="18" charset="0"/>
              </a:rPr>
              <a:t> </a:t>
            </a:r>
            <a:r>
              <a:rPr lang="en-US" sz="3400" kern="0" spc="130" dirty="0" smtClean="0">
                <a:latin typeface="Georgia" panose="02040502050405020303" pitchFamily="18" charset="0"/>
              </a:rPr>
              <a:t>before</a:t>
            </a:r>
            <a:r>
              <a:rPr lang="en-US" sz="3400" kern="0" spc="-25" dirty="0" smtClean="0">
                <a:latin typeface="Georgia" panose="02040502050405020303" pitchFamily="18" charset="0"/>
              </a:rPr>
              <a:t> </a:t>
            </a:r>
            <a:r>
              <a:rPr lang="en-US" sz="3400" kern="0" spc="215" dirty="0" smtClean="0">
                <a:latin typeface="Georgia" panose="02040502050405020303" pitchFamily="18" charset="0"/>
              </a:rPr>
              <a:t>due</a:t>
            </a:r>
            <a:r>
              <a:rPr lang="en-US" sz="3400" kern="0" spc="-25" dirty="0" smtClean="0">
                <a:latin typeface="Georgia" panose="02040502050405020303" pitchFamily="18" charset="0"/>
              </a:rPr>
              <a:t> </a:t>
            </a:r>
            <a:r>
              <a:rPr lang="en-US" sz="3400" kern="0" spc="-30" dirty="0" smtClean="0">
                <a:latin typeface="Georgia" panose="02040502050405020303" pitchFamily="18" charset="0"/>
              </a:rPr>
              <a:t>date.</a:t>
            </a:r>
            <a:endParaRPr lang="en-US" sz="3400" kern="0" dirty="0">
              <a:latin typeface="Georgia" panose="02040502050405020303" pitchFamily="18" charset="0"/>
            </a:endParaRPr>
          </a:p>
        </p:txBody>
      </p:sp>
      <p:sp>
        <p:nvSpPr>
          <p:cNvPr id="14" name="object 8"/>
          <p:cNvSpPr txBox="1">
            <a:spLocks/>
          </p:cNvSpPr>
          <p:nvPr/>
        </p:nvSpPr>
        <p:spPr>
          <a:xfrm>
            <a:off x="6471920" y="3238500"/>
            <a:ext cx="5567680" cy="3219599"/>
          </a:xfrm>
          <a:prstGeom prst="rect">
            <a:avLst/>
          </a:prstGeom>
        </p:spPr>
        <p:txBody>
          <a:bodyPr vert="horz" wrap="square" lIns="0" tIns="12700" rIns="0" bIns="0" rtlCol="0">
            <a:spAutoFit/>
          </a:bodyPr>
          <a:lstStyle>
            <a:lvl1pPr>
              <a:defRPr sz="2650" b="0" i="0">
                <a:solidFill>
                  <a:srgbClr val="212121"/>
                </a:solidFill>
                <a:latin typeface="Trebuchet MS"/>
                <a:ea typeface="+mj-ea"/>
                <a:cs typeface="Trebuchet MS"/>
              </a:defRPr>
            </a:lvl1pPr>
          </a:lstStyle>
          <a:p>
            <a:pPr marL="469900" marR="5080" indent="-457200">
              <a:lnSpc>
                <a:spcPct val="125000"/>
              </a:lnSpc>
              <a:spcBef>
                <a:spcPts val="100"/>
              </a:spcBef>
              <a:buFont typeface="Arial" panose="020B0604020202020204" pitchFamily="34" charset="0"/>
              <a:buChar char="•"/>
            </a:pPr>
            <a:r>
              <a:rPr lang="en-US" sz="3400" kern="0" spc="114" dirty="0" smtClean="0">
                <a:latin typeface="Georgia" panose="02040502050405020303" pitchFamily="18" charset="0"/>
              </a:rPr>
              <a:t>Track</a:t>
            </a:r>
            <a:r>
              <a:rPr lang="en-US" sz="3400" kern="0" spc="-65" dirty="0" smtClean="0">
                <a:latin typeface="Georgia" panose="02040502050405020303" pitchFamily="18" charset="0"/>
              </a:rPr>
              <a:t> </a:t>
            </a:r>
            <a:r>
              <a:rPr lang="en-US" sz="3400" kern="0" spc="145" dirty="0" smtClean="0">
                <a:latin typeface="Georgia" panose="02040502050405020303" pitchFamily="18" charset="0"/>
              </a:rPr>
              <a:t>your</a:t>
            </a:r>
            <a:r>
              <a:rPr lang="en-US" sz="3400" kern="0" spc="-60" dirty="0" smtClean="0">
                <a:latin typeface="Georgia" panose="02040502050405020303" pitchFamily="18" charset="0"/>
              </a:rPr>
              <a:t> </a:t>
            </a:r>
            <a:r>
              <a:rPr lang="en-US" sz="3400" kern="0" spc="90" dirty="0" smtClean="0">
                <a:latin typeface="Georgia" panose="02040502050405020303" pitchFamily="18" charset="0"/>
              </a:rPr>
              <a:t>discretionary </a:t>
            </a:r>
            <a:r>
              <a:rPr lang="en-US" sz="3400" kern="0" spc="-1010" dirty="0" smtClean="0">
                <a:latin typeface="Georgia" panose="02040502050405020303" pitchFamily="18" charset="0"/>
              </a:rPr>
              <a:t> </a:t>
            </a:r>
            <a:r>
              <a:rPr lang="en-US" sz="3400" kern="0" spc="120" dirty="0" smtClean="0">
                <a:latin typeface="Georgia" panose="02040502050405020303" pitchFamily="18" charset="0"/>
              </a:rPr>
              <a:t>spending.</a:t>
            </a:r>
            <a:r>
              <a:rPr lang="en-US" sz="3400" kern="0" dirty="0" smtClean="0">
                <a:latin typeface="Georgia" panose="02040502050405020303" pitchFamily="18" charset="0"/>
              </a:rPr>
              <a:t/>
            </a:r>
            <a:br>
              <a:rPr lang="en-US" sz="3400" kern="0" dirty="0" smtClean="0">
                <a:latin typeface="Georgia" panose="02040502050405020303" pitchFamily="18" charset="0"/>
              </a:rPr>
            </a:br>
            <a:r>
              <a:rPr lang="en-US" sz="3400" kern="0" spc="65" dirty="0" smtClean="0">
                <a:latin typeface="Georgia" panose="02040502050405020303" pitchFamily="18" charset="0"/>
              </a:rPr>
              <a:t>Get</a:t>
            </a:r>
            <a:r>
              <a:rPr lang="en-US" sz="3400" kern="0" spc="-40" dirty="0" smtClean="0">
                <a:latin typeface="Georgia" panose="02040502050405020303" pitchFamily="18" charset="0"/>
              </a:rPr>
              <a:t> </a:t>
            </a:r>
            <a:r>
              <a:rPr lang="en-US" sz="3400" kern="0" spc="100" dirty="0" smtClean="0">
                <a:latin typeface="Georgia" panose="02040502050405020303" pitchFamily="18" charset="0"/>
              </a:rPr>
              <a:t>fraud</a:t>
            </a:r>
            <a:r>
              <a:rPr lang="en-US" sz="3400" kern="0" spc="-40" dirty="0" smtClean="0">
                <a:latin typeface="Georgia" panose="02040502050405020303" pitchFamily="18" charset="0"/>
              </a:rPr>
              <a:t> </a:t>
            </a:r>
            <a:r>
              <a:rPr lang="en-US" sz="3400" kern="0" spc="175" dirty="0" smtClean="0">
                <a:latin typeface="Georgia" panose="02040502050405020303" pitchFamily="18" charset="0"/>
              </a:rPr>
              <a:t>and</a:t>
            </a:r>
            <a:r>
              <a:rPr lang="en-US" sz="3400" kern="0" spc="-40" dirty="0" smtClean="0">
                <a:latin typeface="Georgia" panose="02040502050405020303" pitchFamily="18" charset="0"/>
              </a:rPr>
              <a:t> </a:t>
            </a:r>
            <a:r>
              <a:rPr lang="en-US" sz="3400" kern="0" spc="180" dirty="0" smtClean="0">
                <a:latin typeface="Georgia" panose="02040502050405020303" pitchFamily="18" charset="0"/>
              </a:rPr>
              <a:t>purchase </a:t>
            </a:r>
            <a:r>
              <a:rPr lang="en-US" sz="3400" kern="0" spc="-1010" dirty="0" smtClean="0">
                <a:latin typeface="Georgia" panose="02040502050405020303" pitchFamily="18" charset="0"/>
              </a:rPr>
              <a:t> </a:t>
            </a:r>
            <a:r>
              <a:rPr lang="en-US" sz="3400" kern="0" spc="20" dirty="0" smtClean="0">
                <a:latin typeface="Georgia" panose="02040502050405020303" pitchFamily="18" charset="0"/>
              </a:rPr>
              <a:t>protection.</a:t>
            </a:r>
            <a:r>
              <a:rPr lang="en-US" sz="3400" kern="0" dirty="0" smtClean="0"/>
              <a:t/>
            </a:r>
            <a:br>
              <a:rPr lang="en-US" sz="3400" kern="0" dirty="0" smtClean="0"/>
            </a:br>
            <a:endParaRPr lang="en-US" sz="3400" kern="0" dirty="0"/>
          </a:p>
        </p:txBody>
      </p:sp>
      <p:sp>
        <p:nvSpPr>
          <p:cNvPr id="15" name="TextBox 14"/>
          <p:cNvSpPr txBox="1"/>
          <p:nvPr/>
        </p:nvSpPr>
        <p:spPr>
          <a:xfrm>
            <a:off x="2743200" y="2400300"/>
            <a:ext cx="1600200" cy="830997"/>
          </a:xfrm>
          <a:prstGeom prst="rect">
            <a:avLst/>
          </a:prstGeom>
          <a:noFill/>
        </p:spPr>
        <p:txBody>
          <a:bodyPr wrap="square" rtlCol="0">
            <a:spAutoFit/>
          </a:bodyPr>
          <a:lstStyle/>
          <a:p>
            <a:pPr algn="ctr"/>
            <a:r>
              <a:rPr lang="en-US" sz="4800" b="1" dirty="0" smtClean="0">
                <a:solidFill>
                  <a:schemeClr val="accent6">
                    <a:lumMod val="50000"/>
                  </a:schemeClr>
                </a:solidFill>
              </a:rPr>
              <a:t>1</a:t>
            </a:r>
            <a:endParaRPr lang="en-IN" sz="2400" b="1" dirty="0">
              <a:solidFill>
                <a:schemeClr val="accent6">
                  <a:lumMod val="50000"/>
                </a:schemeClr>
              </a:solidFill>
            </a:endParaRPr>
          </a:p>
        </p:txBody>
      </p:sp>
      <p:sp>
        <p:nvSpPr>
          <p:cNvPr id="16" name="TextBox 15"/>
          <p:cNvSpPr txBox="1"/>
          <p:nvPr/>
        </p:nvSpPr>
        <p:spPr>
          <a:xfrm>
            <a:off x="8229600" y="2400300"/>
            <a:ext cx="1600200" cy="830997"/>
          </a:xfrm>
          <a:prstGeom prst="rect">
            <a:avLst/>
          </a:prstGeom>
          <a:noFill/>
        </p:spPr>
        <p:txBody>
          <a:bodyPr wrap="square" rtlCol="0">
            <a:spAutoFit/>
          </a:bodyPr>
          <a:lstStyle/>
          <a:p>
            <a:pPr algn="ctr"/>
            <a:r>
              <a:rPr lang="en-US" sz="4800" b="1" dirty="0" smtClean="0">
                <a:solidFill>
                  <a:schemeClr val="accent6">
                    <a:lumMod val="50000"/>
                  </a:schemeClr>
                </a:solidFill>
              </a:rPr>
              <a:t>2</a:t>
            </a:r>
            <a:endParaRPr lang="en-IN" sz="2400" b="1" dirty="0">
              <a:solidFill>
                <a:schemeClr val="accent6">
                  <a:lumMod val="50000"/>
                </a:schemeClr>
              </a:solidFill>
            </a:endParaRPr>
          </a:p>
        </p:txBody>
      </p:sp>
      <p:sp>
        <p:nvSpPr>
          <p:cNvPr id="17" name="TextBox 16"/>
          <p:cNvSpPr txBox="1"/>
          <p:nvPr/>
        </p:nvSpPr>
        <p:spPr>
          <a:xfrm>
            <a:off x="14097000" y="2198757"/>
            <a:ext cx="1600200" cy="830997"/>
          </a:xfrm>
          <a:prstGeom prst="rect">
            <a:avLst/>
          </a:prstGeom>
          <a:noFill/>
        </p:spPr>
        <p:txBody>
          <a:bodyPr wrap="square" rtlCol="0">
            <a:spAutoFit/>
          </a:bodyPr>
          <a:lstStyle/>
          <a:p>
            <a:pPr algn="ctr"/>
            <a:r>
              <a:rPr lang="en-US" sz="4800" b="1" dirty="0" smtClean="0">
                <a:solidFill>
                  <a:schemeClr val="accent6">
                    <a:lumMod val="50000"/>
                  </a:schemeClr>
                </a:solidFill>
              </a:rPr>
              <a:t>3</a:t>
            </a:r>
            <a:endParaRPr lang="en-IN" sz="2400" b="1" dirty="0">
              <a:solidFill>
                <a:schemeClr val="accent6">
                  <a:lumMod val="50000"/>
                </a:schemeClr>
              </a:solidFill>
            </a:endParaRPr>
          </a:p>
        </p:txBody>
      </p:sp>
      <p:sp>
        <p:nvSpPr>
          <p:cNvPr id="5" name="Slide Number Placeholder 4"/>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22</a:t>
            </a:fld>
            <a:endParaRPr lang="en-IN"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0" y="10287000"/>
                </a:moveTo>
                <a:lnTo>
                  <a:pt x="0" y="0"/>
                </a:lnTo>
                <a:lnTo>
                  <a:pt x="18288000" y="0"/>
                </a:lnTo>
                <a:lnTo>
                  <a:pt x="18288000" y="10287000"/>
                </a:lnTo>
                <a:lnTo>
                  <a:pt x="0" y="10287000"/>
                </a:lnTo>
                <a:close/>
              </a:path>
            </a:pathLst>
          </a:custGeom>
          <a:solidFill>
            <a:srgbClr val="28CCB9"/>
          </a:solidFill>
        </p:spPr>
        <p:txBody>
          <a:bodyPr wrap="square" lIns="0" tIns="0" rIns="0" bIns="0" rtlCol="0"/>
          <a:lstStyle/>
          <a:p>
            <a:endParaRPr/>
          </a:p>
        </p:txBody>
      </p:sp>
      <p:grpSp>
        <p:nvGrpSpPr>
          <p:cNvPr id="3" name="object 3"/>
          <p:cNvGrpSpPr/>
          <p:nvPr/>
        </p:nvGrpSpPr>
        <p:grpSpPr>
          <a:xfrm>
            <a:off x="4019574" y="2009774"/>
            <a:ext cx="10258425" cy="6305550"/>
            <a:chOff x="4019574" y="2009774"/>
            <a:chExt cx="10258425" cy="6305550"/>
          </a:xfrm>
        </p:grpSpPr>
        <p:sp>
          <p:nvSpPr>
            <p:cNvPr id="4" name="object 4"/>
            <p:cNvSpPr/>
            <p:nvPr/>
          </p:nvSpPr>
          <p:spPr>
            <a:xfrm>
              <a:off x="4019574" y="2630582"/>
              <a:ext cx="10258425" cy="5685155"/>
            </a:xfrm>
            <a:custGeom>
              <a:avLst/>
              <a:gdLst/>
              <a:ahLst/>
              <a:cxnLst/>
              <a:rect l="l" t="t" r="r" b="b"/>
              <a:pathLst>
                <a:path w="10258425" h="5685155">
                  <a:moveTo>
                    <a:pt x="5129187" y="5684743"/>
                  </a:moveTo>
                  <a:lnTo>
                    <a:pt x="5071895" y="5684332"/>
                  </a:lnTo>
                  <a:lnTo>
                    <a:pt x="5014986" y="5683101"/>
                  </a:lnTo>
                  <a:lnTo>
                    <a:pt x="4958570" y="5681048"/>
                  </a:lnTo>
                  <a:lnTo>
                    <a:pt x="4902755" y="5678175"/>
                  </a:lnTo>
                  <a:lnTo>
                    <a:pt x="4847651" y="5674481"/>
                  </a:lnTo>
                  <a:lnTo>
                    <a:pt x="4793369" y="5669966"/>
                  </a:lnTo>
                  <a:lnTo>
                    <a:pt x="4740016" y="5664630"/>
                  </a:lnTo>
                  <a:lnTo>
                    <a:pt x="4687703" y="5658474"/>
                  </a:lnTo>
                  <a:lnTo>
                    <a:pt x="4636539" y="5651496"/>
                  </a:lnTo>
                  <a:lnTo>
                    <a:pt x="4586633" y="5643697"/>
                  </a:lnTo>
                  <a:lnTo>
                    <a:pt x="4538095" y="5635078"/>
                  </a:lnTo>
                  <a:lnTo>
                    <a:pt x="4491034" y="5625638"/>
                  </a:lnTo>
                  <a:lnTo>
                    <a:pt x="4445560" y="5615376"/>
                  </a:lnTo>
                  <a:lnTo>
                    <a:pt x="4401781" y="5604294"/>
                  </a:lnTo>
                  <a:lnTo>
                    <a:pt x="825799" y="4597048"/>
                  </a:lnTo>
                  <a:lnTo>
                    <a:pt x="778403" y="4582730"/>
                  </a:lnTo>
                  <a:lnTo>
                    <a:pt x="731768" y="4566365"/>
                  </a:lnTo>
                  <a:lnTo>
                    <a:pt x="685959" y="4548029"/>
                  </a:lnTo>
                  <a:lnTo>
                    <a:pt x="641043" y="4527796"/>
                  </a:lnTo>
                  <a:lnTo>
                    <a:pt x="597084" y="4505744"/>
                  </a:lnTo>
                  <a:lnTo>
                    <a:pt x="554149" y="4481947"/>
                  </a:lnTo>
                  <a:lnTo>
                    <a:pt x="512302" y="4456481"/>
                  </a:lnTo>
                  <a:lnTo>
                    <a:pt x="471611" y="4429423"/>
                  </a:lnTo>
                  <a:lnTo>
                    <a:pt x="432139" y="4400847"/>
                  </a:lnTo>
                  <a:lnTo>
                    <a:pt x="393953" y="4370830"/>
                  </a:lnTo>
                  <a:lnTo>
                    <a:pt x="357119" y="4339447"/>
                  </a:lnTo>
                  <a:lnTo>
                    <a:pt x="321702" y="4306775"/>
                  </a:lnTo>
                  <a:lnTo>
                    <a:pt x="287767" y="4272888"/>
                  </a:lnTo>
                  <a:lnTo>
                    <a:pt x="255381" y="4237862"/>
                  </a:lnTo>
                  <a:lnTo>
                    <a:pt x="224609" y="4201774"/>
                  </a:lnTo>
                  <a:lnTo>
                    <a:pt x="195516" y="4164699"/>
                  </a:lnTo>
                  <a:lnTo>
                    <a:pt x="168168" y="4126712"/>
                  </a:lnTo>
                  <a:lnTo>
                    <a:pt x="142631" y="4087890"/>
                  </a:lnTo>
                  <a:lnTo>
                    <a:pt x="118970" y="4048308"/>
                  </a:lnTo>
                  <a:lnTo>
                    <a:pt x="97252" y="4008042"/>
                  </a:lnTo>
                  <a:lnTo>
                    <a:pt x="77541" y="3967168"/>
                  </a:lnTo>
                  <a:lnTo>
                    <a:pt x="59903" y="3925761"/>
                  </a:lnTo>
                  <a:lnTo>
                    <a:pt x="44404" y="3883897"/>
                  </a:lnTo>
                  <a:lnTo>
                    <a:pt x="31109" y="3841651"/>
                  </a:lnTo>
                  <a:lnTo>
                    <a:pt x="20085" y="3799101"/>
                  </a:lnTo>
                  <a:lnTo>
                    <a:pt x="11396" y="3756320"/>
                  </a:lnTo>
                  <a:lnTo>
                    <a:pt x="5108" y="3713386"/>
                  </a:lnTo>
                  <a:lnTo>
                    <a:pt x="1288" y="3670373"/>
                  </a:lnTo>
                  <a:lnTo>
                    <a:pt x="0" y="3627358"/>
                  </a:lnTo>
                  <a:lnTo>
                    <a:pt x="0" y="2062515"/>
                  </a:lnTo>
                  <a:lnTo>
                    <a:pt x="1288" y="2019499"/>
                  </a:lnTo>
                  <a:lnTo>
                    <a:pt x="5108" y="1976485"/>
                  </a:lnTo>
                  <a:lnTo>
                    <a:pt x="11396" y="1933547"/>
                  </a:lnTo>
                  <a:lnTo>
                    <a:pt x="20085" y="1890759"/>
                  </a:lnTo>
                  <a:lnTo>
                    <a:pt x="31109" y="1848195"/>
                  </a:lnTo>
                  <a:lnTo>
                    <a:pt x="44404" y="1805931"/>
                  </a:lnTo>
                  <a:lnTo>
                    <a:pt x="59903" y="1764040"/>
                  </a:lnTo>
                  <a:lnTo>
                    <a:pt x="77541" y="1722597"/>
                  </a:lnTo>
                  <a:lnTo>
                    <a:pt x="97252" y="1681677"/>
                  </a:lnTo>
                  <a:lnTo>
                    <a:pt x="118970" y="1641354"/>
                  </a:lnTo>
                  <a:lnTo>
                    <a:pt x="142631" y="1601702"/>
                  </a:lnTo>
                  <a:lnTo>
                    <a:pt x="168168" y="1562797"/>
                  </a:lnTo>
                  <a:lnTo>
                    <a:pt x="195516" y="1524712"/>
                  </a:lnTo>
                  <a:lnTo>
                    <a:pt x="224609" y="1487521"/>
                  </a:lnTo>
                  <a:lnTo>
                    <a:pt x="255381" y="1451300"/>
                  </a:lnTo>
                  <a:lnTo>
                    <a:pt x="287767" y="1416123"/>
                  </a:lnTo>
                  <a:lnTo>
                    <a:pt x="321702" y="1382064"/>
                  </a:lnTo>
                  <a:lnTo>
                    <a:pt x="357119" y="1349198"/>
                  </a:lnTo>
                  <a:lnTo>
                    <a:pt x="393953" y="1317600"/>
                  </a:lnTo>
                  <a:lnTo>
                    <a:pt x="432139" y="1287343"/>
                  </a:lnTo>
                  <a:lnTo>
                    <a:pt x="471611" y="1258502"/>
                  </a:lnTo>
                  <a:lnTo>
                    <a:pt x="512302" y="1231152"/>
                  </a:lnTo>
                  <a:lnTo>
                    <a:pt x="554149" y="1205366"/>
                  </a:lnTo>
                  <a:lnTo>
                    <a:pt x="597084" y="1181221"/>
                  </a:lnTo>
                  <a:lnTo>
                    <a:pt x="641043" y="1158790"/>
                  </a:lnTo>
                  <a:lnTo>
                    <a:pt x="685959" y="1138147"/>
                  </a:lnTo>
                  <a:lnTo>
                    <a:pt x="731768" y="1119367"/>
                  </a:lnTo>
                  <a:lnTo>
                    <a:pt x="778403" y="1102524"/>
                  </a:lnTo>
                  <a:lnTo>
                    <a:pt x="825799" y="1087694"/>
                  </a:lnTo>
                  <a:lnTo>
                    <a:pt x="4359809" y="92351"/>
                  </a:lnTo>
                  <a:lnTo>
                    <a:pt x="4400888" y="81342"/>
                  </a:lnTo>
                  <a:lnTo>
                    <a:pt x="4444019" y="70907"/>
                  </a:lnTo>
                  <a:lnTo>
                    <a:pt x="4489064" y="61075"/>
                  </a:lnTo>
                  <a:lnTo>
                    <a:pt x="4535888" y="51871"/>
                  </a:lnTo>
                  <a:lnTo>
                    <a:pt x="4584353" y="43325"/>
                  </a:lnTo>
                  <a:lnTo>
                    <a:pt x="4634323" y="35462"/>
                  </a:lnTo>
                  <a:lnTo>
                    <a:pt x="4685660" y="28311"/>
                  </a:lnTo>
                  <a:lnTo>
                    <a:pt x="4738229" y="21899"/>
                  </a:lnTo>
                  <a:lnTo>
                    <a:pt x="4791891" y="16253"/>
                  </a:lnTo>
                  <a:lnTo>
                    <a:pt x="4846512" y="11401"/>
                  </a:lnTo>
                  <a:lnTo>
                    <a:pt x="4901952" y="7369"/>
                  </a:lnTo>
                  <a:lnTo>
                    <a:pt x="4958077" y="4186"/>
                  </a:lnTo>
                  <a:lnTo>
                    <a:pt x="5014749" y="1878"/>
                  </a:lnTo>
                  <a:lnTo>
                    <a:pt x="5071831" y="474"/>
                  </a:lnTo>
                  <a:lnTo>
                    <a:pt x="5129187" y="0"/>
                  </a:lnTo>
                  <a:lnTo>
                    <a:pt x="5186479" y="410"/>
                  </a:lnTo>
                  <a:lnTo>
                    <a:pt x="5243388" y="1641"/>
                  </a:lnTo>
                  <a:lnTo>
                    <a:pt x="5299804" y="3694"/>
                  </a:lnTo>
                  <a:lnTo>
                    <a:pt x="5355619" y="6567"/>
                  </a:lnTo>
                  <a:lnTo>
                    <a:pt x="5410722" y="10261"/>
                  </a:lnTo>
                  <a:lnTo>
                    <a:pt x="5465005" y="14776"/>
                  </a:lnTo>
                  <a:lnTo>
                    <a:pt x="5518358" y="20112"/>
                  </a:lnTo>
                  <a:lnTo>
                    <a:pt x="5570671" y="26268"/>
                  </a:lnTo>
                  <a:lnTo>
                    <a:pt x="5621835" y="33246"/>
                  </a:lnTo>
                  <a:lnTo>
                    <a:pt x="5671741" y="41045"/>
                  </a:lnTo>
                  <a:lnTo>
                    <a:pt x="5720279" y="49664"/>
                  </a:lnTo>
                  <a:lnTo>
                    <a:pt x="5767340" y="59104"/>
                  </a:lnTo>
                  <a:lnTo>
                    <a:pt x="5812814" y="69366"/>
                  </a:lnTo>
                  <a:lnTo>
                    <a:pt x="5856592" y="80448"/>
                  </a:lnTo>
                  <a:lnTo>
                    <a:pt x="9432575" y="1087694"/>
                  </a:lnTo>
                  <a:lnTo>
                    <a:pt x="9479971" y="1102524"/>
                  </a:lnTo>
                  <a:lnTo>
                    <a:pt x="9526606" y="1119367"/>
                  </a:lnTo>
                  <a:lnTo>
                    <a:pt x="9572415" y="1138147"/>
                  </a:lnTo>
                  <a:lnTo>
                    <a:pt x="9617331" y="1158790"/>
                  </a:lnTo>
                  <a:lnTo>
                    <a:pt x="9661290" y="1181221"/>
                  </a:lnTo>
                  <a:lnTo>
                    <a:pt x="9704225" y="1205366"/>
                  </a:lnTo>
                  <a:lnTo>
                    <a:pt x="9746071" y="1231152"/>
                  </a:lnTo>
                  <a:lnTo>
                    <a:pt x="9786763" y="1258502"/>
                  </a:lnTo>
                  <a:lnTo>
                    <a:pt x="9826235" y="1287343"/>
                  </a:lnTo>
                  <a:lnTo>
                    <a:pt x="9864420" y="1317600"/>
                  </a:lnTo>
                  <a:lnTo>
                    <a:pt x="9901255" y="1349198"/>
                  </a:lnTo>
                  <a:lnTo>
                    <a:pt x="9936672" y="1382064"/>
                  </a:lnTo>
                  <a:lnTo>
                    <a:pt x="9970606" y="1416123"/>
                  </a:lnTo>
                  <a:lnTo>
                    <a:pt x="10002993" y="1451300"/>
                  </a:lnTo>
                  <a:lnTo>
                    <a:pt x="10033765" y="1487521"/>
                  </a:lnTo>
                  <a:lnTo>
                    <a:pt x="10062858" y="1524712"/>
                  </a:lnTo>
                  <a:lnTo>
                    <a:pt x="10090206" y="1562797"/>
                  </a:lnTo>
                  <a:lnTo>
                    <a:pt x="10115743" y="1601702"/>
                  </a:lnTo>
                  <a:lnTo>
                    <a:pt x="10139403" y="1641354"/>
                  </a:lnTo>
                  <a:lnTo>
                    <a:pt x="10161122" y="1681677"/>
                  </a:lnTo>
                  <a:lnTo>
                    <a:pt x="10180833" y="1722597"/>
                  </a:lnTo>
                  <a:lnTo>
                    <a:pt x="10198471" y="1764040"/>
                  </a:lnTo>
                  <a:lnTo>
                    <a:pt x="10213970" y="1805931"/>
                  </a:lnTo>
                  <a:lnTo>
                    <a:pt x="10227264" y="1848195"/>
                  </a:lnTo>
                  <a:lnTo>
                    <a:pt x="10238289" y="1890759"/>
                  </a:lnTo>
                  <a:lnTo>
                    <a:pt x="10246978" y="1933547"/>
                  </a:lnTo>
                  <a:lnTo>
                    <a:pt x="10253265" y="1976485"/>
                  </a:lnTo>
                  <a:lnTo>
                    <a:pt x="10257086" y="2019499"/>
                  </a:lnTo>
                  <a:lnTo>
                    <a:pt x="10258374" y="2062515"/>
                  </a:lnTo>
                  <a:lnTo>
                    <a:pt x="10258374" y="3627358"/>
                  </a:lnTo>
                  <a:lnTo>
                    <a:pt x="10257086" y="3670373"/>
                  </a:lnTo>
                  <a:lnTo>
                    <a:pt x="10253265" y="3713388"/>
                  </a:lnTo>
                  <a:lnTo>
                    <a:pt x="10246978" y="3756326"/>
                  </a:lnTo>
                  <a:lnTo>
                    <a:pt x="10238289" y="3799114"/>
                  </a:lnTo>
                  <a:lnTo>
                    <a:pt x="10227264" y="3841678"/>
                  </a:lnTo>
                  <a:lnTo>
                    <a:pt x="10213970" y="3883942"/>
                  </a:lnTo>
                  <a:lnTo>
                    <a:pt x="10198471" y="3925833"/>
                  </a:lnTo>
                  <a:lnTo>
                    <a:pt x="10180833" y="3967275"/>
                  </a:lnTo>
                  <a:lnTo>
                    <a:pt x="10161122" y="4008196"/>
                  </a:lnTo>
                  <a:lnTo>
                    <a:pt x="10139403" y="4048519"/>
                  </a:lnTo>
                  <a:lnTo>
                    <a:pt x="10115743" y="4088170"/>
                  </a:lnTo>
                  <a:lnTo>
                    <a:pt x="10090206" y="4127076"/>
                  </a:lnTo>
                  <a:lnTo>
                    <a:pt x="10062858" y="4165161"/>
                  </a:lnTo>
                  <a:lnTo>
                    <a:pt x="10033765" y="4202351"/>
                  </a:lnTo>
                  <a:lnTo>
                    <a:pt x="10002993" y="4238572"/>
                  </a:lnTo>
                  <a:lnTo>
                    <a:pt x="9970606" y="4273749"/>
                  </a:lnTo>
                  <a:lnTo>
                    <a:pt x="9936672" y="4307808"/>
                  </a:lnTo>
                  <a:lnTo>
                    <a:pt x="9901255" y="4340674"/>
                  </a:lnTo>
                  <a:lnTo>
                    <a:pt x="9864420" y="4372273"/>
                  </a:lnTo>
                  <a:lnTo>
                    <a:pt x="9826235" y="4402530"/>
                  </a:lnTo>
                  <a:lnTo>
                    <a:pt x="9786763" y="4431371"/>
                  </a:lnTo>
                  <a:lnTo>
                    <a:pt x="9746071" y="4458721"/>
                  </a:lnTo>
                  <a:lnTo>
                    <a:pt x="9704225" y="4484506"/>
                  </a:lnTo>
                  <a:lnTo>
                    <a:pt x="9661290" y="4508652"/>
                  </a:lnTo>
                  <a:lnTo>
                    <a:pt x="9617331" y="4531083"/>
                  </a:lnTo>
                  <a:lnTo>
                    <a:pt x="9572415" y="4551726"/>
                  </a:lnTo>
                  <a:lnTo>
                    <a:pt x="9526606" y="4570506"/>
                  </a:lnTo>
                  <a:lnTo>
                    <a:pt x="9479971" y="4587348"/>
                  </a:lnTo>
                  <a:lnTo>
                    <a:pt x="9432575" y="4602179"/>
                  </a:lnTo>
                  <a:lnTo>
                    <a:pt x="5898565" y="5597522"/>
                  </a:lnTo>
                  <a:lnTo>
                    <a:pt x="5856528" y="5608466"/>
                  </a:lnTo>
                  <a:lnTo>
                    <a:pt x="5812577" y="5618716"/>
                  </a:lnTo>
                  <a:lnTo>
                    <a:pt x="5766847" y="5628265"/>
                  </a:lnTo>
                  <a:lnTo>
                    <a:pt x="5719477" y="5637101"/>
                  </a:lnTo>
                  <a:lnTo>
                    <a:pt x="5670601" y="5645218"/>
                  </a:lnTo>
                  <a:lnTo>
                    <a:pt x="5620358" y="5652604"/>
                  </a:lnTo>
                  <a:lnTo>
                    <a:pt x="5568884" y="5659252"/>
                  </a:lnTo>
                  <a:lnTo>
                    <a:pt x="5516315" y="5665152"/>
                  </a:lnTo>
                  <a:lnTo>
                    <a:pt x="5462789" y="5670295"/>
                  </a:lnTo>
                  <a:lnTo>
                    <a:pt x="5408443" y="5674671"/>
                  </a:lnTo>
                  <a:lnTo>
                    <a:pt x="5353412" y="5678273"/>
                  </a:lnTo>
                  <a:lnTo>
                    <a:pt x="5297835" y="5681090"/>
                  </a:lnTo>
                  <a:lnTo>
                    <a:pt x="5241847" y="5683113"/>
                  </a:lnTo>
                  <a:lnTo>
                    <a:pt x="5185585" y="5684334"/>
                  </a:lnTo>
                  <a:lnTo>
                    <a:pt x="5129187" y="5684743"/>
                  </a:lnTo>
                  <a:close/>
                </a:path>
              </a:pathLst>
            </a:custGeom>
            <a:solidFill>
              <a:srgbClr val="217DEE"/>
            </a:solidFill>
          </p:spPr>
          <p:txBody>
            <a:bodyPr wrap="square" lIns="0" tIns="0" rIns="0" bIns="0" rtlCol="0"/>
            <a:lstStyle/>
            <a:p>
              <a:endParaRPr/>
            </a:p>
          </p:txBody>
        </p:sp>
        <p:sp>
          <p:nvSpPr>
            <p:cNvPr id="5" name="object 5"/>
            <p:cNvSpPr/>
            <p:nvPr/>
          </p:nvSpPr>
          <p:spPr>
            <a:xfrm>
              <a:off x="4291421" y="2907636"/>
              <a:ext cx="9709785" cy="5135880"/>
            </a:xfrm>
            <a:custGeom>
              <a:avLst/>
              <a:gdLst/>
              <a:ahLst/>
              <a:cxnLst/>
              <a:rect l="l" t="t" r="r" b="b"/>
              <a:pathLst>
                <a:path w="9709785" h="5135880">
                  <a:moveTo>
                    <a:pt x="4857340" y="5135765"/>
                  </a:moveTo>
                  <a:lnTo>
                    <a:pt x="4801389" y="5135297"/>
                  </a:lnTo>
                  <a:lnTo>
                    <a:pt x="4746038" y="5133925"/>
                  </a:lnTo>
                  <a:lnTo>
                    <a:pt x="4691195" y="5131675"/>
                  </a:lnTo>
                  <a:lnTo>
                    <a:pt x="4637069" y="5128585"/>
                  </a:lnTo>
                  <a:lnTo>
                    <a:pt x="4583796" y="5124686"/>
                  </a:lnTo>
                  <a:lnTo>
                    <a:pt x="4531509" y="5120014"/>
                  </a:lnTo>
                  <a:lnTo>
                    <a:pt x="4480345" y="5114601"/>
                  </a:lnTo>
                  <a:lnTo>
                    <a:pt x="4430436" y="5108481"/>
                  </a:lnTo>
                  <a:lnTo>
                    <a:pt x="4381918" y="5101688"/>
                  </a:lnTo>
                  <a:lnTo>
                    <a:pt x="4334925" y="5094256"/>
                  </a:lnTo>
                  <a:lnTo>
                    <a:pt x="4289593" y="5086218"/>
                  </a:lnTo>
                  <a:lnTo>
                    <a:pt x="4246054" y="5077607"/>
                  </a:lnTo>
                  <a:lnTo>
                    <a:pt x="4204445" y="5068459"/>
                  </a:lnTo>
                  <a:lnTo>
                    <a:pt x="4164900" y="5058805"/>
                  </a:lnTo>
                  <a:lnTo>
                    <a:pt x="630890" y="4058331"/>
                  </a:lnTo>
                  <a:lnTo>
                    <a:pt x="582869" y="4042897"/>
                  </a:lnTo>
                  <a:lnTo>
                    <a:pt x="535637" y="4024558"/>
                  </a:lnTo>
                  <a:lnTo>
                    <a:pt x="489351" y="4003480"/>
                  </a:lnTo>
                  <a:lnTo>
                    <a:pt x="444172" y="3979829"/>
                  </a:lnTo>
                  <a:lnTo>
                    <a:pt x="400259" y="3953771"/>
                  </a:lnTo>
                  <a:lnTo>
                    <a:pt x="357772" y="3925473"/>
                  </a:lnTo>
                  <a:lnTo>
                    <a:pt x="316869" y="3895101"/>
                  </a:lnTo>
                  <a:lnTo>
                    <a:pt x="277712" y="3862821"/>
                  </a:lnTo>
                  <a:lnTo>
                    <a:pt x="240458" y="3828799"/>
                  </a:lnTo>
                  <a:lnTo>
                    <a:pt x="205268" y="3793202"/>
                  </a:lnTo>
                  <a:lnTo>
                    <a:pt x="172302" y="3756195"/>
                  </a:lnTo>
                  <a:lnTo>
                    <a:pt x="141718" y="3717944"/>
                  </a:lnTo>
                  <a:lnTo>
                    <a:pt x="113676" y="3678617"/>
                  </a:lnTo>
                  <a:lnTo>
                    <a:pt x="88336" y="3638379"/>
                  </a:lnTo>
                  <a:lnTo>
                    <a:pt x="65856" y="3597397"/>
                  </a:lnTo>
                  <a:lnTo>
                    <a:pt x="46398" y="3555836"/>
                  </a:lnTo>
                  <a:lnTo>
                    <a:pt x="30120" y="3513863"/>
                  </a:lnTo>
                  <a:lnTo>
                    <a:pt x="17182" y="3471644"/>
                  </a:lnTo>
                  <a:lnTo>
                    <a:pt x="7742" y="3429345"/>
                  </a:lnTo>
                  <a:lnTo>
                    <a:pt x="1962" y="3387133"/>
                  </a:lnTo>
                  <a:lnTo>
                    <a:pt x="0" y="3345173"/>
                  </a:lnTo>
                  <a:lnTo>
                    <a:pt x="0" y="1785460"/>
                  </a:lnTo>
                  <a:lnTo>
                    <a:pt x="1928" y="1744166"/>
                  </a:lnTo>
                  <a:lnTo>
                    <a:pt x="7612" y="1702493"/>
                  </a:lnTo>
                  <a:lnTo>
                    <a:pt x="16897" y="1660620"/>
                  </a:lnTo>
                  <a:lnTo>
                    <a:pt x="29633" y="1618727"/>
                  </a:lnTo>
                  <a:lnTo>
                    <a:pt x="45664" y="1576994"/>
                  </a:lnTo>
                  <a:lnTo>
                    <a:pt x="64840" y="1535600"/>
                  </a:lnTo>
                  <a:lnTo>
                    <a:pt x="87006" y="1494724"/>
                  </a:lnTo>
                  <a:lnTo>
                    <a:pt x="112010" y="1454547"/>
                  </a:lnTo>
                  <a:lnTo>
                    <a:pt x="139699" y="1415247"/>
                  </a:lnTo>
                  <a:lnTo>
                    <a:pt x="169920" y="1377004"/>
                  </a:lnTo>
                  <a:lnTo>
                    <a:pt x="202521" y="1339998"/>
                  </a:lnTo>
                  <a:lnTo>
                    <a:pt x="237348" y="1304407"/>
                  </a:lnTo>
                  <a:lnTo>
                    <a:pt x="274248" y="1270412"/>
                  </a:lnTo>
                  <a:lnTo>
                    <a:pt x="313070" y="1238193"/>
                  </a:lnTo>
                  <a:lnTo>
                    <a:pt x="353659" y="1207927"/>
                  </a:lnTo>
                  <a:lnTo>
                    <a:pt x="395864" y="1179796"/>
                  </a:lnTo>
                  <a:lnTo>
                    <a:pt x="439530" y="1153978"/>
                  </a:lnTo>
                  <a:lnTo>
                    <a:pt x="484506" y="1130654"/>
                  </a:lnTo>
                  <a:lnTo>
                    <a:pt x="530638" y="1110002"/>
                  </a:lnTo>
                  <a:lnTo>
                    <a:pt x="577774" y="1092201"/>
                  </a:lnTo>
                  <a:lnTo>
                    <a:pt x="625760" y="1077433"/>
                  </a:lnTo>
                  <a:lnTo>
                    <a:pt x="4164900" y="76959"/>
                  </a:lnTo>
                  <a:lnTo>
                    <a:pt x="4204445" y="66357"/>
                  </a:lnTo>
                  <a:lnTo>
                    <a:pt x="4246054" y="56541"/>
                  </a:lnTo>
                  <a:lnTo>
                    <a:pt x="4289593" y="47510"/>
                  </a:lnTo>
                  <a:lnTo>
                    <a:pt x="4334925" y="39265"/>
                  </a:lnTo>
                  <a:lnTo>
                    <a:pt x="4381918" y="31804"/>
                  </a:lnTo>
                  <a:lnTo>
                    <a:pt x="4430436" y="25129"/>
                  </a:lnTo>
                  <a:lnTo>
                    <a:pt x="4480345" y="19239"/>
                  </a:lnTo>
                  <a:lnTo>
                    <a:pt x="4531509" y="14135"/>
                  </a:lnTo>
                  <a:lnTo>
                    <a:pt x="4583796" y="9816"/>
                  </a:lnTo>
                  <a:lnTo>
                    <a:pt x="4637069" y="6282"/>
                  </a:lnTo>
                  <a:lnTo>
                    <a:pt x="4691195" y="3533"/>
                  </a:lnTo>
                  <a:lnTo>
                    <a:pt x="4746038" y="1570"/>
                  </a:lnTo>
                  <a:lnTo>
                    <a:pt x="4801465" y="392"/>
                  </a:lnTo>
                  <a:lnTo>
                    <a:pt x="4857340" y="0"/>
                  </a:lnTo>
                  <a:lnTo>
                    <a:pt x="4913215" y="465"/>
                  </a:lnTo>
                  <a:lnTo>
                    <a:pt x="4968642" y="1839"/>
                  </a:lnTo>
                  <a:lnTo>
                    <a:pt x="5023485" y="4089"/>
                  </a:lnTo>
                  <a:lnTo>
                    <a:pt x="5077611" y="7179"/>
                  </a:lnTo>
                  <a:lnTo>
                    <a:pt x="5130884" y="11078"/>
                  </a:lnTo>
                  <a:lnTo>
                    <a:pt x="5183170" y="15750"/>
                  </a:lnTo>
                  <a:lnTo>
                    <a:pt x="5234335" y="21163"/>
                  </a:lnTo>
                  <a:lnTo>
                    <a:pt x="5284244" y="27283"/>
                  </a:lnTo>
                  <a:lnTo>
                    <a:pt x="5332762" y="34076"/>
                  </a:lnTo>
                  <a:lnTo>
                    <a:pt x="5379754" y="41508"/>
                  </a:lnTo>
                  <a:lnTo>
                    <a:pt x="5425087" y="49546"/>
                  </a:lnTo>
                  <a:lnTo>
                    <a:pt x="5468625" y="58157"/>
                  </a:lnTo>
                  <a:lnTo>
                    <a:pt x="5510235" y="67305"/>
                  </a:lnTo>
                  <a:lnTo>
                    <a:pt x="5549780" y="76959"/>
                  </a:lnTo>
                  <a:lnTo>
                    <a:pt x="9083790" y="1072302"/>
                  </a:lnTo>
                  <a:lnTo>
                    <a:pt x="9131777" y="1087736"/>
                  </a:lnTo>
                  <a:lnTo>
                    <a:pt x="9178913" y="1106071"/>
                  </a:lnTo>
                  <a:lnTo>
                    <a:pt x="9225045" y="1127139"/>
                  </a:lnTo>
                  <a:lnTo>
                    <a:pt x="9270021" y="1150769"/>
                  </a:lnTo>
                  <a:lnTo>
                    <a:pt x="9313687" y="1176793"/>
                  </a:lnTo>
                  <a:lnTo>
                    <a:pt x="9355891" y="1205040"/>
                  </a:lnTo>
                  <a:lnTo>
                    <a:pt x="9396481" y="1235342"/>
                  </a:lnTo>
                  <a:lnTo>
                    <a:pt x="9435302" y="1267529"/>
                  </a:lnTo>
                  <a:lnTo>
                    <a:pt x="9472203" y="1301431"/>
                  </a:lnTo>
                  <a:lnTo>
                    <a:pt x="9507030" y="1336878"/>
                  </a:lnTo>
                  <a:lnTo>
                    <a:pt x="9539631" y="1373702"/>
                  </a:lnTo>
                  <a:lnTo>
                    <a:pt x="9569852" y="1411732"/>
                  </a:lnTo>
                  <a:lnTo>
                    <a:pt x="9597541" y="1450799"/>
                  </a:lnTo>
                  <a:lnTo>
                    <a:pt x="9622545" y="1490734"/>
                  </a:lnTo>
                  <a:lnTo>
                    <a:pt x="9644711" y="1531367"/>
                  </a:lnTo>
                  <a:lnTo>
                    <a:pt x="9663886" y="1572528"/>
                  </a:lnTo>
                  <a:lnTo>
                    <a:pt x="9679918" y="1614049"/>
                  </a:lnTo>
                  <a:lnTo>
                    <a:pt x="9692653" y="1655758"/>
                  </a:lnTo>
                  <a:lnTo>
                    <a:pt x="9701939" y="1697488"/>
                  </a:lnTo>
                  <a:lnTo>
                    <a:pt x="9707623" y="1739069"/>
                  </a:lnTo>
                  <a:lnTo>
                    <a:pt x="9709551" y="1780330"/>
                  </a:lnTo>
                  <a:lnTo>
                    <a:pt x="9709551" y="3345173"/>
                  </a:lnTo>
                  <a:lnTo>
                    <a:pt x="9707623" y="3386468"/>
                  </a:lnTo>
                  <a:lnTo>
                    <a:pt x="9701939" y="3428141"/>
                  </a:lnTo>
                  <a:lnTo>
                    <a:pt x="9692653" y="3470014"/>
                  </a:lnTo>
                  <a:lnTo>
                    <a:pt x="9679918" y="3511906"/>
                  </a:lnTo>
                  <a:lnTo>
                    <a:pt x="9663886" y="3553640"/>
                  </a:lnTo>
                  <a:lnTo>
                    <a:pt x="9644711" y="3595034"/>
                  </a:lnTo>
                  <a:lnTo>
                    <a:pt x="9622545" y="3635909"/>
                  </a:lnTo>
                  <a:lnTo>
                    <a:pt x="9597541" y="3676087"/>
                  </a:lnTo>
                  <a:lnTo>
                    <a:pt x="9569852" y="3715387"/>
                  </a:lnTo>
                  <a:lnTo>
                    <a:pt x="9539631" y="3753630"/>
                  </a:lnTo>
                  <a:lnTo>
                    <a:pt x="9507030" y="3790636"/>
                  </a:lnTo>
                  <a:lnTo>
                    <a:pt x="9472203" y="3826226"/>
                  </a:lnTo>
                  <a:lnTo>
                    <a:pt x="9435302" y="3860221"/>
                  </a:lnTo>
                  <a:lnTo>
                    <a:pt x="9396481" y="3892441"/>
                  </a:lnTo>
                  <a:lnTo>
                    <a:pt x="9355891" y="3922706"/>
                  </a:lnTo>
                  <a:lnTo>
                    <a:pt x="9313687" y="3950837"/>
                  </a:lnTo>
                  <a:lnTo>
                    <a:pt x="9270021" y="3976655"/>
                  </a:lnTo>
                  <a:lnTo>
                    <a:pt x="9225045" y="3999980"/>
                  </a:lnTo>
                  <a:lnTo>
                    <a:pt x="9178913" y="4020632"/>
                  </a:lnTo>
                  <a:lnTo>
                    <a:pt x="9131777" y="4038432"/>
                  </a:lnTo>
                  <a:lnTo>
                    <a:pt x="9083790" y="4053201"/>
                  </a:lnTo>
                  <a:lnTo>
                    <a:pt x="5549780" y="5053674"/>
                  </a:lnTo>
                  <a:lnTo>
                    <a:pt x="5510235" y="5064351"/>
                  </a:lnTo>
                  <a:lnTo>
                    <a:pt x="5468625" y="5074377"/>
                  </a:lnTo>
                  <a:lnTo>
                    <a:pt x="5425087" y="5083729"/>
                  </a:lnTo>
                  <a:lnTo>
                    <a:pt x="5379754" y="5092386"/>
                  </a:lnTo>
                  <a:lnTo>
                    <a:pt x="5332762" y="5100325"/>
                  </a:lnTo>
                  <a:lnTo>
                    <a:pt x="5284244" y="5107524"/>
                  </a:lnTo>
                  <a:lnTo>
                    <a:pt x="5234335" y="5113959"/>
                  </a:lnTo>
                  <a:lnTo>
                    <a:pt x="5183170" y="5119610"/>
                  </a:lnTo>
                  <a:lnTo>
                    <a:pt x="5130884" y="5124453"/>
                  </a:lnTo>
                  <a:lnTo>
                    <a:pt x="5077611" y="5128465"/>
                  </a:lnTo>
                  <a:lnTo>
                    <a:pt x="5023485" y="5131625"/>
                  </a:lnTo>
                  <a:lnTo>
                    <a:pt x="4968642" y="5133910"/>
                  </a:lnTo>
                  <a:lnTo>
                    <a:pt x="4913215" y="5135297"/>
                  </a:lnTo>
                  <a:lnTo>
                    <a:pt x="4857340" y="5135765"/>
                  </a:lnTo>
                  <a:close/>
                </a:path>
              </a:pathLst>
            </a:custGeom>
            <a:solidFill>
              <a:srgbClr val="FFFFFF"/>
            </a:solidFill>
          </p:spPr>
          <p:txBody>
            <a:bodyPr wrap="square" lIns="0" tIns="0" rIns="0" bIns="0" rtlCol="0"/>
            <a:lstStyle/>
            <a:p>
              <a:endParaRPr/>
            </a:p>
          </p:txBody>
        </p:sp>
        <p:sp>
          <p:nvSpPr>
            <p:cNvPr id="6" name="object 6"/>
            <p:cNvSpPr/>
            <p:nvPr/>
          </p:nvSpPr>
          <p:spPr>
            <a:xfrm>
              <a:off x="8122924" y="2009774"/>
              <a:ext cx="2051685" cy="2052320"/>
            </a:xfrm>
            <a:custGeom>
              <a:avLst/>
              <a:gdLst/>
              <a:ahLst/>
              <a:cxnLst/>
              <a:rect l="l" t="t" r="r" b="b"/>
              <a:pathLst>
                <a:path w="2051684" h="2052320">
                  <a:moveTo>
                    <a:pt x="1025837" y="2052253"/>
                  </a:moveTo>
                  <a:lnTo>
                    <a:pt x="975070" y="2051034"/>
                  </a:lnTo>
                  <a:lnTo>
                    <a:pt x="924788" y="2047375"/>
                  </a:lnTo>
                  <a:lnTo>
                    <a:pt x="874990" y="2041277"/>
                  </a:lnTo>
                  <a:lnTo>
                    <a:pt x="825677" y="2032738"/>
                  </a:lnTo>
                  <a:lnTo>
                    <a:pt x="776846" y="2021758"/>
                  </a:lnTo>
                  <a:lnTo>
                    <a:pt x="728499" y="2008336"/>
                  </a:lnTo>
                  <a:lnTo>
                    <a:pt x="680633" y="1992472"/>
                  </a:lnTo>
                  <a:lnTo>
                    <a:pt x="633249" y="1974165"/>
                  </a:lnTo>
                  <a:lnTo>
                    <a:pt x="586815" y="1953600"/>
                  </a:lnTo>
                  <a:lnTo>
                    <a:pt x="541761" y="1930964"/>
                  </a:lnTo>
                  <a:lnTo>
                    <a:pt x="498089" y="1906256"/>
                  </a:lnTo>
                  <a:lnTo>
                    <a:pt x="455798" y="1879479"/>
                  </a:lnTo>
                  <a:lnTo>
                    <a:pt x="414890" y="1850634"/>
                  </a:lnTo>
                  <a:lnTo>
                    <a:pt x="375365" y="1819722"/>
                  </a:lnTo>
                  <a:lnTo>
                    <a:pt x="337224" y="1786744"/>
                  </a:lnTo>
                  <a:lnTo>
                    <a:pt x="300467" y="1751701"/>
                  </a:lnTo>
                  <a:lnTo>
                    <a:pt x="265420" y="1714933"/>
                  </a:lnTo>
                  <a:lnTo>
                    <a:pt x="232444" y="1676781"/>
                  </a:lnTo>
                  <a:lnTo>
                    <a:pt x="201539" y="1637245"/>
                  </a:lnTo>
                  <a:lnTo>
                    <a:pt x="172706" y="1596326"/>
                  </a:lnTo>
                  <a:lnTo>
                    <a:pt x="145942" y="1554024"/>
                  </a:lnTo>
                  <a:lnTo>
                    <a:pt x="121248" y="1510339"/>
                  </a:lnTo>
                  <a:lnTo>
                    <a:pt x="98623" y="1465273"/>
                  </a:lnTo>
                  <a:lnTo>
                    <a:pt x="78066" y="1418825"/>
                  </a:lnTo>
                  <a:lnTo>
                    <a:pt x="59764" y="1371428"/>
                  </a:lnTo>
                  <a:lnTo>
                    <a:pt x="43905" y="1323549"/>
                  </a:lnTo>
                  <a:lnTo>
                    <a:pt x="30487" y="1275187"/>
                  </a:lnTo>
                  <a:lnTo>
                    <a:pt x="19510" y="1226343"/>
                  </a:lnTo>
                  <a:lnTo>
                    <a:pt x="10973" y="1177015"/>
                  </a:lnTo>
                  <a:lnTo>
                    <a:pt x="4876" y="1127204"/>
                  </a:lnTo>
                  <a:lnTo>
                    <a:pt x="1219" y="1076908"/>
                  </a:lnTo>
                  <a:lnTo>
                    <a:pt x="0" y="1026126"/>
                  </a:lnTo>
                  <a:lnTo>
                    <a:pt x="1219" y="975345"/>
                  </a:lnTo>
                  <a:lnTo>
                    <a:pt x="4876" y="925049"/>
                  </a:lnTo>
                  <a:lnTo>
                    <a:pt x="10973" y="875237"/>
                  </a:lnTo>
                  <a:lnTo>
                    <a:pt x="19510" y="825910"/>
                  </a:lnTo>
                  <a:lnTo>
                    <a:pt x="30487" y="777066"/>
                  </a:lnTo>
                  <a:lnTo>
                    <a:pt x="43905" y="728704"/>
                  </a:lnTo>
                  <a:lnTo>
                    <a:pt x="59764" y="680825"/>
                  </a:lnTo>
                  <a:lnTo>
                    <a:pt x="78066" y="633428"/>
                  </a:lnTo>
                  <a:lnTo>
                    <a:pt x="98623" y="586980"/>
                  </a:lnTo>
                  <a:lnTo>
                    <a:pt x="121248" y="541914"/>
                  </a:lnTo>
                  <a:lnTo>
                    <a:pt x="145942" y="498229"/>
                  </a:lnTo>
                  <a:lnTo>
                    <a:pt x="172706" y="455927"/>
                  </a:lnTo>
                  <a:lnTo>
                    <a:pt x="201539" y="415007"/>
                  </a:lnTo>
                  <a:lnTo>
                    <a:pt x="232444" y="375471"/>
                  </a:lnTo>
                  <a:lnTo>
                    <a:pt x="265420" y="337319"/>
                  </a:lnTo>
                  <a:lnTo>
                    <a:pt x="300467" y="300552"/>
                  </a:lnTo>
                  <a:lnTo>
                    <a:pt x="337224" y="265495"/>
                  </a:lnTo>
                  <a:lnTo>
                    <a:pt x="375365" y="232509"/>
                  </a:lnTo>
                  <a:lnTo>
                    <a:pt x="414890" y="201596"/>
                  </a:lnTo>
                  <a:lnTo>
                    <a:pt x="455798" y="172754"/>
                  </a:lnTo>
                  <a:lnTo>
                    <a:pt x="498089" y="145983"/>
                  </a:lnTo>
                  <a:lnTo>
                    <a:pt x="541761" y="121282"/>
                  </a:lnTo>
                  <a:lnTo>
                    <a:pt x="586815" y="98650"/>
                  </a:lnTo>
                  <a:lnTo>
                    <a:pt x="633249" y="78088"/>
                  </a:lnTo>
                  <a:lnTo>
                    <a:pt x="680633" y="59781"/>
                  </a:lnTo>
                  <a:lnTo>
                    <a:pt x="728499" y="43917"/>
                  </a:lnTo>
                  <a:lnTo>
                    <a:pt x="776846" y="30495"/>
                  </a:lnTo>
                  <a:lnTo>
                    <a:pt x="825677" y="19515"/>
                  </a:lnTo>
                  <a:lnTo>
                    <a:pt x="874990" y="10976"/>
                  </a:lnTo>
                  <a:lnTo>
                    <a:pt x="924788" y="4878"/>
                  </a:lnTo>
                  <a:lnTo>
                    <a:pt x="975070" y="1219"/>
                  </a:lnTo>
                  <a:lnTo>
                    <a:pt x="1025837" y="0"/>
                  </a:lnTo>
                  <a:lnTo>
                    <a:pt x="1076604" y="1219"/>
                  </a:lnTo>
                  <a:lnTo>
                    <a:pt x="1126886" y="4878"/>
                  </a:lnTo>
                  <a:lnTo>
                    <a:pt x="1176683" y="10976"/>
                  </a:lnTo>
                  <a:lnTo>
                    <a:pt x="1225997" y="19515"/>
                  </a:lnTo>
                  <a:lnTo>
                    <a:pt x="1274827" y="30495"/>
                  </a:lnTo>
                  <a:lnTo>
                    <a:pt x="1323175" y="43917"/>
                  </a:lnTo>
                  <a:lnTo>
                    <a:pt x="1371041" y="59781"/>
                  </a:lnTo>
                  <a:lnTo>
                    <a:pt x="1418425" y="78088"/>
                  </a:lnTo>
                  <a:lnTo>
                    <a:pt x="1464859" y="98650"/>
                  </a:lnTo>
                  <a:lnTo>
                    <a:pt x="1509913" y="121282"/>
                  </a:lnTo>
                  <a:lnTo>
                    <a:pt x="1553585" y="145983"/>
                  </a:lnTo>
                  <a:lnTo>
                    <a:pt x="1595876" y="172754"/>
                  </a:lnTo>
                  <a:lnTo>
                    <a:pt x="1636784" y="201596"/>
                  </a:lnTo>
                  <a:lnTo>
                    <a:pt x="1676308" y="232509"/>
                  </a:lnTo>
                  <a:lnTo>
                    <a:pt x="1714450" y="265495"/>
                  </a:lnTo>
                  <a:lnTo>
                    <a:pt x="1751207" y="300552"/>
                  </a:lnTo>
                  <a:lnTo>
                    <a:pt x="1786240" y="337319"/>
                  </a:lnTo>
                  <a:lnTo>
                    <a:pt x="1819208" y="375471"/>
                  </a:lnTo>
                  <a:lnTo>
                    <a:pt x="1850112" y="415007"/>
                  </a:lnTo>
                  <a:lnTo>
                    <a:pt x="1878949" y="455927"/>
                  </a:lnTo>
                  <a:lnTo>
                    <a:pt x="1905718" y="498229"/>
                  </a:lnTo>
                  <a:lnTo>
                    <a:pt x="1930419" y="541914"/>
                  </a:lnTo>
                  <a:lnTo>
                    <a:pt x="1953049" y="586980"/>
                  </a:lnTo>
                  <a:lnTo>
                    <a:pt x="1973608" y="633428"/>
                  </a:lnTo>
                  <a:lnTo>
                    <a:pt x="1991910" y="680825"/>
                  </a:lnTo>
                  <a:lnTo>
                    <a:pt x="2007769" y="728704"/>
                  </a:lnTo>
                  <a:lnTo>
                    <a:pt x="2021187" y="777066"/>
                  </a:lnTo>
                  <a:lnTo>
                    <a:pt x="2032164" y="825910"/>
                  </a:lnTo>
                  <a:lnTo>
                    <a:pt x="2040701" y="875237"/>
                  </a:lnTo>
                  <a:lnTo>
                    <a:pt x="2046798" y="925049"/>
                  </a:lnTo>
                  <a:lnTo>
                    <a:pt x="2050455" y="975345"/>
                  </a:lnTo>
                  <a:lnTo>
                    <a:pt x="2051674" y="1026126"/>
                  </a:lnTo>
                  <a:lnTo>
                    <a:pt x="2050455" y="1076908"/>
                  </a:lnTo>
                  <a:lnTo>
                    <a:pt x="2046798" y="1127204"/>
                  </a:lnTo>
                  <a:lnTo>
                    <a:pt x="2040701" y="1177015"/>
                  </a:lnTo>
                  <a:lnTo>
                    <a:pt x="2032164" y="1226343"/>
                  </a:lnTo>
                  <a:lnTo>
                    <a:pt x="2021187" y="1275187"/>
                  </a:lnTo>
                  <a:lnTo>
                    <a:pt x="2007769" y="1323549"/>
                  </a:lnTo>
                  <a:lnTo>
                    <a:pt x="1991910" y="1371428"/>
                  </a:lnTo>
                  <a:lnTo>
                    <a:pt x="1973608" y="1418825"/>
                  </a:lnTo>
                  <a:lnTo>
                    <a:pt x="1953049" y="1465273"/>
                  </a:lnTo>
                  <a:lnTo>
                    <a:pt x="1930419" y="1510339"/>
                  </a:lnTo>
                  <a:lnTo>
                    <a:pt x="1905718" y="1554024"/>
                  </a:lnTo>
                  <a:lnTo>
                    <a:pt x="1878949" y="1596326"/>
                  </a:lnTo>
                  <a:lnTo>
                    <a:pt x="1850112" y="1637245"/>
                  </a:lnTo>
                  <a:lnTo>
                    <a:pt x="1819208" y="1676781"/>
                  </a:lnTo>
                  <a:lnTo>
                    <a:pt x="1786240" y="1714933"/>
                  </a:lnTo>
                  <a:lnTo>
                    <a:pt x="1751207" y="1751701"/>
                  </a:lnTo>
                  <a:lnTo>
                    <a:pt x="1714450" y="1786744"/>
                  </a:lnTo>
                  <a:lnTo>
                    <a:pt x="1676308" y="1819722"/>
                  </a:lnTo>
                  <a:lnTo>
                    <a:pt x="1636784" y="1850634"/>
                  </a:lnTo>
                  <a:lnTo>
                    <a:pt x="1595876" y="1879479"/>
                  </a:lnTo>
                  <a:lnTo>
                    <a:pt x="1553585" y="1906256"/>
                  </a:lnTo>
                  <a:lnTo>
                    <a:pt x="1509913" y="1930964"/>
                  </a:lnTo>
                  <a:lnTo>
                    <a:pt x="1464859" y="1953600"/>
                  </a:lnTo>
                  <a:lnTo>
                    <a:pt x="1418425" y="1974165"/>
                  </a:lnTo>
                  <a:lnTo>
                    <a:pt x="1371041" y="1992472"/>
                  </a:lnTo>
                  <a:lnTo>
                    <a:pt x="1323175" y="2008336"/>
                  </a:lnTo>
                  <a:lnTo>
                    <a:pt x="1274827" y="2021758"/>
                  </a:lnTo>
                  <a:lnTo>
                    <a:pt x="1225997" y="2032738"/>
                  </a:lnTo>
                  <a:lnTo>
                    <a:pt x="1176683" y="2041277"/>
                  </a:lnTo>
                  <a:lnTo>
                    <a:pt x="1126886" y="2047375"/>
                  </a:lnTo>
                  <a:lnTo>
                    <a:pt x="1076604" y="2051034"/>
                  </a:lnTo>
                  <a:lnTo>
                    <a:pt x="1025837" y="2052253"/>
                  </a:lnTo>
                  <a:close/>
                </a:path>
              </a:pathLst>
            </a:custGeom>
            <a:solidFill>
              <a:srgbClr val="217DEE"/>
            </a:solidFill>
          </p:spPr>
          <p:txBody>
            <a:bodyPr wrap="square" lIns="0" tIns="0" rIns="0" bIns="0" rtlCol="0"/>
            <a:lstStyle/>
            <a:p>
              <a:endParaRPr/>
            </a:p>
          </p:txBody>
        </p:sp>
        <p:sp>
          <p:nvSpPr>
            <p:cNvPr id="7" name="object 7"/>
            <p:cNvSpPr/>
            <p:nvPr/>
          </p:nvSpPr>
          <p:spPr>
            <a:xfrm>
              <a:off x="8240895" y="2127779"/>
              <a:ext cx="1816100" cy="1816735"/>
            </a:xfrm>
            <a:custGeom>
              <a:avLst/>
              <a:gdLst/>
              <a:ahLst/>
              <a:cxnLst/>
              <a:rect l="l" t="t" r="r" b="b"/>
              <a:pathLst>
                <a:path w="1816100" h="1816735">
                  <a:moveTo>
                    <a:pt x="907866" y="1816244"/>
                  </a:moveTo>
                  <a:lnTo>
                    <a:pt x="856553" y="1814834"/>
                  </a:lnTo>
                  <a:lnTo>
                    <a:pt x="805799" y="1810603"/>
                  </a:lnTo>
                  <a:lnTo>
                    <a:pt x="755604" y="1803551"/>
                  </a:lnTo>
                  <a:lnTo>
                    <a:pt x="705968" y="1793678"/>
                  </a:lnTo>
                  <a:lnTo>
                    <a:pt x="656891" y="1780984"/>
                  </a:lnTo>
                  <a:lnTo>
                    <a:pt x="608373" y="1765470"/>
                  </a:lnTo>
                  <a:lnTo>
                    <a:pt x="560415" y="1747135"/>
                  </a:lnTo>
                  <a:lnTo>
                    <a:pt x="513555" y="1726173"/>
                  </a:lnTo>
                  <a:lnTo>
                    <a:pt x="468290" y="1702825"/>
                  </a:lnTo>
                  <a:lnTo>
                    <a:pt x="424621" y="1677089"/>
                  </a:lnTo>
                  <a:lnTo>
                    <a:pt x="382547" y="1648966"/>
                  </a:lnTo>
                  <a:lnTo>
                    <a:pt x="342068" y="1618455"/>
                  </a:lnTo>
                  <a:lnTo>
                    <a:pt x="303185" y="1585557"/>
                  </a:lnTo>
                  <a:lnTo>
                    <a:pt x="265897" y="1550272"/>
                  </a:lnTo>
                  <a:lnTo>
                    <a:pt x="230605" y="1512973"/>
                  </a:lnTo>
                  <a:lnTo>
                    <a:pt x="197710" y="1474078"/>
                  </a:lnTo>
                  <a:lnTo>
                    <a:pt x="167209" y="1433585"/>
                  </a:lnTo>
                  <a:lnTo>
                    <a:pt x="139099" y="1391493"/>
                  </a:lnTo>
                  <a:lnTo>
                    <a:pt x="113378" y="1347803"/>
                  </a:lnTo>
                  <a:lnTo>
                    <a:pt x="90042" y="1302512"/>
                  </a:lnTo>
                  <a:lnTo>
                    <a:pt x="69090" y="1255620"/>
                  </a:lnTo>
                  <a:lnTo>
                    <a:pt x="50760" y="1207666"/>
                  </a:lnTo>
                  <a:lnTo>
                    <a:pt x="35250" y="1159148"/>
                  </a:lnTo>
                  <a:lnTo>
                    <a:pt x="22560" y="1110067"/>
                  </a:lnTo>
                  <a:lnTo>
                    <a:pt x="12690" y="1060422"/>
                  </a:lnTo>
                  <a:lnTo>
                    <a:pt x="5640" y="1010216"/>
                  </a:lnTo>
                  <a:lnTo>
                    <a:pt x="1410" y="959449"/>
                  </a:lnTo>
                  <a:lnTo>
                    <a:pt x="0" y="908122"/>
                  </a:lnTo>
                  <a:lnTo>
                    <a:pt x="1410" y="856795"/>
                  </a:lnTo>
                  <a:lnTo>
                    <a:pt x="5640" y="806028"/>
                  </a:lnTo>
                  <a:lnTo>
                    <a:pt x="12690" y="755821"/>
                  </a:lnTo>
                  <a:lnTo>
                    <a:pt x="22560" y="706177"/>
                  </a:lnTo>
                  <a:lnTo>
                    <a:pt x="35250" y="657095"/>
                  </a:lnTo>
                  <a:lnTo>
                    <a:pt x="50760" y="608577"/>
                  </a:lnTo>
                  <a:lnTo>
                    <a:pt x="69090" y="560624"/>
                  </a:lnTo>
                  <a:lnTo>
                    <a:pt x="90042" y="513732"/>
                  </a:lnTo>
                  <a:lnTo>
                    <a:pt x="113378" y="468441"/>
                  </a:lnTo>
                  <a:lnTo>
                    <a:pt x="139099" y="424750"/>
                  </a:lnTo>
                  <a:lnTo>
                    <a:pt x="167209" y="382659"/>
                  </a:lnTo>
                  <a:lnTo>
                    <a:pt x="197710" y="342166"/>
                  </a:lnTo>
                  <a:lnTo>
                    <a:pt x="230605" y="303270"/>
                  </a:lnTo>
                  <a:lnTo>
                    <a:pt x="265897" y="265972"/>
                  </a:lnTo>
                  <a:lnTo>
                    <a:pt x="303185" y="230686"/>
                  </a:lnTo>
                  <a:lnTo>
                    <a:pt x="342068" y="197789"/>
                  </a:lnTo>
                  <a:lnTo>
                    <a:pt x="382547" y="167278"/>
                  </a:lnTo>
                  <a:lnTo>
                    <a:pt x="424621" y="139155"/>
                  </a:lnTo>
                  <a:lnTo>
                    <a:pt x="468290" y="113419"/>
                  </a:lnTo>
                  <a:lnTo>
                    <a:pt x="513555" y="90070"/>
                  </a:lnTo>
                  <a:lnTo>
                    <a:pt x="560415" y="69109"/>
                  </a:lnTo>
                  <a:lnTo>
                    <a:pt x="608373" y="50774"/>
                  </a:lnTo>
                  <a:lnTo>
                    <a:pt x="656891" y="35260"/>
                  </a:lnTo>
                  <a:lnTo>
                    <a:pt x="705968" y="22566"/>
                  </a:lnTo>
                  <a:lnTo>
                    <a:pt x="755604" y="12693"/>
                  </a:lnTo>
                  <a:lnTo>
                    <a:pt x="805799" y="5641"/>
                  </a:lnTo>
                  <a:lnTo>
                    <a:pt x="856553" y="1410"/>
                  </a:lnTo>
                  <a:lnTo>
                    <a:pt x="907866" y="0"/>
                  </a:lnTo>
                  <a:lnTo>
                    <a:pt x="959178" y="1410"/>
                  </a:lnTo>
                  <a:lnTo>
                    <a:pt x="1009931" y="5641"/>
                  </a:lnTo>
                  <a:lnTo>
                    <a:pt x="1060123" y="12693"/>
                  </a:lnTo>
                  <a:lnTo>
                    <a:pt x="1109753" y="22566"/>
                  </a:lnTo>
                  <a:lnTo>
                    <a:pt x="1158821" y="35260"/>
                  </a:lnTo>
                  <a:lnTo>
                    <a:pt x="1207326" y="50774"/>
                  </a:lnTo>
                  <a:lnTo>
                    <a:pt x="1255266" y="69109"/>
                  </a:lnTo>
                  <a:lnTo>
                    <a:pt x="1302144" y="90070"/>
                  </a:lnTo>
                  <a:lnTo>
                    <a:pt x="1347422" y="113419"/>
                  </a:lnTo>
                  <a:lnTo>
                    <a:pt x="1391101" y="139155"/>
                  </a:lnTo>
                  <a:lnTo>
                    <a:pt x="1433180" y="167278"/>
                  </a:lnTo>
                  <a:lnTo>
                    <a:pt x="1473662" y="197789"/>
                  </a:lnTo>
                  <a:lnTo>
                    <a:pt x="1512546" y="230686"/>
                  </a:lnTo>
                  <a:lnTo>
                    <a:pt x="1549835" y="265972"/>
                  </a:lnTo>
                  <a:lnTo>
                    <a:pt x="1585110" y="303270"/>
                  </a:lnTo>
                  <a:lnTo>
                    <a:pt x="1617998" y="342166"/>
                  </a:lnTo>
                  <a:lnTo>
                    <a:pt x="1648500" y="382659"/>
                  </a:lnTo>
                  <a:lnTo>
                    <a:pt x="1676616" y="424750"/>
                  </a:lnTo>
                  <a:lnTo>
                    <a:pt x="1702344" y="468441"/>
                  </a:lnTo>
                  <a:lnTo>
                    <a:pt x="1725686" y="513732"/>
                  </a:lnTo>
                  <a:lnTo>
                    <a:pt x="1746642" y="560624"/>
                  </a:lnTo>
                  <a:lnTo>
                    <a:pt x="1764972" y="608577"/>
                  </a:lnTo>
                  <a:lnTo>
                    <a:pt x="1780482" y="657095"/>
                  </a:lnTo>
                  <a:lnTo>
                    <a:pt x="1793172" y="706177"/>
                  </a:lnTo>
                  <a:lnTo>
                    <a:pt x="1803042" y="755821"/>
                  </a:lnTo>
                  <a:lnTo>
                    <a:pt x="1810092" y="806028"/>
                  </a:lnTo>
                  <a:lnTo>
                    <a:pt x="1814322" y="856795"/>
                  </a:lnTo>
                  <a:lnTo>
                    <a:pt x="1815732" y="908122"/>
                  </a:lnTo>
                  <a:lnTo>
                    <a:pt x="1814322" y="959449"/>
                  </a:lnTo>
                  <a:lnTo>
                    <a:pt x="1810092" y="1010216"/>
                  </a:lnTo>
                  <a:lnTo>
                    <a:pt x="1803042" y="1060422"/>
                  </a:lnTo>
                  <a:lnTo>
                    <a:pt x="1793172" y="1110067"/>
                  </a:lnTo>
                  <a:lnTo>
                    <a:pt x="1780482" y="1159148"/>
                  </a:lnTo>
                  <a:lnTo>
                    <a:pt x="1764972" y="1207666"/>
                  </a:lnTo>
                  <a:lnTo>
                    <a:pt x="1746642" y="1255620"/>
                  </a:lnTo>
                  <a:lnTo>
                    <a:pt x="1725686" y="1302512"/>
                  </a:lnTo>
                  <a:lnTo>
                    <a:pt x="1702344" y="1347803"/>
                  </a:lnTo>
                  <a:lnTo>
                    <a:pt x="1676616" y="1391493"/>
                  </a:lnTo>
                  <a:lnTo>
                    <a:pt x="1648500" y="1433585"/>
                  </a:lnTo>
                  <a:lnTo>
                    <a:pt x="1617998" y="1474078"/>
                  </a:lnTo>
                  <a:lnTo>
                    <a:pt x="1585110" y="1512973"/>
                  </a:lnTo>
                  <a:lnTo>
                    <a:pt x="1549835" y="1550272"/>
                  </a:lnTo>
                  <a:lnTo>
                    <a:pt x="1512546" y="1585557"/>
                  </a:lnTo>
                  <a:lnTo>
                    <a:pt x="1473662" y="1618455"/>
                  </a:lnTo>
                  <a:lnTo>
                    <a:pt x="1433180" y="1648966"/>
                  </a:lnTo>
                  <a:lnTo>
                    <a:pt x="1391101" y="1677089"/>
                  </a:lnTo>
                  <a:lnTo>
                    <a:pt x="1347422" y="1702825"/>
                  </a:lnTo>
                  <a:lnTo>
                    <a:pt x="1302144" y="1726173"/>
                  </a:lnTo>
                  <a:lnTo>
                    <a:pt x="1255266" y="1747135"/>
                  </a:lnTo>
                  <a:lnTo>
                    <a:pt x="1207326" y="1765470"/>
                  </a:lnTo>
                  <a:lnTo>
                    <a:pt x="1158821" y="1780984"/>
                  </a:lnTo>
                  <a:lnTo>
                    <a:pt x="1109753" y="1793678"/>
                  </a:lnTo>
                  <a:lnTo>
                    <a:pt x="1060123" y="1803551"/>
                  </a:lnTo>
                  <a:lnTo>
                    <a:pt x="1009931" y="1810603"/>
                  </a:lnTo>
                  <a:lnTo>
                    <a:pt x="959178" y="1814834"/>
                  </a:lnTo>
                  <a:lnTo>
                    <a:pt x="907866" y="1816244"/>
                  </a:lnTo>
                  <a:close/>
                </a:path>
              </a:pathLst>
            </a:custGeom>
            <a:solidFill>
              <a:srgbClr val="FFFFFF"/>
            </a:solidFill>
          </p:spPr>
          <p:txBody>
            <a:bodyPr wrap="square" lIns="0" tIns="0" rIns="0" bIns="0" rtlCol="0"/>
            <a:lstStyle/>
            <a:p>
              <a:endParaRPr/>
            </a:p>
          </p:txBody>
        </p:sp>
        <p:sp>
          <p:nvSpPr>
            <p:cNvPr id="8" name="object 8"/>
            <p:cNvSpPr/>
            <p:nvPr/>
          </p:nvSpPr>
          <p:spPr>
            <a:xfrm>
              <a:off x="8363996" y="2250914"/>
              <a:ext cx="1569720" cy="1570355"/>
            </a:xfrm>
            <a:custGeom>
              <a:avLst/>
              <a:gdLst/>
              <a:ahLst/>
              <a:cxnLst/>
              <a:rect l="l" t="t" r="r" b="b"/>
              <a:pathLst>
                <a:path w="1569720" h="1570354">
                  <a:moveTo>
                    <a:pt x="784765" y="1569974"/>
                  </a:moveTo>
                  <a:lnTo>
                    <a:pt x="731250" y="1568377"/>
                  </a:lnTo>
                  <a:lnTo>
                    <a:pt x="679057" y="1563586"/>
                  </a:lnTo>
                  <a:lnTo>
                    <a:pt x="628186" y="1555602"/>
                  </a:lnTo>
                  <a:lnTo>
                    <a:pt x="578638" y="1544425"/>
                  </a:lnTo>
                  <a:lnTo>
                    <a:pt x="530413" y="1530055"/>
                  </a:lnTo>
                  <a:lnTo>
                    <a:pt x="483509" y="1512491"/>
                  </a:lnTo>
                  <a:lnTo>
                    <a:pt x="437927" y="1491735"/>
                  </a:lnTo>
                  <a:lnTo>
                    <a:pt x="393667" y="1467787"/>
                  </a:lnTo>
                  <a:lnTo>
                    <a:pt x="350728" y="1440646"/>
                  </a:lnTo>
                  <a:lnTo>
                    <a:pt x="309110" y="1410312"/>
                  </a:lnTo>
                  <a:lnTo>
                    <a:pt x="268814" y="1376787"/>
                  </a:lnTo>
                  <a:lnTo>
                    <a:pt x="229838" y="1340070"/>
                  </a:lnTo>
                  <a:lnTo>
                    <a:pt x="193132" y="1301084"/>
                  </a:lnTo>
                  <a:lnTo>
                    <a:pt x="159616" y="1260776"/>
                  </a:lnTo>
                  <a:lnTo>
                    <a:pt x="129291" y="1219147"/>
                  </a:lnTo>
                  <a:lnTo>
                    <a:pt x="102158" y="1176196"/>
                  </a:lnTo>
                  <a:lnTo>
                    <a:pt x="78216" y="1131923"/>
                  </a:lnTo>
                  <a:lnTo>
                    <a:pt x="57466" y="1086328"/>
                  </a:lnTo>
                  <a:lnTo>
                    <a:pt x="39907" y="1039411"/>
                  </a:lnTo>
                  <a:lnTo>
                    <a:pt x="25541" y="991172"/>
                  </a:lnTo>
                  <a:lnTo>
                    <a:pt x="14367" y="941610"/>
                  </a:lnTo>
                  <a:lnTo>
                    <a:pt x="6385" y="890725"/>
                  </a:lnTo>
                  <a:lnTo>
                    <a:pt x="1596" y="838517"/>
                  </a:lnTo>
                  <a:lnTo>
                    <a:pt x="0" y="784987"/>
                  </a:lnTo>
                  <a:lnTo>
                    <a:pt x="1596" y="731456"/>
                  </a:lnTo>
                  <a:lnTo>
                    <a:pt x="6385" y="679248"/>
                  </a:lnTo>
                  <a:lnTo>
                    <a:pt x="14367" y="628364"/>
                  </a:lnTo>
                  <a:lnTo>
                    <a:pt x="25541" y="578802"/>
                  </a:lnTo>
                  <a:lnTo>
                    <a:pt x="39907" y="530562"/>
                  </a:lnTo>
                  <a:lnTo>
                    <a:pt x="57466" y="483645"/>
                  </a:lnTo>
                  <a:lnTo>
                    <a:pt x="78216" y="438050"/>
                  </a:lnTo>
                  <a:lnTo>
                    <a:pt x="102158" y="393778"/>
                  </a:lnTo>
                  <a:lnTo>
                    <a:pt x="129291" y="350827"/>
                  </a:lnTo>
                  <a:lnTo>
                    <a:pt x="159616" y="309197"/>
                  </a:lnTo>
                  <a:lnTo>
                    <a:pt x="193132" y="268890"/>
                  </a:lnTo>
                  <a:lnTo>
                    <a:pt x="229838" y="229903"/>
                  </a:lnTo>
                  <a:lnTo>
                    <a:pt x="268814" y="193186"/>
                  </a:lnTo>
                  <a:lnTo>
                    <a:pt x="309110" y="159661"/>
                  </a:lnTo>
                  <a:lnTo>
                    <a:pt x="350728" y="129328"/>
                  </a:lnTo>
                  <a:lnTo>
                    <a:pt x="393667" y="102187"/>
                  </a:lnTo>
                  <a:lnTo>
                    <a:pt x="437927" y="78238"/>
                  </a:lnTo>
                  <a:lnTo>
                    <a:pt x="483509" y="57482"/>
                  </a:lnTo>
                  <a:lnTo>
                    <a:pt x="530413" y="39919"/>
                  </a:lnTo>
                  <a:lnTo>
                    <a:pt x="578638" y="25548"/>
                  </a:lnTo>
                  <a:lnTo>
                    <a:pt x="628186" y="14371"/>
                  </a:lnTo>
                  <a:lnTo>
                    <a:pt x="679057" y="6387"/>
                  </a:lnTo>
                  <a:lnTo>
                    <a:pt x="731250" y="1596"/>
                  </a:lnTo>
                  <a:lnTo>
                    <a:pt x="784765" y="0"/>
                  </a:lnTo>
                  <a:lnTo>
                    <a:pt x="838281" y="1596"/>
                  </a:lnTo>
                  <a:lnTo>
                    <a:pt x="890474" y="6387"/>
                  </a:lnTo>
                  <a:lnTo>
                    <a:pt x="941344" y="14371"/>
                  </a:lnTo>
                  <a:lnTo>
                    <a:pt x="990892" y="25548"/>
                  </a:lnTo>
                  <a:lnTo>
                    <a:pt x="1039118" y="39919"/>
                  </a:lnTo>
                  <a:lnTo>
                    <a:pt x="1086022" y="57482"/>
                  </a:lnTo>
                  <a:lnTo>
                    <a:pt x="1131603" y="78238"/>
                  </a:lnTo>
                  <a:lnTo>
                    <a:pt x="1175864" y="102187"/>
                  </a:lnTo>
                  <a:lnTo>
                    <a:pt x="1218803" y="129328"/>
                  </a:lnTo>
                  <a:lnTo>
                    <a:pt x="1260420" y="159661"/>
                  </a:lnTo>
                  <a:lnTo>
                    <a:pt x="1300716" y="193186"/>
                  </a:lnTo>
                  <a:lnTo>
                    <a:pt x="1339692" y="229903"/>
                  </a:lnTo>
                  <a:lnTo>
                    <a:pt x="1376399" y="268890"/>
                  </a:lnTo>
                  <a:lnTo>
                    <a:pt x="1409915" y="309197"/>
                  </a:lnTo>
                  <a:lnTo>
                    <a:pt x="1440239" y="350827"/>
                  </a:lnTo>
                  <a:lnTo>
                    <a:pt x="1467373" y="393778"/>
                  </a:lnTo>
                  <a:lnTo>
                    <a:pt x="1491314" y="438050"/>
                  </a:lnTo>
                  <a:lnTo>
                    <a:pt x="1512065" y="483645"/>
                  </a:lnTo>
                  <a:lnTo>
                    <a:pt x="1529623" y="530562"/>
                  </a:lnTo>
                  <a:lnTo>
                    <a:pt x="1543989" y="578802"/>
                  </a:lnTo>
                  <a:lnTo>
                    <a:pt x="1555163" y="628364"/>
                  </a:lnTo>
                  <a:lnTo>
                    <a:pt x="1563145" y="679248"/>
                  </a:lnTo>
                  <a:lnTo>
                    <a:pt x="1567934" y="731456"/>
                  </a:lnTo>
                  <a:lnTo>
                    <a:pt x="1569531" y="784987"/>
                  </a:lnTo>
                  <a:lnTo>
                    <a:pt x="1567934" y="838517"/>
                  </a:lnTo>
                  <a:lnTo>
                    <a:pt x="1563145" y="890725"/>
                  </a:lnTo>
                  <a:lnTo>
                    <a:pt x="1555163" y="941610"/>
                  </a:lnTo>
                  <a:lnTo>
                    <a:pt x="1543989" y="991172"/>
                  </a:lnTo>
                  <a:lnTo>
                    <a:pt x="1529623" y="1039411"/>
                  </a:lnTo>
                  <a:lnTo>
                    <a:pt x="1512065" y="1086328"/>
                  </a:lnTo>
                  <a:lnTo>
                    <a:pt x="1491314" y="1131923"/>
                  </a:lnTo>
                  <a:lnTo>
                    <a:pt x="1467373" y="1176196"/>
                  </a:lnTo>
                  <a:lnTo>
                    <a:pt x="1440239" y="1219147"/>
                  </a:lnTo>
                  <a:lnTo>
                    <a:pt x="1409915" y="1260776"/>
                  </a:lnTo>
                  <a:lnTo>
                    <a:pt x="1376399" y="1301084"/>
                  </a:lnTo>
                  <a:lnTo>
                    <a:pt x="1339692" y="1340070"/>
                  </a:lnTo>
                  <a:lnTo>
                    <a:pt x="1300716" y="1376787"/>
                  </a:lnTo>
                  <a:lnTo>
                    <a:pt x="1260420" y="1410312"/>
                  </a:lnTo>
                  <a:lnTo>
                    <a:pt x="1218803" y="1440646"/>
                  </a:lnTo>
                  <a:lnTo>
                    <a:pt x="1175864" y="1467787"/>
                  </a:lnTo>
                  <a:lnTo>
                    <a:pt x="1131603" y="1491735"/>
                  </a:lnTo>
                  <a:lnTo>
                    <a:pt x="1086022" y="1512491"/>
                  </a:lnTo>
                  <a:lnTo>
                    <a:pt x="1039118" y="1530055"/>
                  </a:lnTo>
                  <a:lnTo>
                    <a:pt x="990892" y="1544425"/>
                  </a:lnTo>
                  <a:lnTo>
                    <a:pt x="941344" y="1555602"/>
                  </a:lnTo>
                  <a:lnTo>
                    <a:pt x="890474" y="1563586"/>
                  </a:lnTo>
                  <a:lnTo>
                    <a:pt x="838281" y="1568377"/>
                  </a:lnTo>
                  <a:lnTo>
                    <a:pt x="784765" y="1569974"/>
                  </a:lnTo>
                  <a:close/>
                </a:path>
              </a:pathLst>
            </a:custGeom>
            <a:solidFill>
              <a:srgbClr val="217DEE"/>
            </a:solidFill>
          </p:spPr>
          <p:txBody>
            <a:bodyPr wrap="square" lIns="0" tIns="0" rIns="0" bIns="0" rtlCol="0"/>
            <a:lstStyle/>
            <a:p>
              <a:endParaRPr/>
            </a:p>
          </p:txBody>
        </p:sp>
      </p:grpSp>
      <p:sp>
        <p:nvSpPr>
          <p:cNvPr id="9" name="object 9"/>
          <p:cNvSpPr txBox="1">
            <a:spLocks noGrp="1"/>
          </p:cNvSpPr>
          <p:nvPr>
            <p:ph type="body" idx="1"/>
          </p:nvPr>
        </p:nvSpPr>
        <p:spPr>
          <a:xfrm>
            <a:off x="1624265" y="4214676"/>
            <a:ext cx="15039468" cy="2148024"/>
          </a:xfrm>
          <a:prstGeom prst="rect">
            <a:avLst/>
          </a:prstGeom>
        </p:spPr>
        <p:txBody>
          <a:bodyPr vert="horz" wrap="square" lIns="0" tIns="13970" rIns="0" bIns="0" rtlCol="0">
            <a:spAutoFit/>
          </a:bodyPr>
          <a:lstStyle/>
          <a:p>
            <a:pPr marL="12065" algn="ctr">
              <a:lnSpc>
                <a:spcPct val="100000"/>
              </a:lnSpc>
              <a:spcBef>
                <a:spcPts val="110"/>
              </a:spcBef>
            </a:pPr>
            <a:r>
              <a:rPr sz="5400" spc="145" dirty="0">
                <a:solidFill>
                  <a:srgbClr val="000000"/>
                </a:solidFill>
                <a:latin typeface="Georgia" panose="02040502050405020303" pitchFamily="18" charset="0"/>
              </a:rPr>
              <a:t>Education</a:t>
            </a:r>
            <a:r>
              <a:rPr sz="5400" spc="-285" dirty="0">
                <a:solidFill>
                  <a:srgbClr val="000000"/>
                </a:solidFill>
                <a:latin typeface="Georgia" panose="02040502050405020303" pitchFamily="18" charset="0"/>
              </a:rPr>
              <a:t> </a:t>
            </a:r>
            <a:r>
              <a:rPr sz="5400" spc="290" dirty="0">
                <a:solidFill>
                  <a:srgbClr val="000000"/>
                </a:solidFill>
                <a:latin typeface="Georgia" panose="02040502050405020303" pitchFamily="18" charset="0"/>
              </a:rPr>
              <a:t>Loan</a:t>
            </a:r>
            <a:endParaRPr sz="5400" dirty="0">
              <a:latin typeface="Georgia" panose="02040502050405020303" pitchFamily="18" charset="0"/>
            </a:endParaRPr>
          </a:p>
          <a:p>
            <a:pPr marL="12065" algn="ctr">
              <a:lnSpc>
                <a:spcPct val="100000"/>
              </a:lnSpc>
              <a:spcBef>
                <a:spcPts val="4400"/>
              </a:spcBef>
            </a:pPr>
            <a:r>
              <a:rPr sz="4800" b="1" spc="365" dirty="0">
                <a:solidFill>
                  <a:srgbClr val="000000"/>
                </a:solidFill>
                <a:latin typeface="Georgia" panose="02040502050405020303" pitchFamily="18" charset="0"/>
              </a:rPr>
              <a:t>BORROWING</a:t>
            </a:r>
            <a:r>
              <a:rPr sz="4800" b="1" spc="-345" dirty="0">
                <a:solidFill>
                  <a:srgbClr val="000000"/>
                </a:solidFill>
                <a:latin typeface="Georgia" panose="02040502050405020303" pitchFamily="18" charset="0"/>
              </a:rPr>
              <a:t> </a:t>
            </a:r>
            <a:r>
              <a:rPr sz="4800" b="1" spc="265" dirty="0">
                <a:solidFill>
                  <a:srgbClr val="000000"/>
                </a:solidFill>
                <a:latin typeface="Georgia" panose="02040502050405020303" pitchFamily="18" charset="0"/>
              </a:rPr>
              <a:t>PRINCIPLES</a:t>
            </a:r>
            <a:endParaRPr sz="4800" dirty="0">
              <a:latin typeface="Georgia" panose="02040502050405020303" pitchFamily="18" charset="0"/>
            </a:endParaRPr>
          </a:p>
        </p:txBody>
      </p:sp>
      <p:sp>
        <p:nvSpPr>
          <p:cNvPr id="10" name="object 10"/>
          <p:cNvSpPr txBox="1">
            <a:spLocks noGrp="1"/>
          </p:cNvSpPr>
          <p:nvPr>
            <p:ph type="title"/>
          </p:nvPr>
        </p:nvSpPr>
        <p:spPr>
          <a:xfrm>
            <a:off x="8888710" y="2454275"/>
            <a:ext cx="512445" cy="1191260"/>
          </a:xfrm>
          <a:prstGeom prst="rect">
            <a:avLst/>
          </a:prstGeom>
        </p:spPr>
        <p:txBody>
          <a:bodyPr vert="horz" wrap="square" lIns="0" tIns="12700" rIns="0" bIns="0" rtlCol="0">
            <a:spAutoFit/>
          </a:bodyPr>
          <a:lstStyle/>
          <a:p>
            <a:pPr marL="12700">
              <a:lnSpc>
                <a:spcPct val="100000"/>
              </a:lnSpc>
              <a:spcBef>
                <a:spcPts val="100"/>
              </a:spcBef>
            </a:pPr>
            <a:r>
              <a:rPr sz="7650" spc="-425" dirty="0">
                <a:solidFill>
                  <a:srgbClr val="FFFFFF"/>
                </a:solidFill>
                <a:latin typeface="Microsoft Sans Serif"/>
                <a:cs typeface="Microsoft Sans Serif"/>
              </a:rPr>
              <a:t>3</a:t>
            </a:r>
            <a:endParaRPr sz="7650">
              <a:latin typeface="Microsoft Sans Serif"/>
              <a:cs typeface="Microsoft Sans Serif"/>
            </a:endParaRPr>
          </a:p>
        </p:txBody>
      </p:sp>
      <p:sp>
        <p:nvSpPr>
          <p:cNvPr id="12" name="Slide Number Placeholder 11"/>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23</a:t>
            </a:fld>
            <a:endParaRPr lang="en-IN"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9267824" y="0"/>
            <a:ext cx="6162675" cy="10286999"/>
          </a:xfrm>
          <a:prstGeom prst="rect">
            <a:avLst/>
          </a:prstGeom>
        </p:spPr>
      </p:pic>
      <p:sp>
        <p:nvSpPr>
          <p:cNvPr id="5" name="object 5"/>
          <p:cNvSpPr txBox="1"/>
          <p:nvPr/>
        </p:nvSpPr>
        <p:spPr>
          <a:xfrm>
            <a:off x="2054224" y="7460640"/>
            <a:ext cx="3845560" cy="896399"/>
          </a:xfrm>
          <a:prstGeom prst="rect">
            <a:avLst/>
          </a:prstGeom>
        </p:spPr>
        <p:txBody>
          <a:bodyPr vert="horz" wrap="square" lIns="0" tIns="173990" rIns="0" bIns="0" rtlCol="0">
            <a:spAutoFit/>
          </a:bodyPr>
          <a:lstStyle/>
          <a:p>
            <a:pPr marL="12700">
              <a:lnSpc>
                <a:spcPct val="100000"/>
              </a:lnSpc>
              <a:spcBef>
                <a:spcPts val="1370"/>
              </a:spcBef>
            </a:pPr>
            <a:r>
              <a:rPr b="1" spc="50" dirty="0">
                <a:solidFill>
                  <a:srgbClr val="212121"/>
                </a:solidFill>
                <a:latin typeface="Georgia" panose="02040502050405020303" pitchFamily="18" charset="0"/>
                <a:cs typeface="Trebuchet MS"/>
              </a:rPr>
              <a:t>Robert</a:t>
            </a:r>
            <a:r>
              <a:rPr b="1" spc="-160" dirty="0">
                <a:solidFill>
                  <a:srgbClr val="212121"/>
                </a:solidFill>
                <a:latin typeface="Georgia" panose="02040502050405020303" pitchFamily="18" charset="0"/>
                <a:cs typeface="Trebuchet MS"/>
              </a:rPr>
              <a:t> </a:t>
            </a:r>
            <a:r>
              <a:rPr b="1" spc="40" dirty="0">
                <a:solidFill>
                  <a:srgbClr val="212121"/>
                </a:solidFill>
                <a:latin typeface="Georgia" panose="02040502050405020303" pitchFamily="18" charset="0"/>
                <a:cs typeface="Trebuchet MS"/>
              </a:rPr>
              <a:t>Kiyosaki</a:t>
            </a:r>
            <a:endParaRPr>
              <a:latin typeface="Georgia" panose="02040502050405020303" pitchFamily="18" charset="0"/>
              <a:cs typeface="Trebuchet MS"/>
            </a:endParaRPr>
          </a:p>
          <a:p>
            <a:pPr marL="12700">
              <a:lnSpc>
                <a:spcPct val="100000"/>
              </a:lnSpc>
              <a:spcBef>
                <a:spcPts val="1275"/>
              </a:spcBef>
            </a:pPr>
            <a:r>
              <a:rPr spc="50" dirty="0">
                <a:solidFill>
                  <a:srgbClr val="212121"/>
                </a:solidFill>
                <a:latin typeface="Georgia" panose="02040502050405020303" pitchFamily="18" charset="0"/>
                <a:cs typeface="Trebuchet MS"/>
              </a:rPr>
              <a:t>Author</a:t>
            </a:r>
            <a:r>
              <a:rPr spc="-105" dirty="0">
                <a:solidFill>
                  <a:srgbClr val="212121"/>
                </a:solidFill>
                <a:latin typeface="Georgia" panose="02040502050405020303" pitchFamily="18" charset="0"/>
                <a:cs typeface="Trebuchet MS"/>
              </a:rPr>
              <a:t> </a:t>
            </a:r>
            <a:r>
              <a:rPr spc="40" dirty="0">
                <a:solidFill>
                  <a:srgbClr val="212121"/>
                </a:solidFill>
                <a:latin typeface="Georgia" panose="02040502050405020303" pitchFamily="18" charset="0"/>
                <a:cs typeface="Trebuchet MS"/>
              </a:rPr>
              <a:t>of</a:t>
            </a:r>
            <a:r>
              <a:rPr spc="-105" dirty="0">
                <a:solidFill>
                  <a:srgbClr val="212121"/>
                </a:solidFill>
                <a:latin typeface="Georgia" panose="02040502050405020303" pitchFamily="18" charset="0"/>
                <a:cs typeface="Trebuchet MS"/>
              </a:rPr>
              <a:t> </a:t>
            </a:r>
            <a:r>
              <a:rPr spc="55" dirty="0">
                <a:solidFill>
                  <a:srgbClr val="212121"/>
                </a:solidFill>
                <a:latin typeface="Georgia" panose="02040502050405020303" pitchFamily="18" charset="0"/>
                <a:cs typeface="Trebuchet MS"/>
              </a:rPr>
              <a:t>Rich</a:t>
            </a:r>
            <a:r>
              <a:rPr spc="-100" dirty="0">
                <a:solidFill>
                  <a:srgbClr val="212121"/>
                </a:solidFill>
                <a:latin typeface="Georgia" panose="02040502050405020303" pitchFamily="18" charset="0"/>
                <a:cs typeface="Trebuchet MS"/>
              </a:rPr>
              <a:t> </a:t>
            </a:r>
            <a:r>
              <a:rPr spc="150" dirty="0">
                <a:solidFill>
                  <a:srgbClr val="212121"/>
                </a:solidFill>
                <a:latin typeface="Georgia" panose="02040502050405020303" pitchFamily="18" charset="0"/>
                <a:cs typeface="Trebuchet MS"/>
              </a:rPr>
              <a:t>Dad</a:t>
            </a:r>
            <a:r>
              <a:rPr spc="-105" dirty="0">
                <a:solidFill>
                  <a:srgbClr val="212121"/>
                </a:solidFill>
                <a:latin typeface="Georgia" panose="02040502050405020303" pitchFamily="18" charset="0"/>
                <a:cs typeface="Trebuchet MS"/>
              </a:rPr>
              <a:t> </a:t>
            </a:r>
            <a:r>
              <a:rPr spc="80" dirty="0">
                <a:solidFill>
                  <a:srgbClr val="212121"/>
                </a:solidFill>
                <a:latin typeface="Georgia" panose="02040502050405020303" pitchFamily="18" charset="0"/>
                <a:cs typeface="Trebuchet MS"/>
              </a:rPr>
              <a:t>Poor</a:t>
            </a:r>
            <a:r>
              <a:rPr spc="-105" dirty="0">
                <a:solidFill>
                  <a:srgbClr val="212121"/>
                </a:solidFill>
                <a:latin typeface="Georgia" panose="02040502050405020303" pitchFamily="18" charset="0"/>
                <a:cs typeface="Trebuchet MS"/>
              </a:rPr>
              <a:t> </a:t>
            </a:r>
            <a:r>
              <a:rPr spc="150" dirty="0">
                <a:solidFill>
                  <a:srgbClr val="212121"/>
                </a:solidFill>
                <a:latin typeface="Georgia" panose="02040502050405020303" pitchFamily="18" charset="0"/>
                <a:cs typeface="Trebuchet MS"/>
              </a:rPr>
              <a:t>Dad</a:t>
            </a:r>
            <a:endParaRPr>
              <a:latin typeface="Georgia" panose="02040502050405020303" pitchFamily="18" charset="0"/>
              <a:cs typeface="Trebuchet MS"/>
            </a:endParaRPr>
          </a:p>
        </p:txBody>
      </p:sp>
      <p:sp>
        <p:nvSpPr>
          <p:cNvPr id="6" name="object 6"/>
          <p:cNvSpPr txBox="1"/>
          <p:nvPr/>
        </p:nvSpPr>
        <p:spPr>
          <a:xfrm>
            <a:off x="2054224" y="3246142"/>
            <a:ext cx="6616065" cy="3797386"/>
          </a:xfrm>
          <a:prstGeom prst="rect">
            <a:avLst/>
          </a:prstGeom>
        </p:spPr>
        <p:txBody>
          <a:bodyPr vert="horz" wrap="square" lIns="0" tIns="0" rIns="0" bIns="0" rtlCol="0">
            <a:spAutoFit/>
          </a:bodyPr>
          <a:lstStyle/>
          <a:p>
            <a:pPr marL="12700" marR="5080">
              <a:lnSpc>
                <a:spcPts val="7580"/>
              </a:lnSpc>
            </a:pPr>
            <a:r>
              <a:rPr sz="4000" b="1" spc="415" dirty="0">
                <a:solidFill>
                  <a:srgbClr val="28CCB9"/>
                </a:solidFill>
                <a:latin typeface="Georgia" panose="02040502050405020303" pitchFamily="18" charset="0"/>
                <a:cs typeface="Trebuchet MS"/>
              </a:rPr>
              <a:t>EDUCATION </a:t>
            </a:r>
            <a:r>
              <a:rPr sz="4000" b="1" spc="409" dirty="0">
                <a:solidFill>
                  <a:srgbClr val="28CCB9"/>
                </a:solidFill>
                <a:latin typeface="Georgia" panose="02040502050405020303" pitchFamily="18" charset="0"/>
                <a:cs typeface="Trebuchet MS"/>
              </a:rPr>
              <a:t>IS </a:t>
            </a:r>
            <a:r>
              <a:rPr sz="4000" b="1" spc="415" dirty="0">
                <a:solidFill>
                  <a:srgbClr val="28CCB9"/>
                </a:solidFill>
                <a:latin typeface="Georgia" panose="02040502050405020303" pitchFamily="18" charset="0"/>
                <a:cs typeface="Trebuchet MS"/>
              </a:rPr>
              <a:t> </a:t>
            </a:r>
            <a:r>
              <a:rPr sz="4000" b="1" spc="495" dirty="0">
                <a:solidFill>
                  <a:srgbClr val="28CCB9"/>
                </a:solidFill>
                <a:latin typeface="Georgia" panose="02040502050405020303" pitchFamily="18" charset="0"/>
                <a:cs typeface="Trebuchet MS"/>
              </a:rPr>
              <a:t>MORE</a:t>
            </a:r>
            <a:r>
              <a:rPr sz="4000" b="1" spc="-185" dirty="0">
                <a:solidFill>
                  <a:srgbClr val="28CCB9"/>
                </a:solidFill>
                <a:latin typeface="Georgia" panose="02040502050405020303" pitchFamily="18" charset="0"/>
                <a:cs typeface="Trebuchet MS"/>
              </a:rPr>
              <a:t> </a:t>
            </a:r>
            <a:r>
              <a:rPr sz="4000" b="1" spc="425" dirty="0">
                <a:solidFill>
                  <a:srgbClr val="28CCB9"/>
                </a:solidFill>
                <a:latin typeface="Georgia" panose="02040502050405020303" pitchFamily="18" charset="0"/>
                <a:cs typeface="Trebuchet MS"/>
              </a:rPr>
              <a:t>VALUABLE </a:t>
            </a:r>
            <a:r>
              <a:rPr sz="4000" b="1" spc="-1795" dirty="0">
                <a:solidFill>
                  <a:srgbClr val="28CCB9"/>
                </a:solidFill>
                <a:latin typeface="Georgia" panose="02040502050405020303" pitchFamily="18" charset="0"/>
                <a:cs typeface="Trebuchet MS"/>
              </a:rPr>
              <a:t> </a:t>
            </a:r>
            <a:r>
              <a:rPr sz="4000" b="1" spc="425" dirty="0">
                <a:solidFill>
                  <a:srgbClr val="28CCB9"/>
                </a:solidFill>
                <a:latin typeface="Georgia" panose="02040502050405020303" pitchFamily="18" charset="0"/>
                <a:cs typeface="Trebuchet MS"/>
              </a:rPr>
              <a:t>THAN</a:t>
            </a:r>
            <a:r>
              <a:rPr sz="4000" b="1" spc="-160" dirty="0">
                <a:solidFill>
                  <a:srgbClr val="28CCB9"/>
                </a:solidFill>
                <a:latin typeface="Georgia" panose="02040502050405020303" pitchFamily="18" charset="0"/>
                <a:cs typeface="Trebuchet MS"/>
              </a:rPr>
              <a:t> </a:t>
            </a:r>
            <a:r>
              <a:rPr sz="4000" b="1" spc="310" dirty="0">
                <a:solidFill>
                  <a:srgbClr val="28CCB9"/>
                </a:solidFill>
                <a:latin typeface="Georgia" panose="02040502050405020303" pitchFamily="18" charset="0"/>
                <a:cs typeface="Trebuchet MS"/>
              </a:rPr>
              <a:t>MONEY,</a:t>
            </a:r>
            <a:r>
              <a:rPr sz="4000" b="1" spc="-155" dirty="0">
                <a:solidFill>
                  <a:srgbClr val="28CCB9"/>
                </a:solidFill>
                <a:latin typeface="Georgia" panose="02040502050405020303" pitchFamily="18" charset="0"/>
                <a:cs typeface="Trebuchet MS"/>
              </a:rPr>
              <a:t> </a:t>
            </a:r>
            <a:r>
              <a:rPr sz="4000" b="1" spc="385" dirty="0">
                <a:solidFill>
                  <a:srgbClr val="28CCB9"/>
                </a:solidFill>
                <a:latin typeface="Georgia" panose="02040502050405020303" pitchFamily="18" charset="0"/>
                <a:cs typeface="Trebuchet MS"/>
              </a:rPr>
              <a:t>IN </a:t>
            </a:r>
            <a:r>
              <a:rPr sz="4000" b="1" spc="-1789" dirty="0">
                <a:solidFill>
                  <a:srgbClr val="28CCB9"/>
                </a:solidFill>
                <a:latin typeface="Georgia" panose="02040502050405020303" pitchFamily="18" charset="0"/>
                <a:cs typeface="Trebuchet MS"/>
              </a:rPr>
              <a:t> </a:t>
            </a:r>
            <a:r>
              <a:rPr sz="4000" b="1" spc="310" dirty="0">
                <a:solidFill>
                  <a:srgbClr val="28CCB9"/>
                </a:solidFill>
                <a:latin typeface="Georgia" panose="02040502050405020303" pitchFamily="18" charset="0"/>
                <a:cs typeface="Trebuchet MS"/>
              </a:rPr>
              <a:t>THE</a:t>
            </a:r>
            <a:r>
              <a:rPr sz="4000" b="1" spc="-145" dirty="0">
                <a:solidFill>
                  <a:srgbClr val="28CCB9"/>
                </a:solidFill>
                <a:latin typeface="Georgia" panose="02040502050405020303" pitchFamily="18" charset="0"/>
                <a:cs typeface="Trebuchet MS"/>
              </a:rPr>
              <a:t> </a:t>
            </a:r>
            <a:r>
              <a:rPr sz="4000" b="1" spc="425" dirty="0">
                <a:solidFill>
                  <a:srgbClr val="28CCB9"/>
                </a:solidFill>
                <a:latin typeface="Georgia" panose="02040502050405020303" pitchFamily="18" charset="0"/>
                <a:cs typeface="Trebuchet MS"/>
              </a:rPr>
              <a:t>LONG</a:t>
            </a:r>
            <a:r>
              <a:rPr sz="4000" b="1" spc="-145" dirty="0">
                <a:solidFill>
                  <a:srgbClr val="28CCB9"/>
                </a:solidFill>
                <a:latin typeface="Georgia" panose="02040502050405020303" pitchFamily="18" charset="0"/>
                <a:cs typeface="Trebuchet MS"/>
              </a:rPr>
              <a:t> </a:t>
            </a:r>
            <a:r>
              <a:rPr sz="4000" b="1" spc="240" dirty="0">
                <a:solidFill>
                  <a:srgbClr val="28CCB9"/>
                </a:solidFill>
                <a:latin typeface="Georgia" panose="02040502050405020303" pitchFamily="18" charset="0"/>
                <a:cs typeface="Trebuchet MS"/>
              </a:rPr>
              <a:t>RUN.</a:t>
            </a:r>
            <a:endParaRPr sz="4000" dirty="0">
              <a:latin typeface="Georgia" panose="02040502050405020303" pitchFamily="18" charset="0"/>
              <a:cs typeface="Trebuchet MS"/>
            </a:endParaRPr>
          </a:p>
        </p:txBody>
      </p:sp>
      <p:pic>
        <p:nvPicPr>
          <p:cNvPr id="7" name="object 7"/>
          <p:cNvPicPr/>
          <p:nvPr/>
        </p:nvPicPr>
        <p:blipFill>
          <a:blip r:embed="rId3" cstate="print"/>
          <a:stretch>
            <a:fillRect/>
          </a:stretch>
        </p:blipFill>
        <p:spPr>
          <a:xfrm>
            <a:off x="1209674" y="0"/>
            <a:ext cx="4314825" cy="2724150"/>
          </a:xfrm>
          <a:prstGeom prst="rect">
            <a:avLst/>
          </a:prstGeom>
        </p:spPr>
      </p:pic>
      <p:sp>
        <p:nvSpPr>
          <p:cNvPr id="4" name="Slide Number Placeholder 3"/>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24</a:t>
            </a:fld>
            <a:endParaRPr lang="en-IN"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 xmlns:a16="http://schemas.microsoft.com/office/drawing/2014/main" id="{5D293F24-9A6F-4D8F-9526-0068E53F6F76}"/>
              </a:ext>
            </a:extLst>
          </p:cNvPr>
          <p:cNvGraphicFramePr>
            <a:graphicFrameLocks noChangeAspect="1"/>
          </p:cNvGraphicFramePr>
          <p:nvPr>
            <p:custDataLst>
              <p:tags r:id="rId2"/>
            </p:custDataLst>
            <p:extLst>
              <p:ext uri="{D42A27DB-BD31-4B8C-83A1-F6EECF244321}">
                <p14:modId xmlns:p14="http://schemas.microsoft.com/office/powerpoint/2010/main" val="3847868259"/>
              </p:ext>
            </p:extLst>
          </p:nvPr>
        </p:nvGraphicFramePr>
        <p:xfrm>
          <a:off x="2382" y="2382"/>
          <a:ext cx="2382" cy="2382"/>
        </p:xfrm>
        <a:graphic>
          <a:graphicData uri="http://schemas.openxmlformats.org/presentationml/2006/ole">
            <mc:AlternateContent xmlns:mc="http://schemas.openxmlformats.org/markup-compatibility/2006">
              <mc:Choice xmlns:v="urn:schemas-microsoft-com:vml" Requires="v">
                <p:oleObj spid="_x0000_s1048" name="think-cell Slide" r:id="rId6" imgW="351" imgH="351" progId="TCLayout.ActiveDocument.1">
                  <p:embed/>
                </p:oleObj>
              </mc:Choice>
              <mc:Fallback>
                <p:oleObj name="think-cell Slide" r:id="rId6" imgW="351" imgH="351" progId="TCLayout.ActiveDocument.1">
                  <p:embed/>
                  <p:pic>
                    <p:nvPicPr>
                      <p:cNvPr id="0" name=""/>
                      <p:cNvPicPr/>
                      <p:nvPr/>
                    </p:nvPicPr>
                    <p:blipFill>
                      <a:blip r:embed="rId7"/>
                      <a:stretch>
                        <a:fillRect/>
                      </a:stretch>
                    </p:blipFill>
                    <p:spPr>
                      <a:xfrm>
                        <a:off x="2382" y="2382"/>
                        <a:ext cx="2382" cy="2382"/>
                      </a:xfrm>
                      <a:prstGeom prst="rect">
                        <a:avLst/>
                      </a:prstGeom>
                    </p:spPr>
                  </p:pic>
                </p:oleObj>
              </mc:Fallback>
            </mc:AlternateContent>
          </a:graphicData>
        </a:graphic>
      </p:graphicFrame>
      <p:sp>
        <p:nvSpPr>
          <p:cNvPr id="3" name="Rectangle 2" hidden="1">
            <a:extLst>
              <a:ext uri="{FF2B5EF4-FFF2-40B4-BE49-F238E27FC236}">
                <a16:creationId xmlns="" xmlns:a16="http://schemas.microsoft.com/office/drawing/2014/main" id="{D339C4D3-7446-4AE2-8966-268B3505E450}"/>
              </a:ext>
            </a:extLst>
          </p:cNvPr>
          <p:cNvSpPr/>
          <p:nvPr>
            <p:custDataLst>
              <p:tags r:id="rId3"/>
            </p:custDataLst>
          </p:nvPr>
        </p:nvSpPr>
        <p:spPr>
          <a:xfrm>
            <a:off x="0" y="0"/>
            <a:ext cx="238125" cy="238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6600" b="1" dirty="0">
              <a:latin typeface="Segoe UI" panose="020B0502040204020203" pitchFamily="34" charset="0"/>
              <a:ea typeface="+mj-ea"/>
              <a:cs typeface="Segoe UI" panose="020B0502040204020203" pitchFamily="34" charset="0"/>
              <a:sym typeface="Segoe UI" panose="020B0502040204020203" pitchFamily="34" charset="0"/>
            </a:endParaRPr>
          </a:p>
        </p:txBody>
      </p:sp>
      <p:pic>
        <p:nvPicPr>
          <p:cNvPr id="140" name="Picture 139" descr="A group of people sitting on a stage in front of a crowd&#10;&#10;Description automatically generated">
            <a:extLst>
              <a:ext uri="{FF2B5EF4-FFF2-40B4-BE49-F238E27FC236}">
                <a16:creationId xmlns="" xmlns:a16="http://schemas.microsoft.com/office/drawing/2014/main" id="{2F85D474-D64F-434E-A6B2-E4BEB56AA426}"/>
              </a:ext>
            </a:extLst>
          </p:cNvPr>
          <p:cNvPicPr>
            <a:picLocks noChangeAspect="1"/>
          </p:cNvPicPr>
          <p:nvPr/>
        </p:nvPicPr>
        <p:blipFill rotWithShape="1">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rcRect t="41485" b="37837"/>
          <a:stretch/>
        </p:blipFill>
        <p:spPr>
          <a:xfrm>
            <a:off x="800100" y="4648814"/>
            <a:ext cx="17487900" cy="2409825"/>
          </a:xfrm>
          <a:custGeom>
            <a:avLst/>
            <a:gdLst>
              <a:gd name="connsiteX0" fmla="*/ 928682 w 11658600"/>
              <a:gd name="connsiteY0" fmla="*/ 0 h 1606550"/>
              <a:gd name="connsiteX1" fmla="*/ 11658600 w 11658600"/>
              <a:gd name="connsiteY1" fmla="*/ 0 h 1606550"/>
              <a:gd name="connsiteX2" fmla="*/ 11658600 w 11658600"/>
              <a:gd name="connsiteY2" fmla="*/ 1606550 h 1606550"/>
              <a:gd name="connsiteX3" fmla="*/ 0 w 11658600"/>
              <a:gd name="connsiteY3" fmla="*/ 1606550 h 1606550"/>
            </a:gdLst>
            <a:ahLst/>
            <a:cxnLst>
              <a:cxn ang="0">
                <a:pos x="connsiteX0" y="connsiteY0"/>
              </a:cxn>
              <a:cxn ang="0">
                <a:pos x="connsiteX1" y="connsiteY1"/>
              </a:cxn>
              <a:cxn ang="0">
                <a:pos x="connsiteX2" y="connsiteY2"/>
              </a:cxn>
              <a:cxn ang="0">
                <a:pos x="connsiteX3" y="connsiteY3"/>
              </a:cxn>
            </a:cxnLst>
            <a:rect l="l" t="t" r="r" b="b"/>
            <a:pathLst>
              <a:path w="11658600" h="1606550">
                <a:moveTo>
                  <a:pt x="928682" y="0"/>
                </a:moveTo>
                <a:lnTo>
                  <a:pt x="11658600" y="0"/>
                </a:lnTo>
                <a:lnTo>
                  <a:pt x="11658600" y="1606550"/>
                </a:lnTo>
                <a:lnTo>
                  <a:pt x="0" y="1606550"/>
                </a:lnTo>
                <a:close/>
              </a:path>
            </a:pathLst>
          </a:custGeom>
        </p:spPr>
      </p:pic>
      <p:sp>
        <p:nvSpPr>
          <p:cNvPr id="78" name="Freeform: Shape 77">
            <a:extLst>
              <a:ext uri="{FF2B5EF4-FFF2-40B4-BE49-F238E27FC236}">
                <a16:creationId xmlns="" xmlns:a16="http://schemas.microsoft.com/office/drawing/2014/main" id="{EDC879E5-D607-4C76-A6CD-106462BC06CF}"/>
              </a:ext>
            </a:extLst>
          </p:cNvPr>
          <p:cNvSpPr/>
          <p:nvPr/>
        </p:nvSpPr>
        <p:spPr>
          <a:xfrm>
            <a:off x="800100" y="4648814"/>
            <a:ext cx="17487900" cy="2409825"/>
          </a:xfrm>
          <a:custGeom>
            <a:avLst/>
            <a:gdLst>
              <a:gd name="connsiteX0" fmla="*/ 928682 w 11658600"/>
              <a:gd name="connsiteY0" fmla="*/ 0 h 1606550"/>
              <a:gd name="connsiteX1" fmla="*/ 11658600 w 11658600"/>
              <a:gd name="connsiteY1" fmla="*/ 0 h 1606550"/>
              <a:gd name="connsiteX2" fmla="*/ 11658600 w 11658600"/>
              <a:gd name="connsiteY2" fmla="*/ 1606550 h 1606550"/>
              <a:gd name="connsiteX3" fmla="*/ 0 w 11658600"/>
              <a:gd name="connsiteY3" fmla="*/ 1606550 h 1606550"/>
            </a:gdLst>
            <a:ahLst/>
            <a:cxnLst>
              <a:cxn ang="0">
                <a:pos x="connsiteX0" y="connsiteY0"/>
              </a:cxn>
              <a:cxn ang="0">
                <a:pos x="connsiteX1" y="connsiteY1"/>
              </a:cxn>
              <a:cxn ang="0">
                <a:pos x="connsiteX2" y="connsiteY2"/>
              </a:cxn>
              <a:cxn ang="0">
                <a:pos x="connsiteX3" y="connsiteY3"/>
              </a:cxn>
            </a:cxnLst>
            <a:rect l="l" t="t" r="r" b="b"/>
            <a:pathLst>
              <a:path w="11658600" h="1606550">
                <a:moveTo>
                  <a:pt x="928682" y="0"/>
                </a:moveTo>
                <a:lnTo>
                  <a:pt x="11658600" y="0"/>
                </a:lnTo>
                <a:lnTo>
                  <a:pt x="11658600" y="1606550"/>
                </a:lnTo>
                <a:lnTo>
                  <a:pt x="0" y="1606550"/>
                </a:lnTo>
                <a:close/>
              </a:path>
            </a:pathLst>
          </a:custGeom>
          <a:solidFill>
            <a:srgbClr val="19C9B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Autofit/>
          </a:bodyPr>
          <a:lstStyle/>
          <a:p>
            <a:pPr algn="ctr"/>
            <a:endParaRPr lang="en-ID"/>
          </a:p>
        </p:txBody>
      </p:sp>
      <p:sp>
        <p:nvSpPr>
          <p:cNvPr id="2" name="Title 1">
            <a:extLst>
              <a:ext uri="{FF2B5EF4-FFF2-40B4-BE49-F238E27FC236}">
                <a16:creationId xmlns="" xmlns:a16="http://schemas.microsoft.com/office/drawing/2014/main" id="{7655726E-B746-42ED-BA0A-94CE35A8D017}"/>
              </a:ext>
            </a:extLst>
          </p:cNvPr>
          <p:cNvSpPr>
            <a:spLocks noGrp="1"/>
          </p:cNvSpPr>
          <p:nvPr>
            <p:ph type="title"/>
          </p:nvPr>
        </p:nvSpPr>
        <p:spPr>
          <a:xfrm>
            <a:off x="781050" y="280988"/>
            <a:ext cx="16897350" cy="1988345"/>
          </a:xfrm>
        </p:spPr>
        <p:txBody>
          <a:bodyPr>
            <a:normAutofit/>
          </a:bodyPr>
          <a:lstStyle/>
          <a:p>
            <a:pPr algn="ctr"/>
            <a:r>
              <a:rPr lang="en-IN" sz="5400" b="1" spc="245" dirty="0">
                <a:solidFill>
                  <a:srgbClr val="16756B"/>
                </a:solidFill>
                <a:latin typeface="Arial"/>
                <a:cs typeface="Arial"/>
              </a:rPr>
              <a:t>EDUCATION</a:t>
            </a:r>
            <a:r>
              <a:rPr lang="en-IN" sz="5400" b="1" spc="-75" dirty="0">
                <a:solidFill>
                  <a:srgbClr val="16756B"/>
                </a:solidFill>
                <a:latin typeface="Arial"/>
                <a:cs typeface="Arial"/>
              </a:rPr>
              <a:t> </a:t>
            </a:r>
            <a:r>
              <a:rPr lang="en-IN" sz="5400" b="1" spc="450" dirty="0">
                <a:solidFill>
                  <a:srgbClr val="16756B"/>
                </a:solidFill>
                <a:latin typeface="Arial"/>
                <a:cs typeface="Arial"/>
              </a:rPr>
              <a:t>LOAN</a:t>
            </a:r>
            <a:r>
              <a:rPr lang="en-IN" sz="5400" b="1" spc="-75" dirty="0">
                <a:solidFill>
                  <a:srgbClr val="16756B"/>
                </a:solidFill>
                <a:latin typeface="Arial"/>
                <a:cs typeface="Arial"/>
              </a:rPr>
              <a:t> </a:t>
            </a:r>
            <a:r>
              <a:rPr lang="en-IN" sz="5400" b="1" spc="60" dirty="0">
                <a:solidFill>
                  <a:srgbClr val="16756B"/>
                </a:solidFill>
                <a:latin typeface="Arial"/>
                <a:cs typeface="Arial"/>
              </a:rPr>
              <a:t>PRINCIPLES</a:t>
            </a:r>
            <a:endParaRPr lang="en-IN" sz="5400" b="1" dirty="0"/>
          </a:p>
        </p:txBody>
      </p:sp>
      <p:sp>
        <p:nvSpPr>
          <p:cNvPr id="7" name="Parallelogram 6">
            <a:extLst>
              <a:ext uri="{FF2B5EF4-FFF2-40B4-BE49-F238E27FC236}">
                <a16:creationId xmlns="" xmlns:a16="http://schemas.microsoft.com/office/drawing/2014/main" id="{1729529E-917D-4EE5-A36C-A884E59B72E4}"/>
              </a:ext>
            </a:extLst>
          </p:cNvPr>
          <p:cNvSpPr/>
          <p:nvPr/>
        </p:nvSpPr>
        <p:spPr>
          <a:xfrm>
            <a:off x="1178243" y="4177326"/>
            <a:ext cx="1816691" cy="942975"/>
          </a:xfrm>
          <a:prstGeom prst="parallelogram">
            <a:avLst>
              <a:gd name="adj" fmla="val 57806"/>
            </a:avLst>
          </a:prstGeom>
          <a:solidFill>
            <a:schemeClr val="bg1"/>
          </a:solidFill>
          <a:ln>
            <a:noFill/>
          </a:ln>
          <a:effectLst>
            <a:outerShdw blurRad="635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ID"/>
          </a:p>
        </p:txBody>
      </p:sp>
      <p:sp>
        <p:nvSpPr>
          <p:cNvPr id="8" name="TextBox 7">
            <a:extLst>
              <a:ext uri="{FF2B5EF4-FFF2-40B4-BE49-F238E27FC236}">
                <a16:creationId xmlns="" xmlns:a16="http://schemas.microsoft.com/office/drawing/2014/main" id="{67258254-EB26-480C-A9E5-9DC11275787C}"/>
              </a:ext>
            </a:extLst>
          </p:cNvPr>
          <p:cNvSpPr txBox="1"/>
          <p:nvPr/>
        </p:nvSpPr>
        <p:spPr>
          <a:xfrm>
            <a:off x="1571948" y="2654948"/>
            <a:ext cx="2675913" cy="1107996"/>
          </a:xfrm>
          <a:prstGeom prst="rect">
            <a:avLst/>
          </a:prstGeom>
          <a:noFill/>
        </p:spPr>
        <p:txBody>
          <a:bodyPr wrap="square" lIns="0" tIns="0" rIns="0" bIns="0">
            <a:spAutoFit/>
          </a:bodyPr>
          <a:lstStyle/>
          <a:p>
            <a:r>
              <a:rPr lang="en-US" sz="2400" dirty="0">
                <a:solidFill>
                  <a:srgbClr val="0070C0"/>
                </a:solidFill>
              </a:rPr>
              <a:t>Have a clearly  defined academic  and career goal.</a:t>
            </a:r>
          </a:p>
        </p:txBody>
      </p:sp>
      <p:sp>
        <p:nvSpPr>
          <p:cNvPr id="19" name="Oval 18">
            <a:extLst>
              <a:ext uri="{FF2B5EF4-FFF2-40B4-BE49-F238E27FC236}">
                <a16:creationId xmlns="" xmlns:a16="http://schemas.microsoft.com/office/drawing/2014/main" id="{DCC4B712-2331-496A-A665-FCA4106A3EFE}"/>
              </a:ext>
            </a:extLst>
          </p:cNvPr>
          <p:cNvSpPr/>
          <p:nvPr/>
        </p:nvSpPr>
        <p:spPr>
          <a:xfrm>
            <a:off x="1803831" y="4432731"/>
            <a:ext cx="405969" cy="405969"/>
          </a:xfrm>
          <a:prstGeom prst="ellipse">
            <a:avLst/>
          </a:prstGeom>
          <a:gradFill>
            <a:gsLst>
              <a:gs pos="0">
                <a:schemeClr val="accent3"/>
              </a:gs>
              <a:gs pos="100000">
                <a:schemeClr val="accent4"/>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ID"/>
          </a:p>
        </p:txBody>
      </p:sp>
      <p:sp>
        <p:nvSpPr>
          <p:cNvPr id="20" name="TextBox 19">
            <a:extLst>
              <a:ext uri="{FF2B5EF4-FFF2-40B4-BE49-F238E27FC236}">
                <a16:creationId xmlns="" xmlns:a16="http://schemas.microsoft.com/office/drawing/2014/main" id="{7801DA3C-79C7-4318-B8FA-F16947EE7337}"/>
              </a:ext>
            </a:extLst>
          </p:cNvPr>
          <p:cNvSpPr txBox="1"/>
          <p:nvPr/>
        </p:nvSpPr>
        <p:spPr>
          <a:xfrm>
            <a:off x="1889820" y="4474133"/>
            <a:ext cx="233993" cy="323166"/>
          </a:xfrm>
          <a:prstGeom prst="rect">
            <a:avLst/>
          </a:prstGeom>
          <a:noFill/>
        </p:spPr>
        <p:txBody>
          <a:bodyPr wrap="square" lIns="0" tIns="0" rIns="0" bIns="0">
            <a:spAutoFit/>
          </a:bodyPr>
          <a:lstStyle/>
          <a:p>
            <a:pPr algn="ctr"/>
            <a:r>
              <a:rPr lang="en-ID" sz="2100" b="1" i="1" dirty="0">
                <a:solidFill>
                  <a:schemeClr val="bg1"/>
                </a:solidFill>
              </a:rPr>
              <a:t>1</a:t>
            </a:r>
          </a:p>
        </p:txBody>
      </p:sp>
      <p:sp>
        <p:nvSpPr>
          <p:cNvPr id="23" name="Parallelogram 22">
            <a:extLst>
              <a:ext uri="{FF2B5EF4-FFF2-40B4-BE49-F238E27FC236}">
                <a16:creationId xmlns="" xmlns:a16="http://schemas.microsoft.com/office/drawing/2014/main" id="{243984C0-2047-4514-980C-A7E69FD3B859}"/>
              </a:ext>
            </a:extLst>
          </p:cNvPr>
          <p:cNvSpPr/>
          <p:nvPr/>
        </p:nvSpPr>
        <p:spPr>
          <a:xfrm>
            <a:off x="5017355" y="4177326"/>
            <a:ext cx="1816691" cy="942975"/>
          </a:xfrm>
          <a:prstGeom prst="parallelogram">
            <a:avLst>
              <a:gd name="adj" fmla="val 57806"/>
            </a:avLst>
          </a:prstGeom>
          <a:solidFill>
            <a:schemeClr val="bg1"/>
          </a:solidFill>
          <a:ln>
            <a:noFill/>
          </a:ln>
          <a:effectLst>
            <a:outerShdw blurRad="635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ID"/>
          </a:p>
        </p:txBody>
      </p:sp>
      <p:sp>
        <p:nvSpPr>
          <p:cNvPr id="24" name="TextBox 23">
            <a:extLst>
              <a:ext uri="{FF2B5EF4-FFF2-40B4-BE49-F238E27FC236}">
                <a16:creationId xmlns="" xmlns:a16="http://schemas.microsoft.com/office/drawing/2014/main" id="{F9BC7492-3BE7-4FC4-B300-4D2745FF4AE2}"/>
              </a:ext>
            </a:extLst>
          </p:cNvPr>
          <p:cNvSpPr txBox="1"/>
          <p:nvPr/>
        </p:nvSpPr>
        <p:spPr>
          <a:xfrm>
            <a:off x="5411060" y="2654948"/>
            <a:ext cx="2872236" cy="1477328"/>
          </a:xfrm>
          <a:prstGeom prst="rect">
            <a:avLst/>
          </a:prstGeom>
          <a:noFill/>
        </p:spPr>
        <p:txBody>
          <a:bodyPr wrap="square" lIns="0" tIns="0" rIns="0" bIns="0">
            <a:spAutoFit/>
          </a:bodyPr>
          <a:lstStyle/>
          <a:p>
            <a:r>
              <a:rPr lang="en-US" sz="2400" dirty="0">
                <a:solidFill>
                  <a:srgbClr val="0070C0"/>
                </a:solidFill>
              </a:rPr>
              <a:t>Start early. Have a  repayment strategy  even before you finish  your education</a:t>
            </a:r>
          </a:p>
        </p:txBody>
      </p:sp>
      <p:sp>
        <p:nvSpPr>
          <p:cNvPr id="25" name="Oval 24">
            <a:extLst>
              <a:ext uri="{FF2B5EF4-FFF2-40B4-BE49-F238E27FC236}">
                <a16:creationId xmlns="" xmlns:a16="http://schemas.microsoft.com/office/drawing/2014/main" id="{F4A711C7-9ABA-4223-AB73-4CC9F85C86FA}"/>
              </a:ext>
            </a:extLst>
          </p:cNvPr>
          <p:cNvSpPr/>
          <p:nvPr/>
        </p:nvSpPr>
        <p:spPr>
          <a:xfrm>
            <a:off x="5613831" y="4432731"/>
            <a:ext cx="405969" cy="405969"/>
          </a:xfrm>
          <a:prstGeom prst="ellipse">
            <a:avLst/>
          </a:prstGeom>
          <a:gradFill>
            <a:gsLst>
              <a:gs pos="0">
                <a:schemeClr val="accent3"/>
              </a:gs>
              <a:gs pos="100000">
                <a:schemeClr val="accent4"/>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ID"/>
          </a:p>
        </p:txBody>
      </p:sp>
      <p:sp>
        <p:nvSpPr>
          <p:cNvPr id="26" name="TextBox 25">
            <a:extLst>
              <a:ext uri="{FF2B5EF4-FFF2-40B4-BE49-F238E27FC236}">
                <a16:creationId xmlns="" xmlns:a16="http://schemas.microsoft.com/office/drawing/2014/main" id="{DC993DEC-54CB-498C-B01E-98DF90B63135}"/>
              </a:ext>
            </a:extLst>
          </p:cNvPr>
          <p:cNvSpPr txBox="1"/>
          <p:nvPr/>
        </p:nvSpPr>
        <p:spPr>
          <a:xfrm>
            <a:off x="5699820" y="4474133"/>
            <a:ext cx="233993" cy="323166"/>
          </a:xfrm>
          <a:prstGeom prst="rect">
            <a:avLst/>
          </a:prstGeom>
          <a:noFill/>
        </p:spPr>
        <p:txBody>
          <a:bodyPr wrap="square" lIns="0" tIns="0" rIns="0" bIns="0">
            <a:spAutoFit/>
          </a:bodyPr>
          <a:lstStyle/>
          <a:p>
            <a:pPr algn="ctr"/>
            <a:r>
              <a:rPr lang="en-ID" sz="2100" b="1" i="1" dirty="0">
                <a:solidFill>
                  <a:schemeClr val="bg1"/>
                </a:solidFill>
              </a:rPr>
              <a:t>3</a:t>
            </a:r>
          </a:p>
        </p:txBody>
      </p:sp>
      <p:sp>
        <p:nvSpPr>
          <p:cNvPr id="28" name="Parallelogram 27">
            <a:extLst>
              <a:ext uri="{FF2B5EF4-FFF2-40B4-BE49-F238E27FC236}">
                <a16:creationId xmlns="" xmlns:a16="http://schemas.microsoft.com/office/drawing/2014/main" id="{5ABB7642-7238-42C6-955A-0011127D2F4D}"/>
              </a:ext>
            </a:extLst>
          </p:cNvPr>
          <p:cNvSpPr/>
          <p:nvPr/>
        </p:nvSpPr>
        <p:spPr>
          <a:xfrm>
            <a:off x="8856467" y="4177326"/>
            <a:ext cx="1816691" cy="942975"/>
          </a:xfrm>
          <a:prstGeom prst="parallelogram">
            <a:avLst>
              <a:gd name="adj" fmla="val 57806"/>
            </a:avLst>
          </a:prstGeom>
          <a:solidFill>
            <a:schemeClr val="bg1"/>
          </a:solidFill>
          <a:ln>
            <a:noFill/>
          </a:ln>
          <a:effectLst>
            <a:outerShdw blurRad="635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ID"/>
          </a:p>
        </p:txBody>
      </p:sp>
      <p:sp>
        <p:nvSpPr>
          <p:cNvPr id="29" name="TextBox 28">
            <a:extLst>
              <a:ext uri="{FF2B5EF4-FFF2-40B4-BE49-F238E27FC236}">
                <a16:creationId xmlns="" xmlns:a16="http://schemas.microsoft.com/office/drawing/2014/main" id="{3009914E-918D-4906-837E-35F51F4F5664}"/>
              </a:ext>
            </a:extLst>
          </p:cNvPr>
          <p:cNvSpPr txBox="1"/>
          <p:nvPr/>
        </p:nvSpPr>
        <p:spPr>
          <a:xfrm>
            <a:off x="9250172" y="2654948"/>
            <a:ext cx="2675913" cy="1107996"/>
          </a:xfrm>
          <a:prstGeom prst="rect">
            <a:avLst/>
          </a:prstGeom>
          <a:noFill/>
        </p:spPr>
        <p:txBody>
          <a:bodyPr wrap="square" lIns="0" tIns="0" rIns="0" bIns="0">
            <a:spAutoFit/>
          </a:bodyPr>
          <a:lstStyle/>
          <a:p>
            <a:r>
              <a:rPr lang="en-US" sz="2400" dirty="0">
                <a:solidFill>
                  <a:srgbClr val="0070C0"/>
                </a:solidFill>
              </a:rPr>
              <a:t>Take advantage  of interest rate  fluctuations.</a:t>
            </a:r>
          </a:p>
        </p:txBody>
      </p:sp>
      <p:sp>
        <p:nvSpPr>
          <p:cNvPr id="30" name="Oval 29">
            <a:extLst>
              <a:ext uri="{FF2B5EF4-FFF2-40B4-BE49-F238E27FC236}">
                <a16:creationId xmlns="" xmlns:a16="http://schemas.microsoft.com/office/drawing/2014/main" id="{5BCD80A5-DE2C-481C-AB83-E0F3F055CB3F}"/>
              </a:ext>
            </a:extLst>
          </p:cNvPr>
          <p:cNvSpPr/>
          <p:nvPr/>
        </p:nvSpPr>
        <p:spPr>
          <a:xfrm>
            <a:off x="9500031" y="4432731"/>
            <a:ext cx="405969" cy="405969"/>
          </a:xfrm>
          <a:prstGeom prst="ellipse">
            <a:avLst/>
          </a:prstGeom>
          <a:gradFill>
            <a:gsLst>
              <a:gs pos="0">
                <a:schemeClr val="accent3"/>
              </a:gs>
              <a:gs pos="100000">
                <a:schemeClr val="accent4"/>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ID"/>
          </a:p>
        </p:txBody>
      </p:sp>
      <p:sp>
        <p:nvSpPr>
          <p:cNvPr id="31" name="TextBox 30">
            <a:extLst>
              <a:ext uri="{FF2B5EF4-FFF2-40B4-BE49-F238E27FC236}">
                <a16:creationId xmlns="" xmlns:a16="http://schemas.microsoft.com/office/drawing/2014/main" id="{40A506DF-C8EB-44F8-A29B-043C20ADD559}"/>
              </a:ext>
            </a:extLst>
          </p:cNvPr>
          <p:cNvSpPr txBox="1"/>
          <p:nvPr/>
        </p:nvSpPr>
        <p:spPr>
          <a:xfrm>
            <a:off x="9586021" y="4474133"/>
            <a:ext cx="233993" cy="323166"/>
          </a:xfrm>
          <a:prstGeom prst="rect">
            <a:avLst/>
          </a:prstGeom>
          <a:noFill/>
        </p:spPr>
        <p:txBody>
          <a:bodyPr wrap="square" lIns="0" tIns="0" rIns="0" bIns="0">
            <a:spAutoFit/>
          </a:bodyPr>
          <a:lstStyle/>
          <a:p>
            <a:pPr algn="ctr"/>
            <a:r>
              <a:rPr lang="en-ID" sz="2100" b="1" i="1" dirty="0">
                <a:solidFill>
                  <a:schemeClr val="bg1"/>
                </a:solidFill>
              </a:rPr>
              <a:t>5</a:t>
            </a:r>
          </a:p>
        </p:txBody>
      </p:sp>
      <p:sp>
        <p:nvSpPr>
          <p:cNvPr id="33" name="Parallelogram 32">
            <a:extLst>
              <a:ext uri="{FF2B5EF4-FFF2-40B4-BE49-F238E27FC236}">
                <a16:creationId xmlns="" xmlns:a16="http://schemas.microsoft.com/office/drawing/2014/main" id="{4BF05199-7DC2-4FA0-8D5A-511850448E6F}"/>
              </a:ext>
            </a:extLst>
          </p:cNvPr>
          <p:cNvSpPr/>
          <p:nvPr/>
        </p:nvSpPr>
        <p:spPr>
          <a:xfrm>
            <a:off x="12695579" y="4177326"/>
            <a:ext cx="1816691" cy="942975"/>
          </a:xfrm>
          <a:prstGeom prst="parallelogram">
            <a:avLst>
              <a:gd name="adj" fmla="val 57806"/>
            </a:avLst>
          </a:prstGeom>
          <a:solidFill>
            <a:schemeClr val="bg1"/>
          </a:solidFill>
          <a:ln>
            <a:noFill/>
          </a:ln>
          <a:effectLst>
            <a:outerShdw blurRad="635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ID"/>
          </a:p>
        </p:txBody>
      </p:sp>
      <p:sp>
        <p:nvSpPr>
          <p:cNvPr id="34" name="TextBox 33">
            <a:extLst>
              <a:ext uri="{FF2B5EF4-FFF2-40B4-BE49-F238E27FC236}">
                <a16:creationId xmlns="" xmlns:a16="http://schemas.microsoft.com/office/drawing/2014/main" id="{9753B8AC-AF3D-429E-843C-E2E6817984C1}"/>
              </a:ext>
            </a:extLst>
          </p:cNvPr>
          <p:cNvSpPr txBox="1"/>
          <p:nvPr/>
        </p:nvSpPr>
        <p:spPr>
          <a:xfrm>
            <a:off x="13089284" y="2769248"/>
            <a:ext cx="2675913" cy="1107996"/>
          </a:xfrm>
          <a:prstGeom prst="rect">
            <a:avLst/>
          </a:prstGeom>
          <a:noFill/>
        </p:spPr>
        <p:txBody>
          <a:bodyPr wrap="square" lIns="0" tIns="0" rIns="0" bIns="0">
            <a:spAutoFit/>
          </a:bodyPr>
          <a:lstStyle/>
          <a:p>
            <a:r>
              <a:rPr lang="en-US" sz="2400" dirty="0">
                <a:solidFill>
                  <a:srgbClr val="0070C0"/>
                </a:solidFill>
              </a:rPr>
              <a:t>Set a comfortable  EMI. Don’t be over  ambitious.</a:t>
            </a:r>
          </a:p>
        </p:txBody>
      </p:sp>
      <p:sp>
        <p:nvSpPr>
          <p:cNvPr id="35" name="Oval 34">
            <a:extLst>
              <a:ext uri="{FF2B5EF4-FFF2-40B4-BE49-F238E27FC236}">
                <a16:creationId xmlns="" xmlns:a16="http://schemas.microsoft.com/office/drawing/2014/main" id="{FFB13251-67D5-4329-A6B8-63B3CC1214B1}"/>
              </a:ext>
            </a:extLst>
          </p:cNvPr>
          <p:cNvSpPr/>
          <p:nvPr/>
        </p:nvSpPr>
        <p:spPr>
          <a:xfrm>
            <a:off x="13335000" y="4432731"/>
            <a:ext cx="405969" cy="405969"/>
          </a:xfrm>
          <a:prstGeom prst="ellipse">
            <a:avLst/>
          </a:prstGeom>
          <a:gradFill>
            <a:gsLst>
              <a:gs pos="0">
                <a:schemeClr val="accent3"/>
              </a:gs>
              <a:gs pos="100000">
                <a:schemeClr val="accent4"/>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ID"/>
          </a:p>
        </p:txBody>
      </p:sp>
      <p:sp>
        <p:nvSpPr>
          <p:cNvPr id="36" name="TextBox 35">
            <a:extLst>
              <a:ext uri="{FF2B5EF4-FFF2-40B4-BE49-F238E27FC236}">
                <a16:creationId xmlns="" xmlns:a16="http://schemas.microsoft.com/office/drawing/2014/main" id="{2574EC2A-9EED-46D9-9C50-5F84277A1019}"/>
              </a:ext>
            </a:extLst>
          </p:cNvPr>
          <p:cNvSpPr txBox="1"/>
          <p:nvPr/>
        </p:nvSpPr>
        <p:spPr>
          <a:xfrm>
            <a:off x="13420989" y="4474133"/>
            <a:ext cx="233993" cy="323166"/>
          </a:xfrm>
          <a:prstGeom prst="rect">
            <a:avLst/>
          </a:prstGeom>
          <a:noFill/>
        </p:spPr>
        <p:txBody>
          <a:bodyPr wrap="square" lIns="0" tIns="0" rIns="0" bIns="0">
            <a:spAutoFit/>
          </a:bodyPr>
          <a:lstStyle/>
          <a:p>
            <a:pPr algn="ctr"/>
            <a:r>
              <a:rPr lang="en-ID" sz="2100" b="1" i="1" dirty="0">
                <a:solidFill>
                  <a:schemeClr val="bg1"/>
                </a:solidFill>
              </a:rPr>
              <a:t>7</a:t>
            </a:r>
          </a:p>
        </p:txBody>
      </p:sp>
      <p:sp>
        <p:nvSpPr>
          <p:cNvPr id="38" name="Parallelogram 37">
            <a:extLst>
              <a:ext uri="{FF2B5EF4-FFF2-40B4-BE49-F238E27FC236}">
                <a16:creationId xmlns="" xmlns:a16="http://schemas.microsoft.com/office/drawing/2014/main" id="{F0B24D27-F763-4E84-84C8-590A24CB63E8}"/>
              </a:ext>
            </a:extLst>
          </p:cNvPr>
          <p:cNvSpPr/>
          <p:nvPr/>
        </p:nvSpPr>
        <p:spPr>
          <a:xfrm>
            <a:off x="3309620" y="6650724"/>
            <a:ext cx="1816691" cy="942975"/>
          </a:xfrm>
          <a:prstGeom prst="parallelogram">
            <a:avLst>
              <a:gd name="adj" fmla="val 57806"/>
            </a:avLst>
          </a:prstGeom>
          <a:solidFill>
            <a:schemeClr val="bg1"/>
          </a:solidFill>
          <a:ln>
            <a:noFill/>
          </a:ln>
          <a:effectLst>
            <a:outerShdw blurRad="635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ID"/>
          </a:p>
        </p:txBody>
      </p:sp>
      <p:sp>
        <p:nvSpPr>
          <p:cNvPr id="39" name="TextBox 38">
            <a:extLst>
              <a:ext uri="{FF2B5EF4-FFF2-40B4-BE49-F238E27FC236}">
                <a16:creationId xmlns="" xmlns:a16="http://schemas.microsoft.com/office/drawing/2014/main" id="{66E969EF-1862-4CD1-B956-0E59B0A2C6F2}"/>
              </a:ext>
            </a:extLst>
          </p:cNvPr>
          <p:cNvSpPr txBox="1"/>
          <p:nvPr/>
        </p:nvSpPr>
        <p:spPr>
          <a:xfrm>
            <a:off x="2994933" y="7924836"/>
            <a:ext cx="2975631" cy="1107996"/>
          </a:xfrm>
          <a:prstGeom prst="rect">
            <a:avLst/>
          </a:prstGeom>
          <a:noFill/>
        </p:spPr>
        <p:txBody>
          <a:bodyPr wrap="square" lIns="0" tIns="0" rIns="0" bIns="0">
            <a:spAutoFit/>
          </a:bodyPr>
          <a:lstStyle/>
          <a:p>
            <a:r>
              <a:rPr lang="en-US" sz="2400" dirty="0">
                <a:solidFill>
                  <a:srgbClr val="0070C0"/>
                </a:solidFill>
              </a:rPr>
              <a:t>Contribute all that you  can before considering  loan options.</a:t>
            </a:r>
          </a:p>
        </p:txBody>
      </p:sp>
      <p:sp>
        <p:nvSpPr>
          <p:cNvPr id="40" name="Oval 39">
            <a:extLst>
              <a:ext uri="{FF2B5EF4-FFF2-40B4-BE49-F238E27FC236}">
                <a16:creationId xmlns="" xmlns:a16="http://schemas.microsoft.com/office/drawing/2014/main" id="{8F852B49-7B56-4367-A098-740C3CD41479}"/>
              </a:ext>
            </a:extLst>
          </p:cNvPr>
          <p:cNvSpPr/>
          <p:nvPr/>
        </p:nvSpPr>
        <p:spPr>
          <a:xfrm>
            <a:off x="3937431" y="6871131"/>
            <a:ext cx="405969" cy="405969"/>
          </a:xfrm>
          <a:prstGeom prst="ellipse">
            <a:avLst/>
          </a:prstGeom>
          <a:gradFill>
            <a:gsLst>
              <a:gs pos="0">
                <a:schemeClr val="accent3"/>
              </a:gs>
              <a:gs pos="100000">
                <a:schemeClr val="accent4"/>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ID"/>
          </a:p>
        </p:txBody>
      </p:sp>
      <p:sp>
        <p:nvSpPr>
          <p:cNvPr id="41" name="TextBox 40">
            <a:extLst>
              <a:ext uri="{FF2B5EF4-FFF2-40B4-BE49-F238E27FC236}">
                <a16:creationId xmlns="" xmlns:a16="http://schemas.microsoft.com/office/drawing/2014/main" id="{137E2906-A150-477C-8FD1-9A2BE4EF503E}"/>
              </a:ext>
            </a:extLst>
          </p:cNvPr>
          <p:cNvSpPr txBox="1"/>
          <p:nvPr/>
        </p:nvSpPr>
        <p:spPr>
          <a:xfrm>
            <a:off x="4023420" y="6912533"/>
            <a:ext cx="233993" cy="323166"/>
          </a:xfrm>
          <a:prstGeom prst="rect">
            <a:avLst/>
          </a:prstGeom>
          <a:noFill/>
        </p:spPr>
        <p:txBody>
          <a:bodyPr wrap="square" lIns="0" tIns="0" rIns="0" bIns="0">
            <a:spAutoFit/>
          </a:bodyPr>
          <a:lstStyle/>
          <a:p>
            <a:pPr algn="ctr"/>
            <a:r>
              <a:rPr lang="en-ID" sz="2100" b="1" i="1" dirty="0">
                <a:solidFill>
                  <a:schemeClr val="bg1"/>
                </a:solidFill>
              </a:rPr>
              <a:t>2</a:t>
            </a:r>
          </a:p>
        </p:txBody>
      </p:sp>
      <p:sp>
        <p:nvSpPr>
          <p:cNvPr id="59" name="Parallelogram 58">
            <a:extLst>
              <a:ext uri="{FF2B5EF4-FFF2-40B4-BE49-F238E27FC236}">
                <a16:creationId xmlns="" xmlns:a16="http://schemas.microsoft.com/office/drawing/2014/main" id="{C9C25C14-B7DE-4A68-B164-E4C696CCF69C}"/>
              </a:ext>
            </a:extLst>
          </p:cNvPr>
          <p:cNvSpPr/>
          <p:nvPr/>
        </p:nvSpPr>
        <p:spPr>
          <a:xfrm>
            <a:off x="7148732" y="6650724"/>
            <a:ext cx="1816691" cy="942975"/>
          </a:xfrm>
          <a:prstGeom prst="parallelogram">
            <a:avLst>
              <a:gd name="adj" fmla="val 57806"/>
            </a:avLst>
          </a:prstGeom>
          <a:solidFill>
            <a:schemeClr val="bg1"/>
          </a:solidFill>
          <a:ln>
            <a:noFill/>
          </a:ln>
          <a:effectLst>
            <a:outerShdw blurRad="635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ID"/>
          </a:p>
        </p:txBody>
      </p:sp>
      <p:sp>
        <p:nvSpPr>
          <p:cNvPr id="60" name="TextBox 59">
            <a:extLst>
              <a:ext uri="{FF2B5EF4-FFF2-40B4-BE49-F238E27FC236}">
                <a16:creationId xmlns="" xmlns:a16="http://schemas.microsoft.com/office/drawing/2014/main" id="{A81CA18C-2836-4119-9CCC-ECF3BD1D3F83}"/>
              </a:ext>
            </a:extLst>
          </p:cNvPr>
          <p:cNvSpPr txBox="1"/>
          <p:nvPr/>
        </p:nvSpPr>
        <p:spPr>
          <a:xfrm>
            <a:off x="7133763" y="7924836"/>
            <a:ext cx="2675913" cy="1477328"/>
          </a:xfrm>
          <a:prstGeom prst="rect">
            <a:avLst/>
          </a:prstGeom>
          <a:noFill/>
        </p:spPr>
        <p:txBody>
          <a:bodyPr wrap="square" lIns="0" tIns="0" rIns="0" bIns="0">
            <a:spAutoFit/>
          </a:bodyPr>
          <a:lstStyle/>
          <a:p>
            <a:r>
              <a:rPr lang="en-US" sz="2400" dirty="0">
                <a:solidFill>
                  <a:srgbClr val="0070C0"/>
                </a:solidFill>
              </a:rPr>
              <a:t>Make use of the  moratorium period.  Save and build a corpus.</a:t>
            </a:r>
          </a:p>
        </p:txBody>
      </p:sp>
      <p:sp>
        <p:nvSpPr>
          <p:cNvPr id="61" name="Oval 60">
            <a:extLst>
              <a:ext uri="{FF2B5EF4-FFF2-40B4-BE49-F238E27FC236}">
                <a16:creationId xmlns="" xmlns:a16="http://schemas.microsoft.com/office/drawing/2014/main" id="{2670442C-8418-4DEA-9A9F-28C049DC291A}"/>
              </a:ext>
            </a:extLst>
          </p:cNvPr>
          <p:cNvSpPr/>
          <p:nvPr/>
        </p:nvSpPr>
        <p:spPr>
          <a:xfrm>
            <a:off x="7823631" y="6871131"/>
            <a:ext cx="405969" cy="405969"/>
          </a:xfrm>
          <a:prstGeom prst="ellipse">
            <a:avLst/>
          </a:prstGeom>
          <a:gradFill>
            <a:gsLst>
              <a:gs pos="0">
                <a:schemeClr val="accent3"/>
              </a:gs>
              <a:gs pos="100000">
                <a:schemeClr val="accent4"/>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ID"/>
          </a:p>
        </p:txBody>
      </p:sp>
      <p:sp>
        <p:nvSpPr>
          <p:cNvPr id="62" name="TextBox 61">
            <a:extLst>
              <a:ext uri="{FF2B5EF4-FFF2-40B4-BE49-F238E27FC236}">
                <a16:creationId xmlns="" xmlns:a16="http://schemas.microsoft.com/office/drawing/2014/main" id="{940CB21C-84DA-48DA-AEEC-D033FDBD3B2A}"/>
              </a:ext>
            </a:extLst>
          </p:cNvPr>
          <p:cNvSpPr txBox="1"/>
          <p:nvPr/>
        </p:nvSpPr>
        <p:spPr>
          <a:xfrm>
            <a:off x="7909620" y="6912533"/>
            <a:ext cx="233993" cy="323166"/>
          </a:xfrm>
          <a:prstGeom prst="rect">
            <a:avLst/>
          </a:prstGeom>
          <a:noFill/>
        </p:spPr>
        <p:txBody>
          <a:bodyPr wrap="square" lIns="0" tIns="0" rIns="0" bIns="0">
            <a:spAutoFit/>
          </a:bodyPr>
          <a:lstStyle/>
          <a:p>
            <a:pPr algn="ctr"/>
            <a:r>
              <a:rPr lang="en-ID" sz="2100" b="1" i="1" dirty="0">
                <a:solidFill>
                  <a:schemeClr val="bg1"/>
                </a:solidFill>
              </a:rPr>
              <a:t>4</a:t>
            </a:r>
          </a:p>
        </p:txBody>
      </p:sp>
      <p:sp>
        <p:nvSpPr>
          <p:cNvPr id="64" name="Parallelogram 63">
            <a:extLst>
              <a:ext uri="{FF2B5EF4-FFF2-40B4-BE49-F238E27FC236}">
                <a16:creationId xmlns="" xmlns:a16="http://schemas.microsoft.com/office/drawing/2014/main" id="{0B187CC3-6B94-4C24-A325-1C539AAAB2F0}"/>
              </a:ext>
            </a:extLst>
          </p:cNvPr>
          <p:cNvSpPr/>
          <p:nvPr/>
        </p:nvSpPr>
        <p:spPr>
          <a:xfrm>
            <a:off x="10987844" y="6650724"/>
            <a:ext cx="1816691" cy="942975"/>
          </a:xfrm>
          <a:prstGeom prst="parallelogram">
            <a:avLst>
              <a:gd name="adj" fmla="val 57806"/>
            </a:avLst>
          </a:prstGeom>
          <a:solidFill>
            <a:schemeClr val="bg1"/>
          </a:solidFill>
          <a:ln>
            <a:noFill/>
          </a:ln>
          <a:effectLst>
            <a:outerShdw blurRad="635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ID"/>
          </a:p>
        </p:txBody>
      </p:sp>
      <p:sp>
        <p:nvSpPr>
          <p:cNvPr id="65" name="TextBox 64">
            <a:extLst>
              <a:ext uri="{FF2B5EF4-FFF2-40B4-BE49-F238E27FC236}">
                <a16:creationId xmlns="" xmlns:a16="http://schemas.microsoft.com/office/drawing/2014/main" id="{23F6BADD-199B-4E70-8684-8242A0DDA870}"/>
              </a:ext>
            </a:extLst>
          </p:cNvPr>
          <p:cNvSpPr txBox="1"/>
          <p:nvPr/>
        </p:nvSpPr>
        <p:spPr>
          <a:xfrm>
            <a:off x="10972875" y="7924836"/>
            <a:ext cx="2675913" cy="1477328"/>
          </a:xfrm>
          <a:prstGeom prst="rect">
            <a:avLst/>
          </a:prstGeom>
          <a:noFill/>
        </p:spPr>
        <p:txBody>
          <a:bodyPr wrap="square" lIns="0" tIns="0" rIns="0" bIns="0">
            <a:spAutoFit/>
          </a:bodyPr>
          <a:lstStyle/>
          <a:p>
            <a:r>
              <a:rPr lang="en-US" sz="2400" dirty="0">
                <a:solidFill>
                  <a:srgbClr val="0070C0"/>
                </a:solidFill>
              </a:rPr>
              <a:t>Student borrowers get  many relaxations like  women can seek a lower  rate.</a:t>
            </a:r>
          </a:p>
        </p:txBody>
      </p:sp>
      <p:sp>
        <p:nvSpPr>
          <p:cNvPr id="66" name="Oval 65">
            <a:extLst>
              <a:ext uri="{FF2B5EF4-FFF2-40B4-BE49-F238E27FC236}">
                <a16:creationId xmlns="" xmlns:a16="http://schemas.microsoft.com/office/drawing/2014/main" id="{C05A867B-2500-4B1E-B178-3F21BF6968C9}"/>
              </a:ext>
            </a:extLst>
          </p:cNvPr>
          <p:cNvSpPr/>
          <p:nvPr/>
        </p:nvSpPr>
        <p:spPr>
          <a:xfrm>
            <a:off x="11658600" y="6896100"/>
            <a:ext cx="405969" cy="405969"/>
          </a:xfrm>
          <a:prstGeom prst="ellipse">
            <a:avLst/>
          </a:prstGeom>
          <a:gradFill>
            <a:gsLst>
              <a:gs pos="0">
                <a:schemeClr val="accent3"/>
              </a:gs>
              <a:gs pos="100000">
                <a:schemeClr val="accent4"/>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ID"/>
          </a:p>
        </p:txBody>
      </p:sp>
      <p:sp>
        <p:nvSpPr>
          <p:cNvPr id="67" name="TextBox 66">
            <a:extLst>
              <a:ext uri="{FF2B5EF4-FFF2-40B4-BE49-F238E27FC236}">
                <a16:creationId xmlns="" xmlns:a16="http://schemas.microsoft.com/office/drawing/2014/main" id="{0FF219A1-96DC-4505-81E4-7AEB3714AC17}"/>
              </a:ext>
            </a:extLst>
          </p:cNvPr>
          <p:cNvSpPr txBox="1"/>
          <p:nvPr/>
        </p:nvSpPr>
        <p:spPr>
          <a:xfrm>
            <a:off x="11744589" y="6937502"/>
            <a:ext cx="233993" cy="323166"/>
          </a:xfrm>
          <a:prstGeom prst="rect">
            <a:avLst/>
          </a:prstGeom>
          <a:noFill/>
        </p:spPr>
        <p:txBody>
          <a:bodyPr wrap="square" lIns="0" tIns="0" rIns="0" bIns="0">
            <a:spAutoFit/>
          </a:bodyPr>
          <a:lstStyle/>
          <a:p>
            <a:pPr algn="ctr"/>
            <a:r>
              <a:rPr lang="en-ID" sz="2100" b="1" i="1" dirty="0">
                <a:solidFill>
                  <a:schemeClr val="bg1"/>
                </a:solidFill>
              </a:rPr>
              <a:t>6</a:t>
            </a:r>
          </a:p>
        </p:txBody>
      </p:sp>
      <p:sp>
        <p:nvSpPr>
          <p:cNvPr id="69" name="Parallelogram 68">
            <a:extLst>
              <a:ext uri="{FF2B5EF4-FFF2-40B4-BE49-F238E27FC236}">
                <a16:creationId xmlns="" xmlns:a16="http://schemas.microsoft.com/office/drawing/2014/main" id="{9B9BA896-7AD5-42AD-A0EF-49525E05BB58}"/>
              </a:ext>
            </a:extLst>
          </p:cNvPr>
          <p:cNvSpPr/>
          <p:nvPr/>
        </p:nvSpPr>
        <p:spPr>
          <a:xfrm>
            <a:off x="14826956" y="6650724"/>
            <a:ext cx="1816691" cy="942975"/>
          </a:xfrm>
          <a:prstGeom prst="parallelogram">
            <a:avLst>
              <a:gd name="adj" fmla="val 57806"/>
            </a:avLst>
          </a:prstGeom>
          <a:solidFill>
            <a:schemeClr val="bg1"/>
          </a:solidFill>
          <a:ln>
            <a:noFill/>
          </a:ln>
          <a:effectLst>
            <a:outerShdw blurRad="635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ID"/>
          </a:p>
        </p:txBody>
      </p:sp>
      <p:sp>
        <p:nvSpPr>
          <p:cNvPr id="70" name="TextBox 69">
            <a:extLst>
              <a:ext uri="{FF2B5EF4-FFF2-40B4-BE49-F238E27FC236}">
                <a16:creationId xmlns="" xmlns:a16="http://schemas.microsoft.com/office/drawing/2014/main" id="{91F4D7A5-C9D9-471D-B27C-B4380CF29815}"/>
              </a:ext>
            </a:extLst>
          </p:cNvPr>
          <p:cNvSpPr txBox="1"/>
          <p:nvPr/>
        </p:nvSpPr>
        <p:spPr>
          <a:xfrm>
            <a:off x="14811987" y="7924836"/>
            <a:ext cx="2675913" cy="1846659"/>
          </a:xfrm>
          <a:prstGeom prst="rect">
            <a:avLst/>
          </a:prstGeom>
          <a:noFill/>
        </p:spPr>
        <p:txBody>
          <a:bodyPr wrap="square" lIns="0" tIns="0" rIns="0" bIns="0">
            <a:spAutoFit/>
          </a:bodyPr>
          <a:lstStyle/>
          <a:p>
            <a:r>
              <a:rPr lang="en-US" sz="2400" dirty="0">
                <a:solidFill>
                  <a:srgbClr val="0070C0"/>
                </a:solidFill>
              </a:rPr>
              <a:t>Loan repayment is not  your only priority. Save  and invest for future  goals.</a:t>
            </a:r>
          </a:p>
        </p:txBody>
      </p:sp>
      <p:sp>
        <p:nvSpPr>
          <p:cNvPr id="71" name="Oval 70">
            <a:extLst>
              <a:ext uri="{FF2B5EF4-FFF2-40B4-BE49-F238E27FC236}">
                <a16:creationId xmlns="" xmlns:a16="http://schemas.microsoft.com/office/drawing/2014/main" id="{3580FCB2-8C56-4F0B-8CF0-51F92296D1C4}"/>
              </a:ext>
            </a:extLst>
          </p:cNvPr>
          <p:cNvSpPr/>
          <p:nvPr/>
        </p:nvSpPr>
        <p:spPr>
          <a:xfrm>
            <a:off x="15468600" y="6947331"/>
            <a:ext cx="405969" cy="405969"/>
          </a:xfrm>
          <a:prstGeom prst="ellipse">
            <a:avLst/>
          </a:prstGeom>
          <a:gradFill>
            <a:gsLst>
              <a:gs pos="0">
                <a:schemeClr val="accent3"/>
              </a:gs>
              <a:gs pos="100000">
                <a:schemeClr val="accent4"/>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ID"/>
          </a:p>
        </p:txBody>
      </p:sp>
      <p:sp>
        <p:nvSpPr>
          <p:cNvPr id="72" name="TextBox 71">
            <a:extLst>
              <a:ext uri="{FF2B5EF4-FFF2-40B4-BE49-F238E27FC236}">
                <a16:creationId xmlns="" xmlns:a16="http://schemas.microsoft.com/office/drawing/2014/main" id="{CE872147-B449-4876-B817-3E804A681AF3}"/>
              </a:ext>
            </a:extLst>
          </p:cNvPr>
          <p:cNvSpPr txBox="1"/>
          <p:nvPr/>
        </p:nvSpPr>
        <p:spPr>
          <a:xfrm>
            <a:off x="15554589" y="6988733"/>
            <a:ext cx="233993" cy="323166"/>
          </a:xfrm>
          <a:prstGeom prst="rect">
            <a:avLst/>
          </a:prstGeom>
          <a:noFill/>
        </p:spPr>
        <p:txBody>
          <a:bodyPr wrap="square" lIns="0" tIns="0" rIns="0" bIns="0">
            <a:spAutoFit/>
          </a:bodyPr>
          <a:lstStyle/>
          <a:p>
            <a:pPr algn="ctr"/>
            <a:r>
              <a:rPr lang="en-ID" sz="2100" b="1" i="1" dirty="0">
                <a:solidFill>
                  <a:schemeClr val="bg1"/>
                </a:solidFill>
              </a:rPr>
              <a:t>8</a:t>
            </a:r>
          </a:p>
        </p:txBody>
      </p:sp>
      <p:cxnSp>
        <p:nvCxnSpPr>
          <p:cNvPr id="142" name="Straight Arrow Connector 141">
            <a:extLst>
              <a:ext uri="{FF2B5EF4-FFF2-40B4-BE49-F238E27FC236}">
                <a16:creationId xmlns="" xmlns:a16="http://schemas.microsoft.com/office/drawing/2014/main" id="{EE383E05-33B8-4EA6-B280-D91812B125BF}"/>
              </a:ext>
            </a:extLst>
          </p:cNvPr>
          <p:cNvCxnSpPr>
            <a:cxnSpLocks/>
          </p:cNvCxnSpPr>
          <p:nvPr/>
        </p:nvCxnSpPr>
        <p:spPr>
          <a:xfrm>
            <a:off x="1540703" y="5853726"/>
            <a:ext cx="15947198" cy="0"/>
          </a:xfrm>
          <a:prstGeom prst="straightConnector1">
            <a:avLst/>
          </a:prstGeom>
          <a:ln w="28575">
            <a:solidFill>
              <a:schemeClr val="accent2"/>
            </a:solidFill>
            <a:prstDash val="dash"/>
            <a:tailEnd type="arrow" w="lg" len="lg"/>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25</a:t>
            </a:fld>
            <a:endParaRPr lang="en-IN" dirty="0"/>
          </a:p>
        </p:txBody>
      </p:sp>
    </p:spTree>
    <p:extLst>
      <p:ext uri="{BB962C8B-B14F-4D97-AF65-F5344CB8AC3E}">
        <p14:creationId xmlns:p14="http://schemas.microsoft.com/office/powerpoint/2010/main" val="27590128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0" cy="10286999"/>
            <a:chOff x="0" y="0"/>
            <a:chExt cx="18288000" cy="10286999"/>
          </a:xfrm>
        </p:grpSpPr>
        <p:pic>
          <p:nvPicPr>
            <p:cNvPr id="3" name="object 3"/>
            <p:cNvPicPr/>
            <p:nvPr/>
          </p:nvPicPr>
          <p:blipFill>
            <a:blip r:embed="rId2" cstate="print"/>
            <a:stretch>
              <a:fillRect/>
            </a:stretch>
          </p:blipFill>
          <p:spPr>
            <a:xfrm>
              <a:off x="0" y="0"/>
              <a:ext cx="18287999" cy="10286999"/>
            </a:xfrm>
            <a:prstGeom prst="rect">
              <a:avLst/>
            </a:prstGeom>
          </p:spPr>
        </p:pic>
        <p:sp>
          <p:nvSpPr>
            <p:cNvPr id="5" name="object 5"/>
            <p:cNvSpPr/>
            <p:nvPr/>
          </p:nvSpPr>
          <p:spPr>
            <a:xfrm>
              <a:off x="0" y="7505699"/>
              <a:ext cx="18288000" cy="2781300"/>
            </a:xfrm>
            <a:custGeom>
              <a:avLst/>
              <a:gdLst/>
              <a:ahLst/>
              <a:cxnLst/>
              <a:rect l="l" t="t" r="r" b="b"/>
              <a:pathLst>
                <a:path w="18288000" h="2781300">
                  <a:moveTo>
                    <a:pt x="18287999" y="2781299"/>
                  </a:moveTo>
                  <a:lnTo>
                    <a:pt x="0" y="2781299"/>
                  </a:lnTo>
                  <a:lnTo>
                    <a:pt x="0" y="0"/>
                  </a:lnTo>
                  <a:lnTo>
                    <a:pt x="18287999" y="0"/>
                  </a:lnTo>
                  <a:lnTo>
                    <a:pt x="18287999" y="2781299"/>
                  </a:lnTo>
                  <a:close/>
                </a:path>
              </a:pathLst>
            </a:custGeom>
            <a:solidFill>
              <a:srgbClr val="28CCB9"/>
            </a:solidFill>
          </p:spPr>
          <p:txBody>
            <a:bodyPr wrap="square" lIns="0" tIns="0" rIns="0" bIns="0" rtlCol="0"/>
            <a:lstStyle/>
            <a:p>
              <a:endParaRPr/>
            </a:p>
          </p:txBody>
        </p:sp>
      </p:grpSp>
      <p:sp>
        <p:nvSpPr>
          <p:cNvPr id="6" name="object 6"/>
          <p:cNvSpPr txBox="1">
            <a:spLocks noGrp="1"/>
          </p:cNvSpPr>
          <p:nvPr>
            <p:ph type="title"/>
          </p:nvPr>
        </p:nvSpPr>
        <p:spPr>
          <a:xfrm>
            <a:off x="3082632" y="8258333"/>
            <a:ext cx="14214768" cy="1231106"/>
          </a:xfrm>
          <a:prstGeom prst="rect">
            <a:avLst/>
          </a:prstGeom>
        </p:spPr>
        <p:txBody>
          <a:bodyPr vert="horz" wrap="square" lIns="0" tIns="15240" rIns="0" bIns="0" rtlCol="0">
            <a:spAutoFit/>
          </a:bodyPr>
          <a:lstStyle/>
          <a:p>
            <a:pPr marL="12700">
              <a:lnSpc>
                <a:spcPct val="100000"/>
              </a:lnSpc>
              <a:spcBef>
                <a:spcPts val="120"/>
              </a:spcBef>
            </a:pPr>
            <a:r>
              <a:rPr sz="7900" b="1" spc="195" dirty="0">
                <a:solidFill>
                  <a:srgbClr val="FFFFFF"/>
                </a:solidFill>
                <a:latin typeface="Georgia" panose="02040502050405020303" pitchFamily="18" charset="0"/>
                <a:cs typeface="Arial"/>
              </a:rPr>
              <a:t>SHOULD</a:t>
            </a:r>
            <a:r>
              <a:rPr sz="7900" b="1" spc="-60" dirty="0">
                <a:solidFill>
                  <a:srgbClr val="FFFFFF"/>
                </a:solidFill>
                <a:latin typeface="Georgia" panose="02040502050405020303" pitchFamily="18" charset="0"/>
                <a:cs typeface="Arial"/>
              </a:rPr>
              <a:t> </a:t>
            </a:r>
            <a:r>
              <a:rPr sz="7900" b="1" spc="515" dirty="0">
                <a:solidFill>
                  <a:srgbClr val="FFFFFF"/>
                </a:solidFill>
                <a:latin typeface="Georgia" panose="02040502050405020303" pitchFamily="18" charset="0"/>
                <a:cs typeface="Arial"/>
              </a:rPr>
              <a:t>YOU</a:t>
            </a:r>
            <a:r>
              <a:rPr sz="7900" b="1" spc="-60" dirty="0">
                <a:solidFill>
                  <a:srgbClr val="FFFFFF"/>
                </a:solidFill>
                <a:latin typeface="Georgia" panose="02040502050405020303" pitchFamily="18" charset="0"/>
                <a:cs typeface="Arial"/>
              </a:rPr>
              <a:t> </a:t>
            </a:r>
            <a:r>
              <a:rPr sz="7900" b="1" spc="35" dirty="0">
                <a:solidFill>
                  <a:srgbClr val="FFFFFF"/>
                </a:solidFill>
                <a:latin typeface="Georgia" panose="02040502050405020303" pitchFamily="18" charset="0"/>
                <a:cs typeface="Arial"/>
              </a:rPr>
              <a:t>PREPAY?</a:t>
            </a:r>
            <a:endParaRPr sz="7900" dirty="0">
              <a:latin typeface="Georgia" panose="02040502050405020303" pitchFamily="18" charset="0"/>
              <a:cs typeface="Arial"/>
            </a:endParaRPr>
          </a:p>
        </p:txBody>
      </p:sp>
      <p:sp>
        <p:nvSpPr>
          <p:cNvPr id="7" name="Slide Number Placeholder 6"/>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26</a:t>
            </a:fld>
            <a:endParaRPr lang="en-IN"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4401" y="1028700"/>
            <a:ext cx="8534400" cy="1735732"/>
          </a:xfrm>
          <a:prstGeom prst="rect">
            <a:avLst/>
          </a:prstGeom>
        </p:spPr>
        <p:txBody>
          <a:bodyPr vert="horz" wrap="square" lIns="0" tIns="17145" rIns="0" bIns="0" rtlCol="0">
            <a:spAutoFit/>
          </a:bodyPr>
          <a:lstStyle/>
          <a:p>
            <a:pPr marL="12700">
              <a:lnSpc>
                <a:spcPts val="6675"/>
              </a:lnSpc>
              <a:spcBef>
                <a:spcPts val="135"/>
              </a:spcBef>
            </a:pPr>
            <a:r>
              <a:rPr sz="6000" b="1" spc="509" dirty="0">
                <a:solidFill>
                  <a:srgbClr val="28CCB9"/>
                </a:solidFill>
                <a:latin typeface="Georgia" panose="02040502050405020303" pitchFamily="18" charset="0"/>
              </a:rPr>
              <a:t>Do</a:t>
            </a:r>
            <a:r>
              <a:rPr sz="6000" b="1" spc="-290" dirty="0">
                <a:solidFill>
                  <a:srgbClr val="28CCB9"/>
                </a:solidFill>
                <a:latin typeface="Georgia" panose="02040502050405020303" pitchFamily="18" charset="0"/>
              </a:rPr>
              <a:t> </a:t>
            </a:r>
            <a:r>
              <a:rPr sz="6000" b="1" spc="195" dirty="0">
                <a:solidFill>
                  <a:srgbClr val="28CCB9"/>
                </a:solidFill>
                <a:latin typeface="Georgia" panose="02040502050405020303" pitchFamily="18" charset="0"/>
              </a:rPr>
              <a:t>your</a:t>
            </a:r>
            <a:r>
              <a:rPr sz="6000" b="1" spc="-290" dirty="0">
                <a:solidFill>
                  <a:srgbClr val="28CCB9"/>
                </a:solidFill>
                <a:latin typeface="Georgia" panose="02040502050405020303" pitchFamily="18" charset="0"/>
              </a:rPr>
              <a:t> </a:t>
            </a:r>
            <a:r>
              <a:rPr sz="6000" b="1" spc="345" dirty="0">
                <a:solidFill>
                  <a:srgbClr val="28CCB9"/>
                </a:solidFill>
                <a:latin typeface="Georgia" panose="02040502050405020303" pitchFamily="18" charset="0"/>
              </a:rPr>
              <a:t>own</a:t>
            </a:r>
            <a:endParaRPr sz="6000" b="1" dirty="0">
              <a:latin typeface="Georgia" panose="02040502050405020303" pitchFamily="18" charset="0"/>
            </a:endParaRPr>
          </a:p>
          <a:p>
            <a:pPr marL="12700">
              <a:lnSpc>
                <a:spcPts val="6675"/>
              </a:lnSpc>
            </a:pPr>
            <a:r>
              <a:rPr sz="6000" b="1" spc="114" dirty="0">
                <a:solidFill>
                  <a:srgbClr val="28CCB9"/>
                </a:solidFill>
                <a:latin typeface="Georgia" panose="02040502050405020303" pitchFamily="18" charset="0"/>
              </a:rPr>
              <a:t>cost-benefit</a:t>
            </a:r>
            <a:r>
              <a:rPr sz="6000" b="1" spc="-295" dirty="0">
                <a:solidFill>
                  <a:srgbClr val="28CCB9"/>
                </a:solidFill>
                <a:latin typeface="Georgia" panose="02040502050405020303" pitchFamily="18" charset="0"/>
              </a:rPr>
              <a:t> </a:t>
            </a:r>
            <a:r>
              <a:rPr sz="6000" b="1" spc="155" dirty="0">
                <a:solidFill>
                  <a:srgbClr val="28CCB9"/>
                </a:solidFill>
                <a:latin typeface="Georgia" panose="02040502050405020303" pitchFamily="18" charset="0"/>
              </a:rPr>
              <a:t>analysis</a:t>
            </a:r>
            <a:endParaRPr sz="6000" b="1" dirty="0">
              <a:latin typeface="Georgia" panose="02040502050405020303" pitchFamily="18" charset="0"/>
            </a:endParaRPr>
          </a:p>
        </p:txBody>
      </p:sp>
      <p:pic>
        <p:nvPicPr>
          <p:cNvPr id="3" name="object 3"/>
          <p:cNvPicPr/>
          <p:nvPr/>
        </p:nvPicPr>
        <p:blipFill>
          <a:blip r:embed="rId2" cstate="print"/>
          <a:stretch>
            <a:fillRect/>
          </a:stretch>
        </p:blipFill>
        <p:spPr>
          <a:xfrm>
            <a:off x="1523999" y="4843551"/>
            <a:ext cx="133350" cy="133350"/>
          </a:xfrm>
          <a:prstGeom prst="rect">
            <a:avLst/>
          </a:prstGeom>
        </p:spPr>
      </p:pic>
      <p:pic>
        <p:nvPicPr>
          <p:cNvPr id="4" name="object 4"/>
          <p:cNvPicPr/>
          <p:nvPr/>
        </p:nvPicPr>
        <p:blipFill>
          <a:blip r:embed="rId2" cstate="print"/>
          <a:stretch>
            <a:fillRect/>
          </a:stretch>
        </p:blipFill>
        <p:spPr>
          <a:xfrm>
            <a:off x="1523999" y="5491251"/>
            <a:ext cx="133350" cy="133350"/>
          </a:xfrm>
          <a:prstGeom prst="rect">
            <a:avLst/>
          </a:prstGeom>
        </p:spPr>
      </p:pic>
      <p:pic>
        <p:nvPicPr>
          <p:cNvPr id="5" name="object 5"/>
          <p:cNvPicPr/>
          <p:nvPr/>
        </p:nvPicPr>
        <p:blipFill>
          <a:blip r:embed="rId2" cstate="print"/>
          <a:stretch>
            <a:fillRect/>
          </a:stretch>
        </p:blipFill>
        <p:spPr>
          <a:xfrm>
            <a:off x="1523999" y="6786651"/>
            <a:ext cx="133350" cy="133350"/>
          </a:xfrm>
          <a:prstGeom prst="rect">
            <a:avLst/>
          </a:prstGeom>
        </p:spPr>
      </p:pic>
      <p:sp>
        <p:nvSpPr>
          <p:cNvPr id="6" name="object 6"/>
          <p:cNvSpPr txBox="1"/>
          <p:nvPr/>
        </p:nvSpPr>
        <p:spPr>
          <a:xfrm>
            <a:off x="1292221" y="3342284"/>
            <a:ext cx="6825615" cy="4391660"/>
          </a:xfrm>
          <a:prstGeom prst="rect">
            <a:avLst/>
          </a:prstGeom>
        </p:spPr>
        <p:txBody>
          <a:bodyPr vert="horz" wrap="square" lIns="0" tIns="12065" rIns="0" bIns="0" rtlCol="0">
            <a:spAutoFit/>
          </a:bodyPr>
          <a:lstStyle/>
          <a:p>
            <a:pPr marL="12700">
              <a:lnSpc>
                <a:spcPct val="100000"/>
              </a:lnSpc>
              <a:spcBef>
                <a:spcPts val="95"/>
              </a:spcBef>
            </a:pPr>
            <a:r>
              <a:rPr sz="3400" b="1" spc="90" dirty="0">
                <a:solidFill>
                  <a:srgbClr val="2A2A28"/>
                </a:solidFill>
                <a:latin typeface="Georgia" panose="02040502050405020303" pitchFamily="18" charset="0"/>
                <a:cs typeface="Trebuchet MS"/>
              </a:rPr>
              <a:t>Potential</a:t>
            </a:r>
            <a:r>
              <a:rPr sz="3400" b="1" spc="-105" dirty="0">
                <a:solidFill>
                  <a:srgbClr val="2A2A28"/>
                </a:solidFill>
                <a:latin typeface="Georgia" panose="02040502050405020303" pitchFamily="18" charset="0"/>
                <a:cs typeface="Trebuchet MS"/>
              </a:rPr>
              <a:t> </a:t>
            </a:r>
            <a:r>
              <a:rPr sz="3400" b="1" spc="204" dirty="0">
                <a:solidFill>
                  <a:srgbClr val="2A2A28"/>
                </a:solidFill>
                <a:latin typeface="Georgia" panose="02040502050405020303" pitchFamily="18" charset="0"/>
                <a:cs typeface="Trebuchet MS"/>
              </a:rPr>
              <a:t>costs</a:t>
            </a:r>
            <a:endParaRPr sz="3400" dirty="0">
              <a:latin typeface="Georgia" panose="02040502050405020303" pitchFamily="18" charset="0"/>
              <a:cs typeface="Trebuchet MS"/>
            </a:endParaRPr>
          </a:p>
          <a:p>
            <a:pPr>
              <a:lnSpc>
                <a:spcPct val="100000"/>
              </a:lnSpc>
              <a:spcBef>
                <a:spcPts val="40"/>
              </a:spcBef>
            </a:pPr>
            <a:endParaRPr sz="4100" dirty="0">
              <a:latin typeface="Georgia" panose="02040502050405020303" pitchFamily="18" charset="0"/>
              <a:cs typeface="Trebuchet MS"/>
            </a:endParaRPr>
          </a:p>
          <a:p>
            <a:pPr marL="563245" marR="225425">
              <a:lnSpc>
                <a:spcPct val="125000"/>
              </a:lnSpc>
            </a:pPr>
            <a:r>
              <a:rPr sz="3400" spc="55" dirty="0">
                <a:solidFill>
                  <a:srgbClr val="2A2A28"/>
                </a:solidFill>
                <a:latin typeface="Georgia" panose="02040502050405020303" pitchFamily="18" charset="0"/>
                <a:cs typeface="Trebuchet MS"/>
              </a:rPr>
              <a:t>Interest </a:t>
            </a:r>
            <a:r>
              <a:rPr sz="3400" spc="160" dirty="0">
                <a:solidFill>
                  <a:srgbClr val="2A2A28"/>
                </a:solidFill>
                <a:latin typeface="Georgia" panose="02040502050405020303" pitchFamily="18" charset="0"/>
                <a:cs typeface="Trebuchet MS"/>
              </a:rPr>
              <a:t>payment </a:t>
            </a:r>
            <a:r>
              <a:rPr sz="3400" spc="180" dirty="0">
                <a:solidFill>
                  <a:srgbClr val="2A2A28"/>
                </a:solidFill>
                <a:latin typeface="Georgia" panose="02040502050405020303" pitchFamily="18" charset="0"/>
                <a:cs typeface="Trebuchet MS"/>
              </a:rPr>
              <a:t>on </a:t>
            </a:r>
            <a:r>
              <a:rPr sz="3400" spc="-15" dirty="0">
                <a:solidFill>
                  <a:srgbClr val="2A2A28"/>
                </a:solidFill>
                <a:latin typeface="Georgia" panose="02040502050405020303" pitchFamily="18" charset="0"/>
                <a:cs typeface="Trebuchet MS"/>
              </a:rPr>
              <a:t>loan. </a:t>
            </a:r>
            <a:r>
              <a:rPr sz="3400" spc="-10" dirty="0">
                <a:solidFill>
                  <a:srgbClr val="2A2A28"/>
                </a:solidFill>
                <a:latin typeface="Georgia" panose="02040502050405020303" pitchFamily="18" charset="0"/>
                <a:cs typeface="Trebuchet MS"/>
              </a:rPr>
              <a:t> </a:t>
            </a:r>
            <a:r>
              <a:rPr sz="3400" spc="225" dirty="0">
                <a:solidFill>
                  <a:srgbClr val="2A2A28"/>
                </a:solidFill>
                <a:latin typeface="Georgia" panose="02040502050405020303" pitchFamily="18" charset="0"/>
                <a:cs typeface="Trebuchet MS"/>
              </a:rPr>
              <a:t>Banks</a:t>
            </a:r>
            <a:r>
              <a:rPr sz="3400" spc="-35" dirty="0">
                <a:solidFill>
                  <a:srgbClr val="2A2A28"/>
                </a:solidFill>
                <a:latin typeface="Georgia" panose="02040502050405020303" pitchFamily="18" charset="0"/>
                <a:cs typeface="Trebuchet MS"/>
              </a:rPr>
              <a:t> </a:t>
            </a:r>
            <a:r>
              <a:rPr sz="3400" spc="215" dirty="0">
                <a:solidFill>
                  <a:srgbClr val="2A2A28"/>
                </a:solidFill>
                <a:latin typeface="Georgia" panose="02040502050405020303" pitchFamily="18" charset="0"/>
                <a:cs typeface="Trebuchet MS"/>
              </a:rPr>
              <a:t>may</a:t>
            </a:r>
            <a:r>
              <a:rPr sz="3400" spc="-30" dirty="0">
                <a:solidFill>
                  <a:srgbClr val="2A2A28"/>
                </a:solidFill>
                <a:latin typeface="Georgia" panose="02040502050405020303" pitchFamily="18" charset="0"/>
                <a:cs typeface="Trebuchet MS"/>
              </a:rPr>
              <a:t> </a:t>
            </a:r>
            <a:r>
              <a:rPr sz="3400" spc="160" dirty="0">
                <a:solidFill>
                  <a:srgbClr val="2A2A28"/>
                </a:solidFill>
                <a:latin typeface="Georgia" panose="02040502050405020303" pitchFamily="18" charset="0"/>
                <a:cs typeface="Trebuchet MS"/>
              </a:rPr>
              <a:t>have</a:t>
            </a:r>
            <a:r>
              <a:rPr sz="3400" spc="-30" dirty="0">
                <a:solidFill>
                  <a:srgbClr val="2A2A28"/>
                </a:solidFill>
                <a:latin typeface="Georgia" panose="02040502050405020303" pitchFamily="18" charset="0"/>
                <a:cs typeface="Trebuchet MS"/>
              </a:rPr>
              <a:t> </a:t>
            </a:r>
            <a:r>
              <a:rPr sz="3400" spc="150" dirty="0">
                <a:solidFill>
                  <a:srgbClr val="2A2A28"/>
                </a:solidFill>
                <a:latin typeface="Georgia" panose="02040502050405020303" pitchFamily="18" charset="0"/>
                <a:cs typeface="Trebuchet MS"/>
              </a:rPr>
              <a:t>prepayment </a:t>
            </a:r>
            <a:r>
              <a:rPr sz="3400" spc="-1010" dirty="0">
                <a:solidFill>
                  <a:srgbClr val="2A2A28"/>
                </a:solidFill>
                <a:latin typeface="Georgia" panose="02040502050405020303" pitchFamily="18" charset="0"/>
                <a:cs typeface="Trebuchet MS"/>
              </a:rPr>
              <a:t> </a:t>
            </a:r>
            <a:r>
              <a:rPr sz="3400" spc="105" dirty="0">
                <a:solidFill>
                  <a:srgbClr val="2A2A28"/>
                </a:solidFill>
                <a:latin typeface="Georgia" panose="02040502050405020303" pitchFamily="18" charset="0"/>
                <a:cs typeface="Trebuchet MS"/>
              </a:rPr>
              <a:t>penalty</a:t>
            </a:r>
            <a:r>
              <a:rPr sz="3400" spc="-25" dirty="0">
                <a:solidFill>
                  <a:srgbClr val="2A2A28"/>
                </a:solidFill>
                <a:latin typeface="Georgia" panose="02040502050405020303" pitchFamily="18" charset="0"/>
                <a:cs typeface="Trebuchet MS"/>
              </a:rPr>
              <a:t> </a:t>
            </a:r>
            <a:r>
              <a:rPr sz="3400" spc="110" dirty="0">
                <a:solidFill>
                  <a:srgbClr val="2A2A28"/>
                </a:solidFill>
                <a:latin typeface="Georgia" panose="02040502050405020303" pitchFamily="18" charset="0"/>
                <a:cs typeface="Trebuchet MS"/>
              </a:rPr>
              <a:t>charges.</a:t>
            </a:r>
            <a:endParaRPr sz="3400" dirty="0">
              <a:latin typeface="Georgia" panose="02040502050405020303" pitchFamily="18" charset="0"/>
              <a:cs typeface="Trebuchet MS"/>
            </a:endParaRPr>
          </a:p>
          <a:p>
            <a:pPr marL="563245" marR="5080">
              <a:lnSpc>
                <a:spcPct val="125000"/>
              </a:lnSpc>
            </a:pPr>
            <a:r>
              <a:rPr sz="3400" spc="50" dirty="0">
                <a:solidFill>
                  <a:srgbClr val="2A2A28"/>
                </a:solidFill>
                <a:latin typeface="Georgia" panose="02040502050405020303" pitchFamily="18" charset="0"/>
                <a:cs typeface="Trebuchet MS"/>
              </a:rPr>
              <a:t>Potential</a:t>
            </a:r>
            <a:r>
              <a:rPr sz="3400" spc="-35" dirty="0">
                <a:solidFill>
                  <a:srgbClr val="2A2A28"/>
                </a:solidFill>
                <a:latin typeface="Georgia" panose="02040502050405020303" pitchFamily="18" charset="0"/>
                <a:cs typeface="Trebuchet MS"/>
              </a:rPr>
              <a:t> </a:t>
            </a:r>
            <a:r>
              <a:rPr sz="3400" spc="80" dirty="0">
                <a:solidFill>
                  <a:srgbClr val="2A2A28"/>
                </a:solidFill>
                <a:latin typeface="Georgia" panose="02040502050405020303" pitchFamily="18" charset="0"/>
                <a:cs typeface="Trebuchet MS"/>
              </a:rPr>
              <a:t>fluctuations</a:t>
            </a:r>
            <a:r>
              <a:rPr sz="3400" spc="-30" dirty="0">
                <a:solidFill>
                  <a:srgbClr val="2A2A28"/>
                </a:solidFill>
                <a:latin typeface="Georgia" panose="02040502050405020303" pitchFamily="18" charset="0"/>
                <a:cs typeface="Trebuchet MS"/>
              </a:rPr>
              <a:t> </a:t>
            </a:r>
            <a:r>
              <a:rPr sz="3400" spc="-35" dirty="0">
                <a:solidFill>
                  <a:srgbClr val="2A2A28"/>
                </a:solidFill>
                <a:latin typeface="Georgia" panose="02040502050405020303" pitchFamily="18" charset="0"/>
                <a:cs typeface="Trebuchet MS"/>
              </a:rPr>
              <a:t>in</a:t>
            </a:r>
            <a:r>
              <a:rPr sz="3400" spc="-30" dirty="0">
                <a:solidFill>
                  <a:srgbClr val="2A2A28"/>
                </a:solidFill>
                <a:latin typeface="Georgia" panose="02040502050405020303" pitchFamily="18" charset="0"/>
                <a:cs typeface="Trebuchet MS"/>
              </a:rPr>
              <a:t> </a:t>
            </a:r>
            <a:r>
              <a:rPr sz="3400" spc="55" dirty="0">
                <a:solidFill>
                  <a:srgbClr val="2A2A28"/>
                </a:solidFill>
                <a:latin typeface="Georgia" panose="02040502050405020303" pitchFamily="18" charset="0"/>
                <a:cs typeface="Trebuchet MS"/>
              </a:rPr>
              <a:t>future </a:t>
            </a:r>
            <a:r>
              <a:rPr sz="3400" spc="-1010" dirty="0">
                <a:solidFill>
                  <a:srgbClr val="2A2A28"/>
                </a:solidFill>
                <a:latin typeface="Georgia" panose="02040502050405020303" pitchFamily="18" charset="0"/>
                <a:cs typeface="Trebuchet MS"/>
              </a:rPr>
              <a:t> </a:t>
            </a:r>
            <a:r>
              <a:rPr sz="3400" spc="35" dirty="0">
                <a:solidFill>
                  <a:srgbClr val="2A2A28"/>
                </a:solidFill>
                <a:latin typeface="Georgia" panose="02040502050405020303" pitchFamily="18" charset="0"/>
                <a:cs typeface="Trebuchet MS"/>
              </a:rPr>
              <a:t>interest</a:t>
            </a:r>
            <a:r>
              <a:rPr sz="3400" spc="-25" dirty="0">
                <a:solidFill>
                  <a:srgbClr val="2A2A28"/>
                </a:solidFill>
                <a:latin typeface="Georgia" panose="02040502050405020303" pitchFamily="18" charset="0"/>
                <a:cs typeface="Trebuchet MS"/>
              </a:rPr>
              <a:t> rates.</a:t>
            </a:r>
            <a:endParaRPr sz="3400" dirty="0">
              <a:latin typeface="Georgia" panose="02040502050405020303" pitchFamily="18" charset="0"/>
              <a:cs typeface="Trebuchet MS"/>
            </a:endParaRPr>
          </a:p>
        </p:txBody>
      </p:sp>
      <p:pic>
        <p:nvPicPr>
          <p:cNvPr id="8" name="object 8"/>
          <p:cNvPicPr/>
          <p:nvPr/>
        </p:nvPicPr>
        <p:blipFill>
          <a:blip r:embed="rId3" cstate="print"/>
          <a:stretch>
            <a:fillRect/>
          </a:stretch>
        </p:blipFill>
        <p:spPr>
          <a:xfrm>
            <a:off x="9791737" y="0"/>
            <a:ext cx="8486736" cy="10286999"/>
          </a:xfrm>
          <a:prstGeom prst="rect">
            <a:avLst/>
          </a:prstGeom>
        </p:spPr>
      </p:pic>
      <p:sp>
        <p:nvSpPr>
          <p:cNvPr id="9" name="Slide Number Placeholder 8"/>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27</a:t>
            </a:fld>
            <a:endParaRPr lang="en-IN"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255124" y="953058"/>
            <a:ext cx="8651876" cy="1735732"/>
          </a:xfrm>
          <a:prstGeom prst="rect">
            <a:avLst/>
          </a:prstGeom>
        </p:spPr>
        <p:txBody>
          <a:bodyPr vert="horz" wrap="square" lIns="0" tIns="17145" rIns="0" bIns="0" rtlCol="0">
            <a:spAutoFit/>
          </a:bodyPr>
          <a:lstStyle/>
          <a:p>
            <a:pPr marL="12700">
              <a:lnSpc>
                <a:spcPts val="6675"/>
              </a:lnSpc>
              <a:spcBef>
                <a:spcPts val="135"/>
              </a:spcBef>
            </a:pPr>
            <a:r>
              <a:rPr sz="6000" b="1" spc="114" dirty="0">
                <a:solidFill>
                  <a:srgbClr val="28CCB9"/>
                </a:solidFill>
                <a:latin typeface="Georgia" panose="02040502050405020303" pitchFamily="18" charset="0"/>
              </a:rPr>
              <a:t>Do your own</a:t>
            </a:r>
          </a:p>
          <a:p>
            <a:pPr marL="12700">
              <a:lnSpc>
                <a:spcPts val="6675"/>
              </a:lnSpc>
            </a:pPr>
            <a:r>
              <a:rPr sz="6000" b="1" spc="114" dirty="0">
                <a:solidFill>
                  <a:srgbClr val="28CCB9"/>
                </a:solidFill>
                <a:latin typeface="Georgia" panose="02040502050405020303" pitchFamily="18" charset="0"/>
              </a:rPr>
              <a:t>cost-benefit analysis</a:t>
            </a:r>
          </a:p>
        </p:txBody>
      </p:sp>
      <p:pic>
        <p:nvPicPr>
          <p:cNvPr id="3" name="object 3"/>
          <p:cNvPicPr/>
          <p:nvPr/>
        </p:nvPicPr>
        <p:blipFill>
          <a:blip r:embed="rId2" cstate="print"/>
          <a:stretch>
            <a:fillRect/>
          </a:stretch>
        </p:blipFill>
        <p:spPr>
          <a:xfrm>
            <a:off x="9496424" y="4786401"/>
            <a:ext cx="133350" cy="133350"/>
          </a:xfrm>
          <a:prstGeom prst="rect">
            <a:avLst/>
          </a:prstGeom>
        </p:spPr>
      </p:pic>
      <p:pic>
        <p:nvPicPr>
          <p:cNvPr id="4" name="object 4"/>
          <p:cNvPicPr/>
          <p:nvPr/>
        </p:nvPicPr>
        <p:blipFill>
          <a:blip r:embed="rId2" cstate="print"/>
          <a:stretch>
            <a:fillRect/>
          </a:stretch>
        </p:blipFill>
        <p:spPr>
          <a:xfrm>
            <a:off x="9496424" y="6081801"/>
            <a:ext cx="133350" cy="133350"/>
          </a:xfrm>
          <a:prstGeom prst="rect">
            <a:avLst/>
          </a:prstGeom>
        </p:spPr>
      </p:pic>
      <p:pic>
        <p:nvPicPr>
          <p:cNvPr id="5" name="object 5"/>
          <p:cNvPicPr/>
          <p:nvPr/>
        </p:nvPicPr>
        <p:blipFill>
          <a:blip r:embed="rId2" cstate="print"/>
          <a:stretch>
            <a:fillRect/>
          </a:stretch>
        </p:blipFill>
        <p:spPr>
          <a:xfrm>
            <a:off x="9496424" y="7377201"/>
            <a:ext cx="133350" cy="133350"/>
          </a:xfrm>
          <a:prstGeom prst="rect">
            <a:avLst/>
          </a:prstGeom>
        </p:spPr>
      </p:pic>
      <p:sp>
        <p:nvSpPr>
          <p:cNvPr id="6" name="object 6"/>
          <p:cNvSpPr txBox="1"/>
          <p:nvPr/>
        </p:nvSpPr>
        <p:spPr>
          <a:xfrm>
            <a:off x="9264646" y="3294659"/>
            <a:ext cx="6825615" cy="5029835"/>
          </a:xfrm>
          <a:prstGeom prst="rect">
            <a:avLst/>
          </a:prstGeom>
        </p:spPr>
        <p:txBody>
          <a:bodyPr vert="horz" wrap="square" lIns="0" tIns="12065" rIns="0" bIns="0" rtlCol="0">
            <a:spAutoFit/>
          </a:bodyPr>
          <a:lstStyle/>
          <a:p>
            <a:pPr marL="12700">
              <a:lnSpc>
                <a:spcPct val="100000"/>
              </a:lnSpc>
              <a:spcBef>
                <a:spcPts val="95"/>
              </a:spcBef>
            </a:pPr>
            <a:r>
              <a:rPr sz="3400" b="1" spc="90" dirty="0">
                <a:solidFill>
                  <a:srgbClr val="2A2A28"/>
                </a:solidFill>
                <a:latin typeface="Georgia" panose="02040502050405020303" pitchFamily="18" charset="0"/>
                <a:cs typeface="Trebuchet MS"/>
              </a:rPr>
              <a:t>Potential</a:t>
            </a:r>
            <a:r>
              <a:rPr sz="3400" b="1" spc="-95" dirty="0">
                <a:solidFill>
                  <a:srgbClr val="2A2A28"/>
                </a:solidFill>
                <a:latin typeface="Georgia" panose="02040502050405020303" pitchFamily="18" charset="0"/>
                <a:cs typeface="Trebuchet MS"/>
              </a:rPr>
              <a:t> </a:t>
            </a:r>
            <a:r>
              <a:rPr sz="3400" b="1" spc="110" dirty="0">
                <a:solidFill>
                  <a:srgbClr val="2A2A28"/>
                </a:solidFill>
                <a:latin typeface="Georgia" panose="02040502050405020303" pitchFamily="18" charset="0"/>
                <a:cs typeface="Trebuchet MS"/>
              </a:rPr>
              <a:t>benefits</a:t>
            </a:r>
            <a:endParaRPr sz="3400" dirty="0">
              <a:latin typeface="Georgia" panose="02040502050405020303" pitchFamily="18" charset="0"/>
              <a:cs typeface="Trebuchet MS"/>
            </a:endParaRPr>
          </a:p>
          <a:p>
            <a:pPr>
              <a:lnSpc>
                <a:spcPct val="100000"/>
              </a:lnSpc>
              <a:spcBef>
                <a:spcPts val="20"/>
              </a:spcBef>
            </a:pPr>
            <a:endParaRPr sz="4050" dirty="0">
              <a:latin typeface="Georgia" panose="02040502050405020303" pitchFamily="18" charset="0"/>
              <a:cs typeface="Trebuchet MS"/>
            </a:endParaRPr>
          </a:p>
          <a:p>
            <a:pPr marL="563245" marR="147320">
              <a:lnSpc>
                <a:spcPct val="125000"/>
              </a:lnSpc>
            </a:pPr>
            <a:r>
              <a:rPr sz="3400" spc="55" dirty="0">
                <a:solidFill>
                  <a:srgbClr val="2A2A28"/>
                </a:solidFill>
                <a:latin typeface="Georgia" panose="02040502050405020303" pitchFamily="18" charset="0"/>
                <a:cs typeface="Trebuchet MS"/>
              </a:rPr>
              <a:t>Interest</a:t>
            </a:r>
            <a:r>
              <a:rPr sz="3400" spc="-30" dirty="0">
                <a:solidFill>
                  <a:srgbClr val="2A2A28"/>
                </a:solidFill>
                <a:latin typeface="Georgia" panose="02040502050405020303" pitchFamily="18" charset="0"/>
                <a:cs typeface="Trebuchet MS"/>
              </a:rPr>
              <a:t> </a:t>
            </a:r>
            <a:r>
              <a:rPr sz="3400" spc="110" dirty="0">
                <a:solidFill>
                  <a:srgbClr val="2A2A28"/>
                </a:solidFill>
                <a:latin typeface="Georgia" panose="02040502050405020303" pitchFamily="18" charset="0"/>
                <a:cs typeface="Trebuchet MS"/>
              </a:rPr>
              <a:t>paid</a:t>
            </a:r>
            <a:r>
              <a:rPr sz="3400" spc="-30" dirty="0">
                <a:solidFill>
                  <a:srgbClr val="2A2A28"/>
                </a:solidFill>
                <a:latin typeface="Georgia" panose="02040502050405020303" pitchFamily="18" charset="0"/>
                <a:cs typeface="Trebuchet MS"/>
              </a:rPr>
              <a:t> </a:t>
            </a:r>
            <a:r>
              <a:rPr sz="3400" spc="45" dirty="0">
                <a:solidFill>
                  <a:srgbClr val="2A2A28"/>
                </a:solidFill>
                <a:latin typeface="Georgia" panose="02040502050405020303" pitchFamily="18" charset="0"/>
                <a:cs typeface="Trebuchet MS"/>
              </a:rPr>
              <a:t>is</a:t>
            </a:r>
            <a:r>
              <a:rPr sz="3400" spc="-30" dirty="0">
                <a:solidFill>
                  <a:srgbClr val="2A2A28"/>
                </a:solidFill>
                <a:latin typeface="Georgia" panose="02040502050405020303" pitchFamily="18" charset="0"/>
                <a:cs typeface="Trebuchet MS"/>
              </a:rPr>
              <a:t> </a:t>
            </a:r>
            <a:r>
              <a:rPr sz="3400" spc="75" dirty="0">
                <a:solidFill>
                  <a:srgbClr val="2A2A28"/>
                </a:solidFill>
                <a:latin typeface="Georgia" panose="02040502050405020303" pitchFamily="18" charset="0"/>
                <a:cs typeface="Trebuchet MS"/>
              </a:rPr>
              <a:t>eligible</a:t>
            </a:r>
            <a:r>
              <a:rPr sz="3400" spc="-30" dirty="0">
                <a:solidFill>
                  <a:srgbClr val="2A2A28"/>
                </a:solidFill>
                <a:latin typeface="Georgia" panose="02040502050405020303" pitchFamily="18" charset="0"/>
                <a:cs typeface="Trebuchet MS"/>
              </a:rPr>
              <a:t> </a:t>
            </a:r>
            <a:r>
              <a:rPr sz="3400" spc="35" dirty="0">
                <a:solidFill>
                  <a:srgbClr val="2A2A28"/>
                </a:solidFill>
                <a:latin typeface="Georgia" panose="02040502050405020303" pitchFamily="18" charset="0"/>
                <a:cs typeface="Trebuchet MS"/>
              </a:rPr>
              <a:t>for</a:t>
            </a:r>
            <a:r>
              <a:rPr sz="3400" spc="-30" dirty="0">
                <a:solidFill>
                  <a:srgbClr val="2A2A28"/>
                </a:solidFill>
                <a:latin typeface="Georgia" panose="02040502050405020303" pitchFamily="18" charset="0"/>
                <a:cs typeface="Trebuchet MS"/>
              </a:rPr>
              <a:t> </a:t>
            </a:r>
            <a:r>
              <a:rPr sz="3400" spc="-10" dirty="0">
                <a:solidFill>
                  <a:srgbClr val="2A2A28"/>
                </a:solidFill>
                <a:latin typeface="Georgia" panose="02040502050405020303" pitchFamily="18" charset="0"/>
                <a:cs typeface="Trebuchet MS"/>
              </a:rPr>
              <a:t>tax </a:t>
            </a:r>
            <a:r>
              <a:rPr sz="3400" spc="-1005" dirty="0">
                <a:solidFill>
                  <a:srgbClr val="2A2A28"/>
                </a:solidFill>
                <a:latin typeface="Georgia" panose="02040502050405020303" pitchFamily="18" charset="0"/>
                <a:cs typeface="Trebuchet MS"/>
              </a:rPr>
              <a:t> </a:t>
            </a:r>
            <a:r>
              <a:rPr sz="3400" spc="140" dirty="0">
                <a:solidFill>
                  <a:srgbClr val="2A2A28"/>
                </a:solidFill>
                <a:latin typeface="Georgia" panose="02040502050405020303" pitchFamily="18" charset="0"/>
                <a:cs typeface="Trebuchet MS"/>
              </a:rPr>
              <a:t>deduction</a:t>
            </a:r>
            <a:r>
              <a:rPr sz="3400" spc="-25" dirty="0">
                <a:solidFill>
                  <a:srgbClr val="2A2A28"/>
                </a:solidFill>
                <a:latin typeface="Georgia" panose="02040502050405020303" pitchFamily="18" charset="0"/>
                <a:cs typeface="Trebuchet MS"/>
              </a:rPr>
              <a:t> </a:t>
            </a:r>
            <a:r>
              <a:rPr sz="3400" spc="280" dirty="0">
                <a:solidFill>
                  <a:srgbClr val="2A2A28"/>
                </a:solidFill>
                <a:latin typeface="Georgia" panose="02040502050405020303" pitchFamily="18" charset="0"/>
                <a:cs typeface="Trebuchet MS"/>
              </a:rPr>
              <a:t>u/s</a:t>
            </a:r>
            <a:r>
              <a:rPr sz="3400" spc="-25" dirty="0">
                <a:solidFill>
                  <a:srgbClr val="2A2A28"/>
                </a:solidFill>
                <a:latin typeface="Georgia" panose="02040502050405020303" pitchFamily="18" charset="0"/>
                <a:cs typeface="Trebuchet MS"/>
              </a:rPr>
              <a:t> </a:t>
            </a:r>
            <a:r>
              <a:rPr sz="3400" spc="95" dirty="0">
                <a:solidFill>
                  <a:srgbClr val="2A2A28"/>
                </a:solidFill>
                <a:latin typeface="Georgia" panose="02040502050405020303" pitchFamily="18" charset="0"/>
                <a:cs typeface="Trebuchet MS"/>
              </a:rPr>
              <a:t>80E.</a:t>
            </a:r>
            <a:endParaRPr sz="3400" dirty="0">
              <a:latin typeface="Georgia" panose="02040502050405020303" pitchFamily="18" charset="0"/>
              <a:cs typeface="Trebuchet MS"/>
            </a:endParaRPr>
          </a:p>
          <a:p>
            <a:pPr marL="563245" marR="1645920">
              <a:lnSpc>
                <a:spcPct val="125000"/>
              </a:lnSpc>
            </a:pPr>
            <a:r>
              <a:rPr sz="3400" spc="50" dirty="0">
                <a:solidFill>
                  <a:srgbClr val="2A2A28"/>
                </a:solidFill>
                <a:latin typeface="Georgia" panose="02040502050405020303" pitchFamily="18" charset="0"/>
                <a:cs typeface="Trebuchet MS"/>
              </a:rPr>
              <a:t>Potential</a:t>
            </a:r>
            <a:r>
              <a:rPr sz="3400" spc="-50" dirty="0">
                <a:solidFill>
                  <a:srgbClr val="2A2A28"/>
                </a:solidFill>
                <a:latin typeface="Georgia" panose="02040502050405020303" pitchFamily="18" charset="0"/>
                <a:cs typeface="Trebuchet MS"/>
              </a:rPr>
              <a:t> </a:t>
            </a:r>
            <a:r>
              <a:rPr sz="3400" spc="114" dirty="0">
                <a:solidFill>
                  <a:srgbClr val="2A2A28"/>
                </a:solidFill>
                <a:latin typeface="Georgia" panose="02040502050405020303" pitchFamily="18" charset="0"/>
                <a:cs typeface="Trebuchet MS"/>
              </a:rPr>
              <a:t>earning</a:t>
            </a:r>
            <a:r>
              <a:rPr sz="3400" spc="-50" dirty="0">
                <a:solidFill>
                  <a:srgbClr val="2A2A28"/>
                </a:solidFill>
                <a:latin typeface="Georgia" panose="02040502050405020303" pitchFamily="18" charset="0"/>
                <a:cs typeface="Trebuchet MS"/>
              </a:rPr>
              <a:t> </a:t>
            </a:r>
            <a:r>
              <a:rPr sz="3400" spc="114" dirty="0">
                <a:solidFill>
                  <a:srgbClr val="2A2A28"/>
                </a:solidFill>
                <a:latin typeface="Georgia" panose="02040502050405020303" pitchFamily="18" charset="0"/>
                <a:cs typeface="Trebuchet MS"/>
              </a:rPr>
              <a:t>from </a:t>
            </a:r>
            <a:r>
              <a:rPr sz="3400" spc="-1010" dirty="0">
                <a:solidFill>
                  <a:srgbClr val="2A2A28"/>
                </a:solidFill>
                <a:latin typeface="Georgia" panose="02040502050405020303" pitchFamily="18" charset="0"/>
                <a:cs typeface="Trebuchet MS"/>
              </a:rPr>
              <a:t> </a:t>
            </a:r>
            <a:r>
              <a:rPr sz="3400" spc="70" dirty="0">
                <a:solidFill>
                  <a:srgbClr val="2A2A28"/>
                </a:solidFill>
                <a:latin typeface="Georgia" panose="02040502050405020303" pitchFamily="18" charset="0"/>
                <a:cs typeface="Trebuchet MS"/>
              </a:rPr>
              <a:t>investments.</a:t>
            </a:r>
            <a:endParaRPr sz="3400" dirty="0">
              <a:latin typeface="Georgia" panose="02040502050405020303" pitchFamily="18" charset="0"/>
              <a:cs typeface="Trebuchet MS"/>
            </a:endParaRPr>
          </a:p>
          <a:p>
            <a:pPr marL="563245" marR="5080">
              <a:lnSpc>
                <a:spcPct val="125000"/>
              </a:lnSpc>
            </a:pPr>
            <a:r>
              <a:rPr sz="3400" spc="50" dirty="0">
                <a:solidFill>
                  <a:srgbClr val="2A2A28"/>
                </a:solidFill>
                <a:latin typeface="Georgia" panose="02040502050405020303" pitchFamily="18" charset="0"/>
                <a:cs typeface="Trebuchet MS"/>
              </a:rPr>
              <a:t>Potential</a:t>
            </a:r>
            <a:r>
              <a:rPr sz="3400" spc="-35" dirty="0">
                <a:solidFill>
                  <a:srgbClr val="2A2A28"/>
                </a:solidFill>
                <a:latin typeface="Georgia" panose="02040502050405020303" pitchFamily="18" charset="0"/>
                <a:cs typeface="Trebuchet MS"/>
              </a:rPr>
              <a:t> </a:t>
            </a:r>
            <a:r>
              <a:rPr sz="3400" spc="80" dirty="0">
                <a:solidFill>
                  <a:srgbClr val="2A2A28"/>
                </a:solidFill>
                <a:latin typeface="Georgia" panose="02040502050405020303" pitchFamily="18" charset="0"/>
                <a:cs typeface="Trebuchet MS"/>
              </a:rPr>
              <a:t>fluctuations</a:t>
            </a:r>
            <a:r>
              <a:rPr sz="3400" spc="-30" dirty="0">
                <a:solidFill>
                  <a:srgbClr val="2A2A28"/>
                </a:solidFill>
                <a:latin typeface="Georgia" panose="02040502050405020303" pitchFamily="18" charset="0"/>
                <a:cs typeface="Trebuchet MS"/>
              </a:rPr>
              <a:t> </a:t>
            </a:r>
            <a:r>
              <a:rPr sz="3400" spc="-35" dirty="0">
                <a:solidFill>
                  <a:srgbClr val="2A2A28"/>
                </a:solidFill>
                <a:latin typeface="Georgia" panose="02040502050405020303" pitchFamily="18" charset="0"/>
                <a:cs typeface="Trebuchet MS"/>
              </a:rPr>
              <a:t>in</a:t>
            </a:r>
            <a:r>
              <a:rPr sz="3400" spc="-30" dirty="0">
                <a:solidFill>
                  <a:srgbClr val="2A2A28"/>
                </a:solidFill>
                <a:latin typeface="Georgia" panose="02040502050405020303" pitchFamily="18" charset="0"/>
                <a:cs typeface="Trebuchet MS"/>
              </a:rPr>
              <a:t> </a:t>
            </a:r>
            <a:r>
              <a:rPr sz="3400" spc="55" dirty="0">
                <a:solidFill>
                  <a:srgbClr val="2A2A28"/>
                </a:solidFill>
                <a:latin typeface="Georgia" panose="02040502050405020303" pitchFamily="18" charset="0"/>
                <a:cs typeface="Trebuchet MS"/>
              </a:rPr>
              <a:t>future </a:t>
            </a:r>
            <a:r>
              <a:rPr sz="3400" spc="-1010" dirty="0">
                <a:solidFill>
                  <a:srgbClr val="2A2A28"/>
                </a:solidFill>
                <a:latin typeface="Georgia" panose="02040502050405020303" pitchFamily="18" charset="0"/>
                <a:cs typeface="Trebuchet MS"/>
              </a:rPr>
              <a:t> </a:t>
            </a:r>
            <a:r>
              <a:rPr sz="3400" spc="35" dirty="0">
                <a:solidFill>
                  <a:srgbClr val="2A2A28"/>
                </a:solidFill>
                <a:latin typeface="Georgia" panose="02040502050405020303" pitchFamily="18" charset="0"/>
                <a:cs typeface="Trebuchet MS"/>
              </a:rPr>
              <a:t>interest</a:t>
            </a:r>
            <a:r>
              <a:rPr sz="3400" spc="-25" dirty="0">
                <a:solidFill>
                  <a:srgbClr val="2A2A28"/>
                </a:solidFill>
                <a:latin typeface="Georgia" panose="02040502050405020303" pitchFamily="18" charset="0"/>
                <a:cs typeface="Trebuchet MS"/>
              </a:rPr>
              <a:t> rates.</a:t>
            </a:r>
            <a:endParaRPr sz="3400" dirty="0">
              <a:latin typeface="Georgia" panose="02040502050405020303" pitchFamily="18" charset="0"/>
              <a:cs typeface="Trebuchet MS"/>
            </a:endParaRPr>
          </a:p>
        </p:txBody>
      </p:sp>
      <p:pic>
        <p:nvPicPr>
          <p:cNvPr id="8" name="object 8"/>
          <p:cNvPicPr/>
          <p:nvPr/>
        </p:nvPicPr>
        <p:blipFill>
          <a:blip r:embed="rId3" cstate="print"/>
          <a:stretch>
            <a:fillRect/>
          </a:stretch>
        </p:blipFill>
        <p:spPr>
          <a:xfrm>
            <a:off x="37" y="0"/>
            <a:ext cx="8486698" cy="10286999"/>
          </a:xfrm>
          <a:prstGeom prst="rect">
            <a:avLst/>
          </a:prstGeom>
        </p:spPr>
      </p:pic>
      <p:sp>
        <p:nvSpPr>
          <p:cNvPr id="9" name="Slide Number Placeholder 8"/>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28</a:t>
            </a:fld>
            <a:endParaRPr lang="en-IN"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877632" y="0"/>
            <a:ext cx="10959465" cy="6817359"/>
            <a:chOff x="3877632" y="0"/>
            <a:chExt cx="10959465" cy="6817359"/>
          </a:xfrm>
        </p:grpSpPr>
        <p:sp>
          <p:nvSpPr>
            <p:cNvPr id="3" name="object 3"/>
            <p:cNvSpPr/>
            <p:nvPr/>
          </p:nvSpPr>
          <p:spPr>
            <a:xfrm>
              <a:off x="4222597" y="0"/>
              <a:ext cx="10614660" cy="6817359"/>
            </a:xfrm>
            <a:custGeom>
              <a:avLst/>
              <a:gdLst/>
              <a:ahLst/>
              <a:cxnLst/>
              <a:rect l="l" t="t" r="r" b="b"/>
              <a:pathLst>
                <a:path w="10614660" h="6817359">
                  <a:moveTo>
                    <a:pt x="1244810" y="4953039"/>
                  </a:moveTo>
                  <a:lnTo>
                    <a:pt x="0" y="1070297"/>
                  </a:lnTo>
                  <a:lnTo>
                    <a:pt x="550627" y="0"/>
                  </a:lnTo>
                  <a:lnTo>
                    <a:pt x="9989462" y="0"/>
                  </a:lnTo>
                  <a:lnTo>
                    <a:pt x="10614362" y="1949153"/>
                  </a:lnTo>
                  <a:lnTo>
                    <a:pt x="8750496" y="5572096"/>
                  </a:lnTo>
                  <a:lnTo>
                    <a:pt x="4867735" y="6816897"/>
                  </a:lnTo>
                  <a:lnTo>
                    <a:pt x="1244810" y="4953039"/>
                  </a:lnTo>
                  <a:close/>
                </a:path>
              </a:pathLst>
            </a:custGeom>
            <a:solidFill>
              <a:srgbClr val="217DEE"/>
            </a:solidFill>
          </p:spPr>
          <p:txBody>
            <a:bodyPr wrap="square" lIns="0" tIns="0" rIns="0" bIns="0" rtlCol="0"/>
            <a:lstStyle/>
            <a:p>
              <a:endParaRPr/>
            </a:p>
          </p:txBody>
        </p:sp>
        <p:sp>
          <p:nvSpPr>
            <p:cNvPr id="4" name="object 4"/>
            <p:cNvSpPr/>
            <p:nvPr/>
          </p:nvSpPr>
          <p:spPr>
            <a:xfrm>
              <a:off x="3877632" y="0"/>
              <a:ext cx="10408920" cy="6276340"/>
            </a:xfrm>
            <a:custGeom>
              <a:avLst/>
              <a:gdLst/>
              <a:ahLst/>
              <a:cxnLst/>
              <a:rect l="l" t="t" r="r" b="b"/>
              <a:pathLst>
                <a:path w="10408919" h="6276340">
                  <a:moveTo>
                    <a:pt x="0" y="640574"/>
                  </a:moveTo>
                  <a:lnTo>
                    <a:pt x="329558" y="0"/>
                  </a:lnTo>
                  <a:lnTo>
                    <a:pt x="9927138" y="0"/>
                  </a:lnTo>
                  <a:lnTo>
                    <a:pt x="10318286" y="1219978"/>
                  </a:lnTo>
                  <a:lnTo>
                    <a:pt x="10408868" y="1502523"/>
                  </a:lnTo>
                  <a:lnTo>
                    <a:pt x="8581050" y="5055313"/>
                  </a:lnTo>
                  <a:lnTo>
                    <a:pt x="4773462" y="6275991"/>
                  </a:lnTo>
                  <a:lnTo>
                    <a:pt x="1220702" y="4448189"/>
                  </a:lnTo>
                  <a:lnTo>
                    <a:pt x="0" y="640574"/>
                  </a:lnTo>
                  <a:close/>
                </a:path>
              </a:pathLst>
            </a:custGeom>
            <a:solidFill>
              <a:srgbClr val="28CCB9"/>
            </a:solidFill>
          </p:spPr>
          <p:txBody>
            <a:bodyPr wrap="square" lIns="0" tIns="0" rIns="0" bIns="0" rtlCol="0"/>
            <a:lstStyle/>
            <a:p>
              <a:endParaRPr/>
            </a:p>
          </p:txBody>
        </p:sp>
      </p:grpSp>
      <p:sp>
        <p:nvSpPr>
          <p:cNvPr id="5" name="object 5"/>
          <p:cNvSpPr txBox="1"/>
          <p:nvPr/>
        </p:nvSpPr>
        <p:spPr>
          <a:xfrm>
            <a:off x="381000" y="7544655"/>
            <a:ext cx="17602200" cy="1027845"/>
          </a:xfrm>
          <a:prstGeom prst="rect">
            <a:avLst/>
          </a:prstGeom>
        </p:spPr>
        <p:txBody>
          <a:bodyPr vert="horz" wrap="square" lIns="0" tIns="88265" rIns="0" bIns="0" rtlCol="0">
            <a:spAutoFit/>
          </a:bodyPr>
          <a:lstStyle/>
          <a:p>
            <a:pPr algn="ctr">
              <a:lnSpc>
                <a:spcPct val="100000"/>
              </a:lnSpc>
              <a:spcBef>
                <a:spcPts val="695"/>
              </a:spcBef>
            </a:pPr>
            <a:r>
              <a:rPr sz="2800" b="1" spc="-5" dirty="0">
                <a:solidFill>
                  <a:srgbClr val="212121"/>
                </a:solidFill>
                <a:latin typeface="Georgia" panose="02040502050405020303" pitchFamily="18" charset="0"/>
                <a:cs typeface="Trebuchet MS"/>
              </a:rPr>
              <a:t>For</a:t>
            </a:r>
            <a:r>
              <a:rPr sz="2800" b="1" spc="-185" dirty="0">
                <a:solidFill>
                  <a:srgbClr val="212121"/>
                </a:solidFill>
                <a:latin typeface="Georgia" panose="02040502050405020303" pitchFamily="18" charset="0"/>
                <a:cs typeface="Trebuchet MS"/>
              </a:rPr>
              <a:t> </a:t>
            </a:r>
            <a:r>
              <a:rPr sz="2800" b="1" spc="60" dirty="0">
                <a:solidFill>
                  <a:srgbClr val="212121"/>
                </a:solidFill>
                <a:latin typeface="Georgia" panose="02040502050405020303" pitchFamily="18" charset="0"/>
                <a:cs typeface="Trebuchet MS"/>
              </a:rPr>
              <a:t>exceptional</a:t>
            </a:r>
            <a:r>
              <a:rPr sz="2800" b="1" spc="-180" dirty="0">
                <a:solidFill>
                  <a:srgbClr val="212121"/>
                </a:solidFill>
                <a:latin typeface="Georgia" panose="02040502050405020303" pitchFamily="18" charset="0"/>
                <a:cs typeface="Trebuchet MS"/>
              </a:rPr>
              <a:t> </a:t>
            </a:r>
            <a:r>
              <a:rPr sz="2800" b="1" spc="135" dirty="0">
                <a:solidFill>
                  <a:srgbClr val="212121"/>
                </a:solidFill>
                <a:latin typeface="Georgia" panose="02040502050405020303" pitchFamily="18" charset="0"/>
                <a:cs typeface="Trebuchet MS"/>
              </a:rPr>
              <a:t>and</a:t>
            </a:r>
            <a:r>
              <a:rPr sz="2800" b="1" spc="-180" dirty="0">
                <a:solidFill>
                  <a:srgbClr val="212121"/>
                </a:solidFill>
                <a:latin typeface="Georgia" panose="02040502050405020303" pitchFamily="18" charset="0"/>
                <a:cs typeface="Trebuchet MS"/>
              </a:rPr>
              <a:t> </a:t>
            </a:r>
            <a:r>
              <a:rPr sz="2800" b="1" spc="90" dirty="0">
                <a:solidFill>
                  <a:srgbClr val="212121"/>
                </a:solidFill>
                <a:latin typeface="Georgia" panose="02040502050405020303" pitchFamily="18" charset="0"/>
                <a:cs typeface="Trebuchet MS"/>
              </a:rPr>
              <a:t>genuine</a:t>
            </a:r>
            <a:r>
              <a:rPr sz="2800" b="1" spc="-180" dirty="0">
                <a:solidFill>
                  <a:srgbClr val="212121"/>
                </a:solidFill>
                <a:latin typeface="Georgia" panose="02040502050405020303" pitchFamily="18" charset="0"/>
                <a:cs typeface="Trebuchet MS"/>
              </a:rPr>
              <a:t> </a:t>
            </a:r>
            <a:r>
              <a:rPr sz="2800" b="1" spc="175" dirty="0">
                <a:solidFill>
                  <a:srgbClr val="212121"/>
                </a:solidFill>
                <a:latin typeface="Georgia" panose="02040502050405020303" pitchFamily="18" charset="0"/>
                <a:cs typeface="Trebuchet MS"/>
              </a:rPr>
              <a:t>cases</a:t>
            </a:r>
            <a:r>
              <a:rPr sz="2800" b="1" spc="-180" dirty="0">
                <a:solidFill>
                  <a:srgbClr val="212121"/>
                </a:solidFill>
                <a:latin typeface="Georgia" panose="02040502050405020303" pitchFamily="18" charset="0"/>
                <a:cs typeface="Trebuchet MS"/>
              </a:rPr>
              <a:t> </a:t>
            </a:r>
            <a:r>
              <a:rPr sz="2800" b="1" spc="125" dirty="0">
                <a:solidFill>
                  <a:srgbClr val="212121"/>
                </a:solidFill>
                <a:latin typeface="Georgia" panose="02040502050405020303" pitchFamily="18" charset="0"/>
                <a:cs typeface="Trebuchet MS"/>
              </a:rPr>
              <a:t>banks</a:t>
            </a:r>
            <a:r>
              <a:rPr sz="2800" b="1" spc="-180" dirty="0">
                <a:solidFill>
                  <a:srgbClr val="212121"/>
                </a:solidFill>
                <a:latin typeface="Georgia" panose="02040502050405020303" pitchFamily="18" charset="0"/>
                <a:cs typeface="Trebuchet MS"/>
              </a:rPr>
              <a:t> </a:t>
            </a:r>
            <a:r>
              <a:rPr sz="2800" b="1" spc="135" dirty="0">
                <a:solidFill>
                  <a:srgbClr val="212121"/>
                </a:solidFill>
                <a:latin typeface="Georgia" panose="02040502050405020303" pitchFamily="18" charset="0"/>
                <a:cs typeface="Trebuchet MS"/>
              </a:rPr>
              <a:t>may</a:t>
            </a:r>
            <a:r>
              <a:rPr sz="2800" b="1" spc="-180" dirty="0">
                <a:solidFill>
                  <a:srgbClr val="212121"/>
                </a:solidFill>
                <a:latin typeface="Georgia" panose="02040502050405020303" pitchFamily="18" charset="0"/>
                <a:cs typeface="Trebuchet MS"/>
              </a:rPr>
              <a:t> </a:t>
            </a:r>
            <a:r>
              <a:rPr sz="2800" b="1" spc="80" dirty="0">
                <a:solidFill>
                  <a:srgbClr val="212121"/>
                </a:solidFill>
                <a:latin typeface="Georgia" panose="02040502050405020303" pitchFamily="18" charset="0"/>
                <a:cs typeface="Trebuchet MS"/>
              </a:rPr>
              <a:t>consider</a:t>
            </a:r>
            <a:r>
              <a:rPr sz="2800" b="1" spc="-180" dirty="0">
                <a:solidFill>
                  <a:srgbClr val="212121"/>
                </a:solidFill>
                <a:latin typeface="Georgia" panose="02040502050405020303" pitchFamily="18" charset="0"/>
                <a:cs typeface="Trebuchet MS"/>
              </a:rPr>
              <a:t> </a:t>
            </a:r>
            <a:r>
              <a:rPr sz="2800" b="1" spc="70" dirty="0">
                <a:solidFill>
                  <a:srgbClr val="212121"/>
                </a:solidFill>
                <a:latin typeface="Georgia" panose="02040502050405020303" pitchFamily="18" charset="0"/>
                <a:cs typeface="Trebuchet MS"/>
              </a:rPr>
              <a:t>extending</a:t>
            </a:r>
            <a:r>
              <a:rPr sz="2800" b="1" spc="-180" dirty="0">
                <a:solidFill>
                  <a:srgbClr val="212121"/>
                </a:solidFill>
                <a:latin typeface="Georgia" panose="02040502050405020303" pitchFamily="18" charset="0"/>
                <a:cs typeface="Trebuchet MS"/>
              </a:rPr>
              <a:t> </a:t>
            </a:r>
            <a:r>
              <a:rPr sz="2800" b="1" spc="25" dirty="0">
                <a:solidFill>
                  <a:srgbClr val="212121"/>
                </a:solidFill>
                <a:latin typeface="Georgia" panose="02040502050405020303" pitchFamily="18" charset="0"/>
                <a:cs typeface="Trebuchet MS"/>
              </a:rPr>
              <a:t>the</a:t>
            </a:r>
            <a:r>
              <a:rPr sz="2800" b="1" spc="-180" dirty="0">
                <a:solidFill>
                  <a:srgbClr val="212121"/>
                </a:solidFill>
                <a:latin typeface="Georgia" panose="02040502050405020303" pitchFamily="18" charset="0"/>
                <a:cs typeface="Trebuchet MS"/>
              </a:rPr>
              <a:t> </a:t>
            </a:r>
            <a:r>
              <a:rPr sz="2800" b="1" spc="70" dirty="0">
                <a:solidFill>
                  <a:srgbClr val="212121"/>
                </a:solidFill>
                <a:latin typeface="Georgia" panose="02040502050405020303" pitchFamily="18" charset="0"/>
                <a:cs typeface="Trebuchet MS"/>
              </a:rPr>
              <a:t>repayment</a:t>
            </a:r>
            <a:r>
              <a:rPr sz="2800" b="1" spc="-180" dirty="0">
                <a:solidFill>
                  <a:srgbClr val="212121"/>
                </a:solidFill>
                <a:latin typeface="Georgia" panose="02040502050405020303" pitchFamily="18" charset="0"/>
                <a:cs typeface="Trebuchet MS"/>
              </a:rPr>
              <a:t> </a:t>
            </a:r>
            <a:r>
              <a:rPr sz="2800" b="1" spc="-15" dirty="0">
                <a:solidFill>
                  <a:srgbClr val="212121"/>
                </a:solidFill>
                <a:latin typeface="Georgia" panose="02040502050405020303" pitchFamily="18" charset="0"/>
                <a:cs typeface="Trebuchet MS"/>
              </a:rPr>
              <a:t>period.</a:t>
            </a:r>
            <a:endParaRPr sz="2800" dirty="0">
              <a:latin typeface="Georgia" panose="02040502050405020303" pitchFamily="18" charset="0"/>
              <a:cs typeface="Trebuchet MS"/>
            </a:endParaRPr>
          </a:p>
          <a:p>
            <a:pPr algn="ctr">
              <a:lnSpc>
                <a:spcPct val="100000"/>
              </a:lnSpc>
              <a:spcBef>
                <a:spcPts val="600"/>
              </a:spcBef>
            </a:pPr>
            <a:r>
              <a:rPr sz="2800" b="1" spc="70" dirty="0">
                <a:solidFill>
                  <a:srgbClr val="212121"/>
                </a:solidFill>
                <a:latin typeface="Georgia" panose="02040502050405020303" pitchFamily="18" charset="0"/>
                <a:cs typeface="Trebuchet MS"/>
              </a:rPr>
              <a:t>Talk</a:t>
            </a:r>
            <a:r>
              <a:rPr sz="2800" b="1" spc="-200" dirty="0">
                <a:solidFill>
                  <a:srgbClr val="212121"/>
                </a:solidFill>
                <a:latin typeface="Georgia" panose="02040502050405020303" pitchFamily="18" charset="0"/>
                <a:cs typeface="Trebuchet MS"/>
              </a:rPr>
              <a:t> </a:t>
            </a:r>
            <a:r>
              <a:rPr sz="2800" b="1" spc="45" dirty="0">
                <a:solidFill>
                  <a:srgbClr val="212121"/>
                </a:solidFill>
                <a:latin typeface="Georgia" panose="02040502050405020303" pitchFamily="18" charset="0"/>
                <a:cs typeface="Trebuchet MS"/>
              </a:rPr>
              <a:t>to</a:t>
            </a:r>
            <a:r>
              <a:rPr sz="2800" b="1" spc="-200" dirty="0">
                <a:solidFill>
                  <a:srgbClr val="212121"/>
                </a:solidFill>
                <a:latin typeface="Georgia" panose="02040502050405020303" pitchFamily="18" charset="0"/>
                <a:cs typeface="Trebuchet MS"/>
              </a:rPr>
              <a:t> </a:t>
            </a:r>
            <a:r>
              <a:rPr sz="2800" b="1" spc="40" dirty="0">
                <a:solidFill>
                  <a:srgbClr val="212121"/>
                </a:solidFill>
                <a:latin typeface="Georgia" panose="02040502050405020303" pitchFamily="18" charset="0"/>
                <a:cs typeface="Trebuchet MS"/>
              </a:rPr>
              <a:t>your</a:t>
            </a:r>
            <a:r>
              <a:rPr sz="2800" b="1" spc="-200" dirty="0">
                <a:solidFill>
                  <a:srgbClr val="212121"/>
                </a:solidFill>
                <a:latin typeface="Georgia" panose="02040502050405020303" pitchFamily="18" charset="0"/>
                <a:cs typeface="Trebuchet MS"/>
              </a:rPr>
              <a:t> </a:t>
            </a:r>
            <a:r>
              <a:rPr sz="2800" b="1" spc="-10" dirty="0">
                <a:solidFill>
                  <a:srgbClr val="212121"/>
                </a:solidFill>
                <a:latin typeface="Georgia" panose="02040502050405020303" pitchFamily="18" charset="0"/>
                <a:cs typeface="Trebuchet MS"/>
              </a:rPr>
              <a:t>bank.</a:t>
            </a:r>
            <a:endParaRPr sz="2800" dirty="0">
              <a:latin typeface="Georgia" panose="02040502050405020303" pitchFamily="18" charset="0"/>
              <a:cs typeface="Trebuchet MS"/>
            </a:endParaRPr>
          </a:p>
        </p:txBody>
      </p:sp>
      <p:sp>
        <p:nvSpPr>
          <p:cNvPr id="6" name="object 6"/>
          <p:cNvSpPr txBox="1">
            <a:spLocks noGrp="1"/>
          </p:cNvSpPr>
          <p:nvPr>
            <p:ph type="title"/>
          </p:nvPr>
        </p:nvSpPr>
        <p:spPr>
          <a:xfrm>
            <a:off x="5603776" y="969613"/>
            <a:ext cx="7111365" cy="4225925"/>
          </a:xfrm>
          <a:prstGeom prst="rect">
            <a:avLst/>
          </a:prstGeom>
        </p:spPr>
        <p:txBody>
          <a:bodyPr vert="horz" wrap="square" lIns="0" tIns="12065" rIns="0" bIns="0" rtlCol="0">
            <a:spAutoFit/>
          </a:bodyPr>
          <a:lstStyle/>
          <a:p>
            <a:pPr marL="12700" marR="5080" algn="ctr">
              <a:lnSpc>
                <a:spcPct val="116300"/>
              </a:lnSpc>
              <a:spcBef>
                <a:spcPts val="95"/>
              </a:spcBef>
            </a:pPr>
            <a:r>
              <a:rPr sz="7900" b="1" spc="540" dirty="0">
                <a:solidFill>
                  <a:srgbClr val="282829"/>
                </a:solidFill>
                <a:latin typeface="Georgia" panose="02040502050405020303" pitchFamily="18" charset="0"/>
                <a:cs typeface="Arial"/>
              </a:rPr>
              <a:t>WHAT</a:t>
            </a:r>
            <a:r>
              <a:rPr sz="7900" b="1" spc="-80" dirty="0">
                <a:solidFill>
                  <a:srgbClr val="282829"/>
                </a:solidFill>
                <a:latin typeface="Georgia" panose="02040502050405020303" pitchFamily="18" charset="0"/>
                <a:cs typeface="Arial"/>
              </a:rPr>
              <a:t> </a:t>
            </a:r>
            <a:r>
              <a:rPr sz="7900" b="1" spc="-45" dirty="0">
                <a:solidFill>
                  <a:srgbClr val="282829"/>
                </a:solidFill>
                <a:latin typeface="Georgia" panose="02040502050405020303" pitchFamily="18" charset="0"/>
                <a:cs typeface="Arial"/>
              </a:rPr>
              <a:t>IF</a:t>
            </a:r>
            <a:r>
              <a:rPr sz="7900" b="1" spc="-75" dirty="0">
                <a:solidFill>
                  <a:srgbClr val="282829"/>
                </a:solidFill>
                <a:latin typeface="Georgia" panose="02040502050405020303" pitchFamily="18" charset="0"/>
                <a:cs typeface="Arial"/>
              </a:rPr>
              <a:t> </a:t>
            </a:r>
            <a:r>
              <a:rPr sz="7900" b="1" spc="515" dirty="0">
                <a:solidFill>
                  <a:srgbClr val="282829"/>
                </a:solidFill>
                <a:latin typeface="Georgia" panose="02040502050405020303" pitchFamily="18" charset="0"/>
                <a:cs typeface="Arial"/>
              </a:rPr>
              <a:t>YOU </a:t>
            </a:r>
            <a:r>
              <a:rPr sz="7900" b="1" spc="-2180" dirty="0">
                <a:solidFill>
                  <a:srgbClr val="282829"/>
                </a:solidFill>
                <a:latin typeface="Georgia" panose="02040502050405020303" pitchFamily="18" charset="0"/>
                <a:cs typeface="Arial"/>
              </a:rPr>
              <a:t> </a:t>
            </a:r>
            <a:r>
              <a:rPr sz="7900" b="1" spc="420" dirty="0">
                <a:solidFill>
                  <a:srgbClr val="282829"/>
                </a:solidFill>
                <a:latin typeface="Georgia" panose="02040502050405020303" pitchFamily="18" charset="0"/>
                <a:cs typeface="Arial"/>
              </a:rPr>
              <a:t>DON'T </a:t>
            </a:r>
            <a:r>
              <a:rPr sz="7900" b="1" spc="-120" dirty="0">
                <a:solidFill>
                  <a:srgbClr val="282829"/>
                </a:solidFill>
                <a:latin typeface="Georgia" panose="02040502050405020303" pitchFamily="18" charset="0"/>
                <a:cs typeface="Arial"/>
              </a:rPr>
              <a:t>GET </a:t>
            </a:r>
            <a:r>
              <a:rPr sz="7900" b="1" spc="505" dirty="0">
                <a:solidFill>
                  <a:srgbClr val="282829"/>
                </a:solidFill>
                <a:latin typeface="Georgia" panose="02040502050405020303" pitchFamily="18" charset="0"/>
                <a:cs typeface="Arial"/>
              </a:rPr>
              <a:t>A </a:t>
            </a:r>
            <a:r>
              <a:rPr sz="7900" b="1" spc="-2180" dirty="0">
                <a:solidFill>
                  <a:srgbClr val="282829"/>
                </a:solidFill>
                <a:latin typeface="Georgia" panose="02040502050405020303" pitchFamily="18" charset="0"/>
                <a:cs typeface="Arial"/>
              </a:rPr>
              <a:t> </a:t>
            </a:r>
            <a:r>
              <a:rPr sz="7900" b="1" spc="-105" dirty="0">
                <a:solidFill>
                  <a:srgbClr val="282829"/>
                </a:solidFill>
                <a:latin typeface="Georgia" panose="02040502050405020303" pitchFamily="18" charset="0"/>
                <a:cs typeface="Arial"/>
              </a:rPr>
              <a:t>JOB?</a:t>
            </a:r>
            <a:endParaRPr sz="7900" dirty="0">
              <a:latin typeface="Georgia" panose="02040502050405020303" pitchFamily="18" charset="0"/>
              <a:cs typeface="Arial"/>
            </a:endParaRPr>
          </a:p>
        </p:txBody>
      </p:sp>
      <p:sp>
        <p:nvSpPr>
          <p:cNvPr id="8" name="Slide Number Placeholder 7"/>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29</a:t>
            </a:fld>
            <a:endParaRPr lang="en-IN"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0" y="0"/>
            <a:ext cx="8258174" cy="10286999"/>
          </a:xfrm>
          <a:prstGeom prst="rect">
            <a:avLst/>
          </a:prstGeom>
        </p:spPr>
      </p:pic>
      <p:sp>
        <p:nvSpPr>
          <p:cNvPr id="5" name="object 5"/>
          <p:cNvSpPr txBox="1">
            <a:spLocks noGrp="1"/>
          </p:cNvSpPr>
          <p:nvPr>
            <p:ph type="title"/>
          </p:nvPr>
        </p:nvSpPr>
        <p:spPr>
          <a:xfrm>
            <a:off x="9159874" y="1573218"/>
            <a:ext cx="4511675" cy="2404745"/>
          </a:xfrm>
          <a:prstGeom prst="rect">
            <a:avLst/>
          </a:prstGeom>
        </p:spPr>
        <p:txBody>
          <a:bodyPr vert="horz" wrap="square" lIns="0" tIns="59690" rIns="0" bIns="0" rtlCol="0">
            <a:spAutoFit/>
          </a:bodyPr>
          <a:lstStyle/>
          <a:p>
            <a:pPr marL="12700" marR="5080">
              <a:lnSpc>
                <a:spcPts val="9230"/>
              </a:lnSpc>
              <a:spcBef>
                <a:spcPts val="470"/>
              </a:spcBef>
            </a:pPr>
            <a:r>
              <a:rPr sz="7900" b="1" spc="540" dirty="0">
                <a:solidFill>
                  <a:srgbClr val="28CCB9"/>
                </a:solidFill>
                <a:latin typeface="Trebuchet MS"/>
                <a:cs typeface="Trebuchet MS"/>
              </a:rPr>
              <a:t>VISION</a:t>
            </a:r>
            <a:r>
              <a:rPr sz="7900" b="1" spc="-265" dirty="0">
                <a:solidFill>
                  <a:srgbClr val="28CCB9"/>
                </a:solidFill>
                <a:latin typeface="Trebuchet MS"/>
                <a:cs typeface="Trebuchet MS"/>
              </a:rPr>
              <a:t> </a:t>
            </a:r>
            <a:r>
              <a:rPr sz="7900" b="1" spc="95" dirty="0">
                <a:solidFill>
                  <a:srgbClr val="28CCB9"/>
                </a:solidFill>
                <a:latin typeface="Trebuchet MS"/>
                <a:cs typeface="Trebuchet MS"/>
              </a:rPr>
              <a:t>&amp; </a:t>
            </a:r>
            <a:r>
              <a:rPr sz="7900" b="1" spc="-2365" dirty="0">
                <a:solidFill>
                  <a:srgbClr val="28CCB9"/>
                </a:solidFill>
                <a:latin typeface="Trebuchet MS"/>
                <a:cs typeface="Trebuchet MS"/>
              </a:rPr>
              <a:t> </a:t>
            </a:r>
            <a:r>
              <a:rPr sz="7900" b="1" spc="680" dirty="0">
                <a:solidFill>
                  <a:srgbClr val="28CCB9"/>
                </a:solidFill>
                <a:latin typeface="Trebuchet MS"/>
                <a:cs typeface="Trebuchet MS"/>
              </a:rPr>
              <a:t>MISSION</a:t>
            </a:r>
            <a:endParaRPr sz="7900" dirty="0">
              <a:latin typeface="Trebuchet MS"/>
              <a:cs typeface="Trebuchet MS"/>
            </a:endParaRPr>
          </a:p>
        </p:txBody>
      </p:sp>
      <p:sp>
        <p:nvSpPr>
          <p:cNvPr id="6" name="object 6"/>
          <p:cNvSpPr txBox="1"/>
          <p:nvPr/>
        </p:nvSpPr>
        <p:spPr>
          <a:xfrm>
            <a:off x="9159874" y="4484620"/>
            <a:ext cx="8068309" cy="4230645"/>
          </a:xfrm>
          <a:prstGeom prst="rect">
            <a:avLst/>
          </a:prstGeom>
        </p:spPr>
        <p:txBody>
          <a:bodyPr vert="horz" wrap="square" lIns="0" tIns="13970" rIns="0" bIns="0" rtlCol="0">
            <a:spAutoFit/>
          </a:bodyPr>
          <a:lstStyle/>
          <a:p>
            <a:pPr marL="12700" marR="5080">
              <a:lnSpc>
                <a:spcPct val="125000"/>
              </a:lnSpc>
              <a:spcBef>
                <a:spcPts val="110"/>
              </a:spcBef>
            </a:pPr>
            <a:r>
              <a:rPr sz="2250" b="1" spc="100" dirty="0">
                <a:solidFill>
                  <a:srgbClr val="217DEE"/>
                </a:solidFill>
                <a:latin typeface="Georgia" panose="02040502050405020303" pitchFamily="18" charset="0"/>
                <a:cs typeface="Trebuchet MS"/>
              </a:rPr>
              <a:t>VISION:</a:t>
            </a:r>
            <a:r>
              <a:rPr sz="2250" b="1" spc="-30" dirty="0">
                <a:solidFill>
                  <a:srgbClr val="217DEE"/>
                </a:solidFill>
                <a:latin typeface="Georgia" panose="02040502050405020303" pitchFamily="18" charset="0"/>
                <a:cs typeface="Trebuchet MS"/>
              </a:rPr>
              <a:t> </a:t>
            </a:r>
            <a:r>
              <a:rPr sz="2800" dirty="0"/>
              <a:t>A financially aware and empowered India.</a:t>
            </a:r>
          </a:p>
          <a:p>
            <a:pPr>
              <a:lnSpc>
                <a:spcPct val="100000"/>
              </a:lnSpc>
              <a:spcBef>
                <a:spcPts val="10"/>
              </a:spcBef>
            </a:pPr>
            <a:endParaRPr sz="2900" dirty="0">
              <a:latin typeface="Trebuchet MS"/>
              <a:cs typeface="Trebuchet MS"/>
            </a:endParaRPr>
          </a:p>
          <a:p>
            <a:pPr marL="12700" marR="5080" algn="just">
              <a:lnSpc>
                <a:spcPct val="125000"/>
              </a:lnSpc>
            </a:pPr>
            <a:r>
              <a:rPr sz="2250" b="1" spc="140" dirty="0">
                <a:solidFill>
                  <a:srgbClr val="217DEE"/>
                </a:solidFill>
                <a:latin typeface="Georgia" panose="02040502050405020303" pitchFamily="18" charset="0"/>
                <a:cs typeface="Trebuchet MS"/>
              </a:rPr>
              <a:t>MISSION: </a:t>
            </a:r>
            <a:r>
              <a:rPr sz="2250" spc="130" dirty="0">
                <a:latin typeface="Trebuchet MS"/>
                <a:cs typeface="Trebuchet MS"/>
              </a:rPr>
              <a:t>T</a:t>
            </a:r>
            <a:r>
              <a:rPr sz="2800" dirty="0"/>
              <a:t>o undertake massive Financial Education  campaign to help people manage money more effectively  to achieve financial well being by accessing appropriate  financial products and services through regulated entities  with fair and transparent machinery for consumer  protection and grievance redressal.</a:t>
            </a:r>
          </a:p>
        </p:txBody>
      </p:sp>
      <p:sp>
        <p:nvSpPr>
          <p:cNvPr id="4" name="Slide Number Placeholder 3"/>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3</a:t>
            </a:fld>
            <a:endParaRPr lang="en-IN"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0" y="10287000"/>
                </a:moveTo>
                <a:lnTo>
                  <a:pt x="0" y="0"/>
                </a:lnTo>
                <a:lnTo>
                  <a:pt x="18288000" y="0"/>
                </a:lnTo>
                <a:lnTo>
                  <a:pt x="18288000" y="10287000"/>
                </a:lnTo>
                <a:lnTo>
                  <a:pt x="0" y="10287000"/>
                </a:lnTo>
                <a:close/>
              </a:path>
            </a:pathLst>
          </a:custGeom>
          <a:solidFill>
            <a:srgbClr val="28CCB9"/>
          </a:solidFill>
        </p:spPr>
        <p:txBody>
          <a:bodyPr wrap="square" lIns="0" tIns="0" rIns="0" bIns="0" rtlCol="0"/>
          <a:lstStyle/>
          <a:p>
            <a:endParaRPr/>
          </a:p>
        </p:txBody>
      </p:sp>
      <p:grpSp>
        <p:nvGrpSpPr>
          <p:cNvPr id="3" name="object 3"/>
          <p:cNvGrpSpPr/>
          <p:nvPr/>
        </p:nvGrpSpPr>
        <p:grpSpPr>
          <a:xfrm>
            <a:off x="4019574" y="2009774"/>
            <a:ext cx="10258425" cy="6305550"/>
            <a:chOff x="4019574" y="2009774"/>
            <a:chExt cx="10258425" cy="6305550"/>
          </a:xfrm>
        </p:grpSpPr>
        <p:sp>
          <p:nvSpPr>
            <p:cNvPr id="4" name="object 4"/>
            <p:cNvSpPr/>
            <p:nvPr/>
          </p:nvSpPr>
          <p:spPr>
            <a:xfrm>
              <a:off x="4019574" y="2630582"/>
              <a:ext cx="10258425" cy="5685155"/>
            </a:xfrm>
            <a:custGeom>
              <a:avLst/>
              <a:gdLst/>
              <a:ahLst/>
              <a:cxnLst/>
              <a:rect l="l" t="t" r="r" b="b"/>
              <a:pathLst>
                <a:path w="10258425" h="5685155">
                  <a:moveTo>
                    <a:pt x="5129187" y="5684743"/>
                  </a:moveTo>
                  <a:lnTo>
                    <a:pt x="5071895" y="5684332"/>
                  </a:lnTo>
                  <a:lnTo>
                    <a:pt x="5014986" y="5683101"/>
                  </a:lnTo>
                  <a:lnTo>
                    <a:pt x="4958570" y="5681048"/>
                  </a:lnTo>
                  <a:lnTo>
                    <a:pt x="4902755" y="5678175"/>
                  </a:lnTo>
                  <a:lnTo>
                    <a:pt x="4847651" y="5674481"/>
                  </a:lnTo>
                  <a:lnTo>
                    <a:pt x="4793369" y="5669966"/>
                  </a:lnTo>
                  <a:lnTo>
                    <a:pt x="4740016" y="5664630"/>
                  </a:lnTo>
                  <a:lnTo>
                    <a:pt x="4687703" y="5658474"/>
                  </a:lnTo>
                  <a:lnTo>
                    <a:pt x="4636539" y="5651496"/>
                  </a:lnTo>
                  <a:lnTo>
                    <a:pt x="4586633" y="5643697"/>
                  </a:lnTo>
                  <a:lnTo>
                    <a:pt x="4538095" y="5635078"/>
                  </a:lnTo>
                  <a:lnTo>
                    <a:pt x="4491034" y="5625638"/>
                  </a:lnTo>
                  <a:lnTo>
                    <a:pt x="4445560" y="5615376"/>
                  </a:lnTo>
                  <a:lnTo>
                    <a:pt x="4401781" y="5604294"/>
                  </a:lnTo>
                  <a:lnTo>
                    <a:pt x="825799" y="4597048"/>
                  </a:lnTo>
                  <a:lnTo>
                    <a:pt x="778403" y="4582730"/>
                  </a:lnTo>
                  <a:lnTo>
                    <a:pt x="731768" y="4566365"/>
                  </a:lnTo>
                  <a:lnTo>
                    <a:pt x="685959" y="4548029"/>
                  </a:lnTo>
                  <a:lnTo>
                    <a:pt x="641043" y="4527796"/>
                  </a:lnTo>
                  <a:lnTo>
                    <a:pt x="597084" y="4505744"/>
                  </a:lnTo>
                  <a:lnTo>
                    <a:pt x="554149" y="4481947"/>
                  </a:lnTo>
                  <a:lnTo>
                    <a:pt x="512302" y="4456481"/>
                  </a:lnTo>
                  <a:lnTo>
                    <a:pt x="471611" y="4429423"/>
                  </a:lnTo>
                  <a:lnTo>
                    <a:pt x="432139" y="4400847"/>
                  </a:lnTo>
                  <a:lnTo>
                    <a:pt x="393953" y="4370830"/>
                  </a:lnTo>
                  <a:lnTo>
                    <a:pt x="357119" y="4339447"/>
                  </a:lnTo>
                  <a:lnTo>
                    <a:pt x="321702" y="4306775"/>
                  </a:lnTo>
                  <a:lnTo>
                    <a:pt x="287767" y="4272888"/>
                  </a:lnTo>
                  <a:lnTo>
                    <a:pt x="255381" y="4237862"/>
                  </a:lnTo>
                  <a:lnTo>
                    <a:pt x="224609" y="4201774"/>
                  </a:lnTo>
                  <a:lnTo>
                    <a:pt x="195516" y="4164699"/>
                  </a:lnTo>
                  <a:lnTo>
                    <a:pt x="168168" y="4126712"/>
                  </a:lnTo>
                  <a:lnTo>
                    <a:pt x="142631" y="4087890"/>
                  </a:lnTo>
                  <a:lnTo>
                    <a:pt x="118970" y="4048308"/>
                  </a:lnTo>
                  <a:lnTo>
                    <a:pt x="97252" y="4008042"/>
                  </a:lnTo>
                  <a:lnTo>
                    <a:pt x="77541" y="3967168"/>
                  </a:lnTo>
                  <a:lnTo>
                    <a:pt x="59903" y="3925761"/>
                  </a:lnTo>
                  <a:lnTo>
                    <a:pt x="44404" y="3883897"/>
                  </a:lnTo>
                  <a:lnTo>
                    <a:pt x="31109" y="3841651"/>
                  </a:lnTo>
                  <a:lnTo>
                    <a:pt x="20085" y="3799101"/>
                  </a:lnTo>
                  <a:lnTo>
                    <a:pt x="11396" y="3756320"/>
                  </a:lnTo>
                  <a:lnTo>
                    <a:pt x="5108" y="3713386"/>
                  </a:lnTo>
                  <a:lnTo>
                    <a:pt x="1288" y="3670373"/>
                  </a:lnTo>
                  <a:lnTo>
                    <a:pt x="0" y="3627358"/>
                  </a:lnTo>
                  <a:lnTo>
                    <a:pt x="0" y="2062515"/>
                  </a:lnTo>
                  <a:lnTo>
                    <a:pt x="1288" y="2019499"/>
                  </a:lnTo>
                  <a:lnTo>
                    <a:pt x="5108" y="1976485"/>
                  </a:lnTo>
                  <a:lnTo>
                    <a:pt x="11396" y="1933547"/>
                  </a:lnTo>
                  <a:lnTo>
                    <a:pt x="20085" y="1890759"/>
                  </a:lnTo>
                  <a:lnTo>
                    <a:pt x="31109" y="1848195"/>
                  </a:lnTo>
                  <a:lnTo>
                    <a:pt x="44404" y="1805931"/>
                  </a:lnTo>
                  <a:lnTo>
                    <a:pt x="59903" y="1764040"/>
                  </a:lnTo>
                  <a:lnTo>
                    <a:pt x="77541" y="1722597"/>
                  </a:lnTo>
                  <a:lnTo>
                    <a:pt x="97252" y="1681677"/>
                  </a:lnTo>
                  <a:lnTo>
                    <a:pt x="118970" y="1641354"/>
                  </a:lnTo>
                  <a:lnTo>
                    <a:pt x="142631" y="1601702"/>
                  </a:lnTo>
                  <a:lnTo>
                    <a:pt x="168168" y="1562797"/>
                  </a:lnTo>
                  <a:lnTo>
                    <a:pt x="195516" y="1524712"/>
                  </a:lnTo>
                  <a:lnTo>
                    <a:pt x="224609" y="1487521"/>
                  </a:lnTo>
                  <a:lnTo>
                    <a:pt x="255381" y="1451300"/>
                  </a:lnTo>
                  <a:lnTo>
                    <a:pt x="287767" y="1416123"/>
                  </a:lnTo>
                  <a:lnTo>
                    <a:pt x="321702" y="1382064"/>
                  </a:lnTo>
                  <a:lnTo>
                    <a:pt x="357119" y="1349198"/>
                  </a:lnTo>
                  <a:lnTo>
                    <a:pt x="393953" y="1317600"/>
                  </a:lnTo>
                  <a:lnTo>
                    <a:pt x="432139" y="1287343"/>
                  </a:lnTo>
                  <a:lnTo>
                    <a:pt x="471611" y="1258502"/>
                  </a:lnTo>
                  <a:lnTo>
                    <a:pt x="512302" y="1231152"/>
                  </a:lnTo>
                  <a:lnTo>
                    <a:pt x="554149" y="1205366"/>
                  </a:lnTo>
                  <a:lnTo>
                    <a:pt x="597084" y="1181221"/>
                  </a:lnTo>
                  <a:lnTo>
                    <a:pt x="641043" y="1158790"/>
                  </a:lnTo>
                  <a:lnTo>
                    <a:pt x="685959" y="1138147"/>
                  </a:lnTo>
                  <a:lnTo>
                    <a:pt x="731768" y="1119367"/>
                  </a:lnTo>
                  <a:lnTo>
                    <a:pt x="778403" y="1102524"/>
                  </a:lnTo>
                  <a:lnTo>
                    <a:pt x="825799" y="1087694"/>
                  </a:lnTo>
                  <a:lnTo>
                    <a:pt x="4359809" y="92351"/>
                  </a:lnTo>
                  <a:lnTo>
                    <a:pt x="4400888" y="81342"/>
                  </a:lnTo>
                  <a:lnTo>
                    <a:pt x="4444019" y="70907"/>
                  </a:lnTo>
                  <a:lnTo>
                    <a:pt x="4489064" y="61075"/>
                  </a:lnTo>
                  <a:lnTo>
                    <a:pt x="4535888" y="51871"/>
                  </a:lnTo>
                  <a:lnTo>
                    <a:pt x="4584353" y="43325"/>
                  </a:lnTo>
                  <a:lnTo>
                    <a:pt x="4634323" y="35462"/>
                  </a:lnTo>
                  <a:lnTo>
                    <a:pt x="4685660" y="28311"/>
                  </a:lnTo>
                  <a:lnTo>
                    <a:pt x="4738229" y="21899"/>
                  </a:lnTo>
                  <a:lnTo>
                    <a:pt x="4791891" y="16253"/>
                  </a:lnTo>
                  <a:lnTo>
                    <a:pt x="4846512" y="11401"/>
                  </a:lnTo>
                  <a:lnTo>
                    <a:pt x="4901952" y="7369"/>
                  </a:lnTo>
                  <a:lnTo>
                    <a:pt x="4958077" y="4186"/>
                  </a:lnTo>
                  <a:lnTo>
                    <a:pt x="5014749" y="1878"/>
                  </a:lnTo>
                  <a:lnTo>
                    <a:pt x="5071831" y="474"/>
                  </a:lnTo>
                  <a:lnTo>
                    <a:pt x="5129187" y="0"/>
                  </a:lnTo>
                  <a:lnTo>
                    <a:pt x="5186479" y="410"/>
                  </a:lnTo>
                  <a:lnTo>
                    <a:pt x="5243388" y="1641"/>
                  </a:lnTo>
                  <a:lnTo>
                    <a:pt x="5299804" y="3694"/>
                  </a:lnTo>
                  <a:lnTo>
                    <a:pt x="5355619" y="6567"/>
                  </a:lnTo>
                  <a:lnTo>
                    <a:pt x="5410722" y="10261"/>
                  </a:lnTo>
                  <a:lnTo>
                    <a:pt x="5465005" y="14776"/>
                  </a:lnTo>
                  <a:lnTo>
                    <a:pt x="5518358" y="20112"/>
                  </a:lnTo>
                  <a:lnTo>
                    <a:pt x="5570671" y="26268"/>
                  </a:lnTo>
                  <a:lnTo>
                    <a:pt x="5621835" y="33246"/>
                  </a:lnTo>
                  <a:lnTo>
                    <a:pt x="5671741" y="41045"/>
                  </a:lnTo>
                  <a:lnTo>
                    <a:pt x="5720279" y="49664"/>
                  </a:lnTo>
                  <a:lnTo>
                    <a:pt x="5767340" y="59104"/>
                  </a:lnTo>
                  <a:lnTo>
                    <a:pt x="5812814" y="69366"/>
                  </a:lnTo>
                  <a:lnTo>
                    <a:pt x="5856592" y="80448"/>
                  </a:lnTo>
                  <a:lnTo>
                    <a:pt x="9432575" y="1087694"/>
                  </a:lnTo>
                  <a:lnTo>
                    <a:pt x="9479971" y="1102524"/>
                  </a:lnTo>
                  <a:lnTo>
                    <a:pt x="9526606" y="1119367"/>
                  </a:lnTo>
                  <a:lnTo>
                    <a:pt x="9572415" y="1138147"/>
                  </a:lnTo>
                  <a:lnTo>
                    <a:pt x="9617331" y="1158790"/>
                  </a:lnTo>
                  <a:lnTo>
                    <a:pt x="9661290" y="1181221"/>
                  </a:lnTo>
                  <a:lnTo>
                    <a:pt x="9704225" y="1205366"/>
                  </a:lnTo>
                  <a:lnTo>
                    <a:pt x="9746071" y="1231152"/>
                  </a:lnTo>
                  <a:lnTo>
                    <a:pt x="9786763" y="1258502"/>
                  </a:lnTo>
                  <a:lnTo>
                    <a:pt x="9826235" y="1287343"/>
                  </a:lnTo>
                  <a:lnTo>
                    <a:pt x="9864420" y="1317600"/>
                  </a:lnTo>
                  <a:lnTo>
                    <a:pt x="9901255" y="1349198"/>
                  </a:lnTo>
                  <a:lnTo>
                    <a:pt x="9936672" y="1382064"/>
                  </a:lnTo>
                  <a:lnTo>
                    <a:pt x="9970606" y="1416123"/>
                  </a:lnTo>
                  <a:lnTo>
                    <a:pt x="10002993" y="1451300"/>
                  </a:lnTo>
                  <a:lnTo>
                    <a:pt x="10033765" y="1487521"/>
                  </a:lnTo>
                  <a:lnTo>
                    <a:pt x="10062858" y="1524712"/>
                  </a:lnTo>
                  <a:lnTo>
                    <a:pt x="10090206" y="1562797"/>
                  </a:lnTo>
                  <a:lnTo>
                    <a:pt x="10115743" y="1601702"/>
                  </a:lnTo>
                  <a:lnTo>
                    <a:pt x="10139403" y="1641354"/>
                  </a:lnTo>
                  <a:lnTo>
                    <a:pt x="10161122" y="1681677"/>
                  </a:lnTo>
                  <a:lnTo>
                    <a:pt x="10180833" y="1722597"/>
                  </a:lnTo>
                  <a:lnTo>
                    <a:pt x="10198471" y="1764040"/>
                  </a:lnTo>
                  <a:lnTo>
                    <a:pt x="10213970" y="1805931"/>
                  </a:lnTo>
                  <a:lnTo>
                    <a:pt x="10227264" y="1848195"/>
                  </a:lnTo>
                  <a:lnTo>
                    <a:pt x="10238289" y="1890759"/>
                  </a:lnTo>
                  <a:lnTo>
                    <a:pt x="10246978" y="1933547"/>
                  </a:lnTo>
                  <a:lnTo>
                    <a:pt x="10253265" y="1976485"/>
                  </a:lnTo>
                  <a:lnTo>
                    <a:pt x="10257086" y="2019499"/>
                  </a:lnTo>
                  <a:lnTo>
                    <a:pt x="10258374" y="2062515"/>
                  </a:lnTo>
                  <a:lnTo>
                    <a:pt x="10258374" y="3627358"/>
                  </a:lnTo>
                  <a:lnTo>
                    <a:pt x="10257086" y="3670373"/>
                  </a:lnTo>
                  <a:lnTo>
                    <a:pt x="10253265" y="3713388"/>
                  </a:lnTo>
                  <a:lnTo>
                    <a:pt x="10246978" y="3756326"/>
                  </a:lnTo>
                  <a:lnTo>
                    <a:pt x="10238289" y="3799114"/>
                  </a:lnTo>
                  <a:lnTo>
                    <a:pt x="10227264" y="3841678"/>
                  </a:lnTo>
                  <a:lnTo>
                    <a:pt x="10213970" y="3883942"/>
                  </a:lnTo>
                  <a:lnTo>
                    <a:pt x="10198471" y="3925833"/>
                  </a:lnTo>
                  <a:lnTo>
                    <a:pt x="10180833" y="3967275"/>
                  </a:lnTo>
                  <a:lnTo>
                    <a:pt x="10161122" y="4008196"/>
                  </a:lnTo>
                  <a:lnTo>
                    <a:pt x="10139403" y="4048519"/>
                  </a:lnTo>
                  <a:lnTo>
                    <a:pt x="10115743" y="4088170"/>
                  </a:lnTo>
                  <a:lnTo>
                    <a:pt x="10090206" y="4127076"/>
                  </a:lnTo>
                  <a:lnTo>
                    <a:pt x="10062858" y="4165161"/>
                  </a:lnTo>
                  <a:lnTo>
                    <a:pt x="10033765" y="4202351"/>
                  </a:lnTo>
                  <a:lnTo>
                    <a:pt x="10002993" y="4238572"/>
                  </a:lnTo>
                  <a:lnTo>
                    <a:pt x="9970606" y="4273749"/>
                  </a:lnTo>
                  <a:lnTo>
                    <a:pt x="9936672" y="4307808"/>
                  </a:lnTo>
                  <a:lnTo>
                    <a:pt x="9901255" y="4340674"/>
                  </a:lnTo>
                  <a:lnTo>
                    <a:pt x="9864420" y="4372273"/>
                  </a:lnTo>
                  <a:lnTo>
                    <a:pt x="9826235" y="4402530"/>
                  </a:lnTo>
                  <a:lnTo>
                    <a:pt x="9786763" y="4431371"/>
                  </a:lnTo>
                  <a:lnTo>
                    <a:pt x="9746071" y="4458721"/>
                  </a:lnTo>
                  <a:lnTo>
                    <a:pt x="9704225" y="4484506"/>
                  </a:lnTo>
                  <a:lnTo>
                    <a:pt x="9661290" y="4508652"/>
                  </a:lnTo>
                  <a:lnTo>
                    <a:pt x="9617331" y="4531083"/>
                  </a:lnTo>
                  <a:lnTo>
                    <a:pt x="9572415" y="4551726"/>
                  </a:lnTo>
                  <a:lnTo>
                    <a:pt x="9526606" y="4570506"/>
                  </a:lnTo>
                  <a:lnTo>
                    <a:pt x="9479971" y="4587348"/>
                  </a:lnTo>
                  <a:lnTo>
                    <a:pt x="9432575" y="4602179"/>
                  </a:lnTo>
                  <a:lnTo>
                    <a:pt x="5898565" y="5597522"/>
                  </a:lnTo>
                  <a:lnTo>
                    <a:pt x="5856528" y="5608466"/>
                  </a:lnTo>
                  <a:lnTo>
                    <a:pt x="5812577" y="5618716"/>
                  </a:lnTo>
                  <a:lnTo>
                    <a:pt x="5766847" y="5628265"/>
                  </a:lnTo>
                  <a:lnTo>
                    <a:pt x="5719477" y="5637101"/>
                  </a:lnTo>
                  <a:lnTo>
                    <a:pt x="5670601" y="5645218"/>
                  </a:lnTo>
                  <a:lnTo>
                    <a:pt x="5620358" y="5652604"/>
                  </a:lnTo>
                  <a:lnTo>
                    <a:pt x="5568884" y="5659252"/>
                  </a:lnTo>
                  <a:lnTo>
                    <a:pt x="5516315" y="5665152"/>
                  </a:lnTo>
                  <a:lnTo>
                    <a:pt x="5462789" y="5670295"/>
                  </a:lnTo>
                  <a:lnTo>
                    <a:pt x="5408443" y="5674671"/>
                  </a:lnTo>
                  <a:lnTo>
                    <a:pt x="5353412" y="5678273"/>
                  </a:lnTo>
                  <a:lnTo>
                    <a:pt x="5297835" y="5681090"/>
                  </a:lnTo>
                  <a:lnTo>
                    <a:pt x="5241847" y="5683113"/>
                  </a:lnTo>
                  <a:lnTo>
                    <a:pt x="5185585" y="5684334"/>
                  </a:lnTo>
                  <a:lnTo>
                    <a:pt x="5129187" y="5684743"/>
                  </a:lnTo>
                  <a:close/>
                </a:path>
              </a:pathLst>
            </a:custGeom>
            <a:solidFill>
              <a:srgbClr val="217DEE"/>
            </a:solidFill>
          </p:spPr>
          <p:txBody>
            <a:bodyPr wrap="square" lIns="0" tIns="0" rIns="0" bIns="0" rtlCol="0"/>
            <a:lstStyle/>
            <a:p>
              <a:endParaRPr/>
            </a:p>
          </p:txBody>
        </p:sp>
        <p:sp>
          <p:nvSpPr>
            <p:cNvPr id="5" name="object 5"/>
            <p:cNvSpPr/>
            <p:nvPr/>
          </p:nvSpPr>
          <p:spPr>
            <a:xfrm>
              <a:off x="4291421" y="2907636"/>
              <a:ext cx="9709785" cy="5135880"/>
            </a:xfrm>
            <a:custGeom>
              <a:avLst/>
              <a:gdLst/>
              <a:ahLst/>
              <a:cxnLst/>
              <a:rect l="l" t="t" r="r" b="b"/>
              <a:pathLst>
                <a:path w="9709785" h="5135880">
                  <a:moveTo>
                    <a:pt x="4857340" y="5135765"/>
                  </a:moveTo>
                  <a:lnTo>
                    <a:pt x="4801389" y="5135297"/>
                  </a:lnTo>
                  <a:lnTo>
                    <a:pt x="4746038" y="5133925"/>
                  </a:lnTo>
                  <a:lnTo>
                    <a:pt x="4691195" y="5131675"/>
                  </a:lnTo>
                  <a:lnTo>
                    <a:pt x="4637069" y="5128585"/>
                  </a:lnTo>
                  <a:lnTo>
                    <a:pt x="4583796" y="5124686"/>
                  </a:lnTo>
                  <a:lnTo>
                    <a:pt x="4531509" y="5120014"/>
                  </a:lnTo>
                  <a:lnTo>
                    <a:pt x="4480345" y="5114601"/>
                  </a:lnTo>
                  <a:lnTo>
                    <a:pt x="4430436" y="5108481"/>
                  </a:lnTo>
                  <a:lnTo>
                    <a:pt x="4381918" y="5101688"/>
                  </a:lnTo>
                  <a:lnTo>
                    <a:pt x="4334925" y="5094256"/>
                  </a:lnTo>
                  <a:lnTo>
                    <a:pt x="4289593" y="5086218"/>
                  </a:lnTo>
                  <a:lnTo>
                    <a:pt x="4246054" y="5077607"/>
                  </a:lnTo>
                  <a:lnTo>
                    <a:pt x="4204445" y="5068459"/>
                  </a:lnTo>
                  <a:lnTo>
                    <a:pt x="4164900" y="5058805"/>
                  </a:lnTo>
                  <a:lnTo>
                    <a:pt x="630890" y="4058331"/>
                  </a:lnTo>
                  <a:lnTo>
                    <a:pt x="582869" y="4042897"/>
                  </a:lnTo>
                  <a:lnTo>
                    <a:pt x="535637" y="4024558"/>
                  </a:lnTo>
                  <a:lnTo>
                    <a:pt x="489351" y="4003480"/>
                  </a:lnTo>
                  <a:lnTo>
                    <a:pt x="444172" y="3979829"/>
                  </a:lnTo>
                  <a:lnTo>
                    <a:pt x="400259" y="3953771"/>
                  </a:lnTo>
                  <a:lnTo>
                    <a:pt x="357772" y="3925473"/>
                  </a:lnTo>
                  <a:lnTo>
                    <a:pt x="316869" y="3895101"/>
                  </a:lnTo>
                  <a:lnTo>
                    <a:pt x="277712" y="3862821"/>
                  </a:lnTo>
                  <a:lnTo>
                    <a:pt x="240458" y="3828799"/>
                  </a:lnTo>
                  <a:lnTo>
                    <a:pt x="205268" y="3793202"/>
                  </a:lnTo>
                  <a:lnTo>
                    <a:pt x="172302" y="3756195"/>
                  </a:lnTo>
                  <a:lnTo>
                    <a:pt x="141718" y="3717944"/>
                  </a:lnTo>
                  <a:lnTo>
                    <a:pt x="113676" y="3678617"/>
                  </a:lnTo>
                  <a:lnTo>
                    <a:pt x="88336" y="3638379"/>
                  </a:lnTo>
                  <a:lnTo>
                    <a:pt x="65856" y="3597397"/>
                  </a:lnTo>
                  <a:lnTo>
                    <a:pt x="46398" y="3555836"/>
                  </a:lnTo>
                  <a:lnTo>
                    <a:pt x="30120" y="3513863"/>
                  </a:lnTo>
                  <a:lnTo>
                    <a:pt x="17182" y="3471644"/>
                  </a:lnTo>
                  <a:lnTo>
                    <a:pt x="7742" y="3429345"/>
                  </a:lnTo>
                  <a:lnTo>
                    <a:pt x="1962" y="3387133"/>
                  </a:lnTo>
                  <a:lnTo>
                    <a:pt x="0" y="3345173"/>
                  </a:lnTo>
                  <a:lnTo>
                    <a:pt x="0" y="1785460"/>
                  </a:lnTo>
                  <a:lnTo>
                    <a:pt x="1928" y="1744166"/>
                  </a:lnTo>
                  <a:lnTo>
                    <a:pt x="7612" y="1702493"/>
                  </a:lnTo>
                  <a:lnTo>
                    <a:pt x="16897" y="1660620"/>
                  </a:lnTo>
                  <a:lnTo>
                    <a:pt x="29633" y="1618727"/>
                  </a:lnTo>
                  <a:lnTo>
                    <a:pt x="45664" y="1576994"/>
                  </a:lnTo>
                  <a:lnTo>
                    <a:pt x="64840" y="1535600"/>
                  </a:lnTo>
                  <a:lnTo>
                    <a:pt x="87006" y="1494724"/>
                  </a:lnTo>
                  <a:lnTo>
                    <a:pt x="112010" y="1454547"/>
                  </a:lnTo>
                  <a:lnTo>
                    <a:pt x="139699" y="1415247"/>
                  </a:lnTo>
                  <a:lnTo>
                    <a:pt x="169920" y="1377004"/>
                  </a:lnTo>
                  <a:lnTo>
                    <a:pt x="202521" y="1339998"/>
                  </a:lnTo>
                  <a:lnTo>
                    <a:pt x="237348" y="1304407"/>
                  </a:lnTo>
                  <a:lnTo>
                    <a:pt x="274248" y="1270412"/>
                  </a:lnTo>
                  <a:lnTo>
                    <a:pt x="313070" y="1238193"/>
                  </a:lnTo>
                  <a:lnTo>
                    <a:pt x="353659" y="1207927"/>
                  </a:lnTo>
                  <a:lnTo>
                    <a:pt x="395864" y="1179796"/>
                  </a:lnTo>
                  <a:lnTo>
                    <a:pt x="439530" y="1153978"/>
                  </a:lnTo>
                  <a:lnTo>
                    <a:pt x="484506" y="1130654"/>
                  </a:lnTo>
                  <a:lnTo>
                    <a:pt x="530638" y="1110002"/>
                  </a:lnTo>
                  <a:lnTo>
                    <a:pt x="577774" y="1092201"/>
                  </a:lnTo>
                  <a:lnTo>
                    <a:pt x="625760" y="1077433"/>
                  </a:lnTo>
                  <a:lnTo>
                    <a:pt x="4164900" y="76959"/>
                  </a:lnTo>
                  <a:lnTo>
                    <a:pt x="4204445" y="66357"/>
                  </a:lnTo>
                  <a:lnTo>
                    <a:pt x="4246054" y="56541"/>
                  </a:lnTo>
                  <a:lnTo>
                    <a:pt x="4289593" y="47510"/>
                  </a:lnTo>
                  <a:lnTo>
                    <a:pt x="4334925" y="39265"/>
                  </a:lnTo>
                  <a:lnTo>
                    <a:pt x="4381918" y="31804"/>
                  </a:lnTo>
                  <a:lnTo>
                    <a:pt x="4430436" y="25129"/>
                  </a:lnTo>
                  <a:lnTo>
                    <a:pt x="4480345" y="19239"/>
                  </a:lnTo>
                  <a:lnTo>
                    <a:pt x="4531509" y="14135"/>
                  </a:lnTo>
                  <a:lnTo>
                    <a:pt x="4583796" y="9816"/>
                  </a:lnTo>
                  <a:lnTo>
                    <a:pt x="4637069" y="6282"/>
                  </a:lnTo>
                  <a:lnTo>
                    <a:pt x="4691195" y="3533"/>
                  </a:lnTo>
                  <a:lnTo>
                    <a:pt x="4746038" y="1570"/>
                  </a:lnTo>
                  <a:lnTo>
                    <a:pt x="4801465" y="392"/>
                  </a:lnTo>
                  <a:lnTo>
                    <a:pt x="4857340" y="0"/>
                  </a:lnTo>
                  <a:lnTo>
                    <a:pt x="4913215" y="465"/>
                  </a:lnTo>
                  <a:lnTo>
                    <a:pt x="4968642" y="1839"/>
                  </a:lnTo>
                  <a:lnTo>
                    <a:pt x="5023485" y="4089"/>
                  </a:lnTo>
                  <a:lnTo>
                    <a:pt x="5077611" y="7179"/>
                  </a:lnTo>
                  <a:lnTo>
                    <a:pt x="5130884" y="11078"/>
                  </a:lnTo>
                  <a:lnTo>
                    <a:pt x="5183170" y="15750"/>
                  </a:lnTo>
                  <a:lnTo>
                    <a:pt x="5234335" y="21163"/>
                  </a:lnTo>
                  <a:lnTo>
                    <a:pt x="5284244" y="27283"/>
                  </a:lnTo>
                  <a:lnTo>
                    <a:pt x="5332762" y="34076"/>
                  </a:lnTo>
                  <a:lnTo>
                    <a:pt x="5379754" y="41508"/>
                  </a:lnTo>
                  <a:lnTo>
                    <a:pt x="5425087" y="49546"/>
                  </a:lnTo>
                  <a:lnTo>
                    <a:pt x="5468625" y="58157"/>
                  </a:lnTo>
                  <a:lnTo>
                    <a:pt x="5510235" y="67305"/>
                  </a:lnTo>
                  <a:lnTo>
                    <a:pt x="5549780" y="76959"/>
                  </a:lnTo>
                  <a:lnTo>
                    <a:pt x="9083790" y="1072302"/>
                  </a:lnTo>
                  <a:lnTo>
                    <a:pt x="9131777" y="1087736"/>
                  </a:lnTo>
                  <a:lnTo>
                    <a:pt x="9178913" y="1106071"/>
                  </a:lnTo>
                  <a:lnTo>
                    <a:pt x="9225045" y="1127139"/>
                  </a:lnTo>
                  <a:lnTo>
                    <a:pt x="9270021" y="1150769"/>
                  </a:lnTo>
                  <a:lnTo>
                    <a:pt x="9313687" y="1176793"/>
                  </a:lnTo>
                  <a:lnTo>
                    <a:pt x="9355891" y="1205040"/>
                  </a:lnTo>
                  <a:lnTo>
                    <a:pt x="9396481" y="1235342"/>
                  </a:lnTo>
                  <a:lnTo>
                    <a:pt x="9435302" y="1267529"/>
                  </a:lnTo>
                  <a:lnTo>
                    <a:pt x="9472203" y="1301431"/>
                  </a:lnTo>
                  <a:lnTo>
                    <a:pt x="9507030" y="1336878"/>
                  </a:lnTo>
                  <a:lnTo>
                    <a:pt x="9539631" y="1373702"/>
                  </a:lnTo>
                  <a:lnTo>
                    <a:pt x="9569852" y="1411732"/>
                  </a:lnTo>
                  <a:lnTo>
                    <a:pt x="9597541" y="1450799"/>
                  </a:lnTo>
                  <a:lnTo>
                    <a:pt x="9622545" y="1490734"/>
                  </a:lnTo>
                  <a:lnTo>
                    <a:pt x="9644711" y="1531367"/>
                  </a:lnTo>
                  <a:lnTo>
                    <a:pt x="9663886" y="1572528"/>
                  </a:lnTo>
                  <a:lnTo>
                    <a:pt x="9679918" y="1614049"/>
                  </a:lnTo>
                  <a:lnTo>
                    <a:pt x="9692653" y="1655758"/>
                  </a:lnTo>
                  <a:lnTo>
                    <a:pt x="9701939" y="1697488"/>
                  </a:lnTo>
                  <a:lnTo>
                    <a:pt x="9707623" y="1739069"/>
                  </a:lnTo>
                  <a:lnTo>
                    <a:pt x="9709551" y="1780330"/>
                  </a:lnTo>
                  <a:lnTo>
                    <a:pt x="9709551" y="3345173"/>
                  </a:lnTo>
                  <a:lnTo>
                    <a:pt x="9707623" y="3386468"/>
                  </a:lnTo>
                  <a:lnTo>
                    <a:pt x="9701939" y="3428141"/>
                  </a:lnTo>
                  <a:lnTo>
                    <a:pt x="9692653" y="3470014"/>
                  </a:lnTo>
                  <a:lnTo>
                    <a:pt x="9679918" y="3511906"/>
                  </a:lnTo>
                  <a:lnTo>
                    <a:pt x="9663886" y="3553640"/>
                  </a:lnTo>
                  <a:lnTo>
                    <a:pt x="9644711" y="3595034"/>
                  </a:lnTo>
                  <a:lnTo>
                    <a:pt x="9622545" y="3635909"/>
                  </a:lnTo>
                  <a:lnTo>
                    <a:pt x="9597541" y="3676087"/>
                  </a:lnTo>
                  <a:lnTo>
                    <a:pt x="9569852" y="3715387"/>
                  </a:lnTo>
                  <a:lnTo>
                    <a:pt x="9539631" y="3753630"/>
                  </a:lnTo>
                  <a:lnTo>
                    <a:pt x="9507030" y="3790636"/>
                  </a:lnTo>
                  <a:lnTo>
                    <a:pt x="9472203" y="3826226"/>
                  </a:lnTo>
                  <a:lnTo>
                    <a:pt x="9435302" y="3860221"/>
                  </a:lnTo>
                  <a:lnTo>
                    <a:pt x="9396481" y="3892441"/>
                  </a:lnTo>
                  <a:lnTo>
                    <a:pt x="9355891" y="3922706"/>
                  </a:lnTo>
                  <a:lnTo>
                    <a:pt x="9313687" y="3950837"/>
                  </a:lnTo>
                  <a:lnTo>
                    <a:pt x="9270021" y="3976655"/>
                  </a:lnTo>
                  <a:lnTo>
                    <a:pt x="9225045" y="3999980"/>
                  </a:lnTo>
                  <a:lnTo>
                    <a:pt x="9178913" y="4020632"/>
                  </a:lnTo>
                  <a:lnTo>
                    <a:pt x="9131777" y="4038432"/>
                  </a:lnTo>
                  <a:lnTo>
                    <a:pt x="9083790" y="4053201"/>
                  </a:lnTo>
                  <a:lnTo>
                    <a:pt x="5549780" y="5053674"/>
                  </a:lnTo>
                  <a:lnTo>
                    <a:pt x="5510235" y="5064351"/>
                  </a:lnTo>
                  <a:lnTo>
                    <a:pt x="5468625" y="5074377"/>
                  </a:lnTo>
                  <a:lnTo>
                    <a:pt x="5425087" y="5083729"/>
                  </a:lnTo>
                  <a:lnTo>
                    <a:pt x="5379754" y="5092386"/>
                  </a:lnTo>
                  <a:lnTo>
                    <a:pt x="5332762" y="5100325"/>
                  </a:lnTo>
                  <a:lnTo>
                    <a:pt x="5284244" y="5107524"/>
                  </a:lnTo>
                  <a:lnTo>
                    <a:pt x="5234335" y="5113959"/>
                  </a:lnTo>
                  <a:lnTo>
                    <a:pt x="5183170" y="5119610"/>
                  </a:lnTo>
                  <a:lnTo>
                    <a:pt x="5130884" y="5124453"/>
                  </a:lnTo>
                  <a:lnTo>
                    <a:pt x="5077611" y="5128465"/>
                  </a:lnTo>
                  <a:lnTo>
                    <a:pt x="5023485" y="5131625"/>
                  </a:lnTo>
                  <a:lnTo>
                    <a:pt x="4968642" y="5133910"/>
                  </a:lnTo>
                  <a:lnTo>
                    <a:pt x="4913215" y="5135297"/>
                  </a:lnTo>
                  <a:lnTo>
                    <a:pt x="4857340" y="5135765"/>
                  </a:lnTo>
                  <a:close/>
                </a:path>
              </a:pathLst>
            </a:custGeom>
            <a:solidFill>
              <a:srgbClr val="FFFFFF"/>
            </a:solidFill>
          </p:spPr>
          <p:txBody>
            <a:bodyPr wrap="square" lIns="0" tIns="0" rIns="0" bIns="0" rtlCol="0"/>
            <a:lstStyle/>
            <a:p>
              <a:endParaRPr/>
            </a:p>
          </p:txBody>
        </p:sp>
        <p:sp>
          <p:nvSpPr>
            <p:cNvPr id="6" name="object 6"/>
            <p:cNvSpPr/>
            <p:nvPr/>
          </p:nvSpPr>
          <p:spPr>
            <a:xfrm>
              <a:off x="8122924" y="2009774"/>
              <a:ext cx="2051685" cy="2052320"/>
            </a:xfrm>
            <a:custGeom>
              <a:avLst/>
              <a:gdLst/>
              <a:ahLst/>
              <a:cxnLst/>
              <a:rect l="l" t="t" r="r" b="b"/>
              <a:pathLst>
                <a:path w="2051684" h="2052320">
                  <a:moveTo>
                    <a:pt x="1025837" y="2052253"/>
                  </a:moveTo>
                  <a:lnTo>
                    <a:pt x="975070" y="2051034"/>
                  </a:lnTo>
                  <a:lnTo>
                    <a:pt x="924788" y="2047375"/>
                  </a:lnTo>
                  <a:lnTo>
                    <a:pt x="874990" y="2041277"/>
                  </a:lnTo>
                  <a:lnTo>
                    <a:pt x="825677" y="2032738"/>
                  </a:lnTo>
                  <a:lnTo>
                    <a:pt x="776846" y="2021758"/>
                  </a:lnTo>
                  <a:lnTo>
                    <a:pt x="728499" y="2008336"/>
                  </a:lnTo>
                  <a:lnTo>
                    <a:pt x="680633" y="1992472"/>
                  </a:lnTo>
                  <a:lnTo>
                    <a:pt x="633249" y="1974165"/>
                  </a:lnTo>
                  <a:lnTo>
                    <a:pt x="586815" y="1953600"/>
                  </a:lnTo>
                  <a:lnTo>
                    <a:pt x="541761" y="1930964"/>
                  </a:lnTo>
                  <a:lnTo>
                    <a:pt x="498089" y="1906256"/>
                  </a:lnTo>
                  <a:lnTo>
                    <a:pt x="455798" y="1879479"/>
                  </a:lnTo>
                  <a:lnTo>
                    <a:pt x="414890" y="1850634"/>
                  </a:lnTo>
                  <a:lnTo>
                    <a:pt x="375365" y="1819722"/>
                  </a:lnTo>
                  <a:lnTo>
                    <a:pt x="337224" y="1786744"/>
                  </a:lnTo>
                  <a:lnTo>
                    <a:pt x="300467" y="1751701"/>
                  </a:lnTo>
                  <a:lnTo>
                    <a:pt x="265420" y="1714933"/>
                  </a:lnTo>
                  <a:lnTo>
                    <a:pt x="232444" y="1676781"/>
                  </a:lnTo>
                  <a:lnTo>
                    <a:pt x="201539" y="1637245"/>
                  </a:lnTo>
                  <a:lnTo>
                    <a:pt x="172706" y="1596326"/>
                  </a:lnTo>
                  <a:lnTo>
                    <a:pt x="145942" y="1554024"/>
                  </a:lnTo>
                  <a:lnTo>
                    <a:pt x="121248" y="1510339"/>
                  </a:lnTo>
                  <a:lnTo>
                    <a:pt x="98623" y="1465273"/>
                  </a:lnTo>
                  <a:lnTo>
                    <a:pt x="78066" y="1418825"/>
                  </a:lnTo>
                  <a:lnTo>
                    <a:pt x="59764" y="1371428"/>
                  </a:lnTo>
                  <a:lnTo>
                    <a:pt x="43905" y="1323549"/>
                  </a:lnTo>
                  <a:lnTo>
                    <a:pt x="30487" y="1275187"/>
                  </a:lnTo>
                  <a:lnTo>
                    <a:pt x="19510" y="1226343"/>
                  </a:lnTo>
                  <a:lnTo>
                    <a:pt x="10973" y="1177015"/>
                  </a:lnTo>
                  <a:lnTo>
                    <a:pt x="4876" y="1127204"/>
                  </a:lnTo>
                  <a:lnTo>
                    <a:pt x="1219" y="1076908"/>
                  </a:lnTo>
                  <a:lnTo>
                    <a:pt x="0" y="1026126"/>
                  </a:lnTo>
                  <a:lnTo>
                    <a:pt x="1219" y="975345"/>
                  </a:lnTo>
                  <a:lnTo>
                    <a:pt x="4876" y="925049"/>
                  </a:lnTo>
                  <a:lnTo>
                    <a:pt x="10973" y="875237"/>
                  </a:lnTo>
                  <a:lnTo>
                    <a:pt x="19510" y="825910"/>
                  </a:lnTo>
                  <a:lnTo>
                    <a:pt x="30487" y="777066"/>
                  </a:lnTo>
                  <a:lnTo>
                    <a:pt x="43905" y="728704"/>
                  </a:lnTo>
                  <a:lnTo>
                    <a:pt x="59764" y="680825"/>
                  </a:lnTo>
                  <a:lnTo>
                    <a:pt x="78066" y="633428"/>
                  </a:lnTo>
                  <a:lnTo>
                    <a:pt x="98623" y="586980"/>
                  </a:lnTo>
                  <a:lnTo>
                    <a:pt x="121248" y="541914"/>
                  </a:lnTo>
                  <a:lnTo>
                    <a:pt x="145942" y="498229"/>
                  </a:lnTo>
                  <a:lnTo>
                    <a:pt x="172706" y="455927"/>
                  </a:lnTo>
                  <a:lnTo>
                    <a:pt x="201539" y="415007"/>
                  </a:lnTo>
                  <a:lnTo>
                    <a:pt x="232444" y="375471"/>
                  </a:lnTo>
                  <a:lnTo>
                    <a:pt x="265420" y="337319"/>
                  </a:lnTo>
                  <a:lnTo>
                    <a:pt x="300467" y="300552"/>
                  </a:lnTo>
                  <a:lnTo>
                    <a:pt x="337224" y="265495"/>
                  </a:lnTo>
                  <a:lnTo>
                    <a:pt x="375365" y="232509"/>
                  </a:lnTo>
                  <a:lnTo>
                    <a:pt x="414890" y="201596"/>
                  </a:lnTo>
                  <a:lnTo>
                    <a:pt x="455798" y="172754"/>
                  </a:lnTo>
                  <a:lnTo>
                    <a:pt x="498089" y="145983"/>
                  </a:lnTo>
                  <a:lnTo>
                    <a:pt x="541761" y="121282"/>
                  </a:lnTo>
                  <a:lnTo>
                    <a:pt x="586815" y="98650"/>
                  </a:lnTo>
                  <a:lnTo>
                    <a:pt x="633249" y="78088"/>
                  </a:lnTo>
                  <a:lnTo>
                    <a:pt x="680633" y="59781"/>
                  </a:lnTo>
                  <a:lnTo>
                    <a:pt x="728499" y="43917"/>
                  </a:lnTo>
                  <a:lnTo>
                    <a:pt x="776846" y="30495"/>
                  </a:lnTo>
                  <a:lnTo>
                    <a:pt x="825677" y="19515"/>
                  </a:lnTo>
                  <a:lnTo>
                    <a:pt x="874990" y="10976"/>
                  </a:lnTo>
                  <a:lnTo>
                    <a:pt x="924788" y="4878"/>
                  </a:lnTo>
                  <a:lnTo>
                    <a:pt x="975070" y="1219"/>
                  </a:lnTo>
                  <a:lnTo>
                    <a:pt x="1025837" y="0"/>
                  </a:lnTo>
                  <a:lnTo>
                    <a:pt x="1076604" y="1219"/>
                  </a:lnTo>
                  <a:lnTo>
                    <a:pt x="1126886" y="4878"/>
                  </a:lnTo>
                  <a:lnTo>
                    <a:pt x="1176683" y="10976"/>
                  </a:lnTo>
                  <a:lnTo>
                    <a:pt x="1225997" y="19515"/>
                  </a:lnTo>
                  <a:lnTo>
                    <a:pt x="1274827" y="30495"/>
                  </a:lnTo>
                  <a:lnTo>
                    <a:pt x="1323175" y="43917"/>
                  </a:lnTo>
                  <a:lnTo>
                    <a:pt x="1371041" y="59781"/>
                  </a:lnTo>
                  <a:lnTo>
                    <a:pt x="1418425" y="78088"/>
                  </a:lnTo>
                  <a:lnTo>
                    <a:pt x="1464859" y="98650"/>
                  </a:lnTo>
                  <a:lnTo>
                    <a:pt x="1509913" y="121282"/>
                  </a:lnTo>
                  <a:lnTo>
                    <a:pt x="1553585" y="145983"/>
                  </a:lnTo>
                  <a:lnTo>
                    <a:pt x="1595876" y="172754"/>
                  </a:lnTo>
                  <a:lnTo>
                    <a:pt x="1636784" y="201596"/>
                  </a:lnTo>
                  <a:lnTo>
                    <a:pt x="1676308" y="232509"/>
                  </a:lnTo>
                  <a:lnTo>
                    <a:pt x="1714450" y="265495"/>
                  </a:lnTo>
                  <a:lnTo>
                    <a:pt x="1751207" y="300552"/>
                  </a:lnTo>
                  <a:lnTo>
                    <a:pt x="1786240" y="337319"/>
                  </a:lnTo>
                  <a:lnTo>
                    <a:pt x="1819208" y="375471"/>
                  </a:lnTo>
                  <a:lnTo>
                    <a:pt x="1850112" y="415007"/>
                  </a:lnTo>
                  <a:lnTo>
                    <a:pt x="1878949" y="455927"/>
                  </a:lnTo>
                  <a:lnTo>
                    <a:pt x="1905718" y="498229"/>
                  </a:lnTo>
                  <a:lnTo>
                    <a:pt x="1930419" y="541914"/>
                  </a:lnTo>
                  <a:lnTo>
                    <a:pt x="1953049" y="586980"/>
                  </a:lnTo>
                  <a:lnTo>
                    <a:pt x="1973608" y="633428"/>
                  </a:lnTo>
                  <a:lnTo>
                    <a:pt x="1991910" y="680825"/>
                  </a:lnTo>
                  <a:lnTo>
                    <a:pt x="2007769" y="728704"/>
                  </a:lnTo>
                  <a:lnTo>
                    <a:pt x="2021187" y="777066"/>
                  </a:lnTo>
                  <a:lnTo>
                    <a:pt x="2032164" y="825910"/>
                  </a:lnTo>
                  <a:lnTo>
                    <a:pt x="2040701" y="875237"/>
                  </a:lnTo>
                  <a:lnTo>
                    <a:pt x="2046798" y="925049"/>
                  </a:lnTo>
                  <a:lnTo>
                    <a:pt x="2050455" y="975345"/>
                  </a:lnTo>
                  <a:lnTo>
                    <a:pt x="2051674" y="1026126"/>
                  </a:lnTo>
                  <a:lnTo>
                    <a:pt x="2050455" y="1076908"/>
                  </a:lnTo>
                  <a:lnTo>
                    <a:pt x="2046798" y="1127204"/>
                  </a:lnTo>
                  <a:lnTo>
                    <a:pt x="2040701" y="1177015"/>
                  </a:lnTo>
                  <a:lnTo>
                    <a:pt x="2032164" y="1226343"/>
                  </a:lnTo>
                  <a:lnTo>
                    <a:pt x="2021187" y="1275187"/>
                  </a:lnTo>
                  <a:lnTo>
                    <a:pt x="2007769" y="1323549"/>
                  </a:lnTo>
                  <a:lnTo>
                    <a:pt x="1991910" y="1371428"/>
                  </a:lnTo>
                  <a:lnTo>
                    <a:pt x="1973608" y="1418825"/>
                  </a:lnTo>
                  <a:lnTo>
                    <a:pt x="1953049" y="1465273"/>
                  </a:lnTo>
                  <a:lnTo>
                    <a:pt x="1930419" y="1510339"/>
                  </a:lnTo>
                  <a:lnTo>
                    <a:pt x="1905718" y="1554024"/>
                  </a:lnTo>
                  <a:lnTo>
                    <a:pt x="1878949" y="1596326"/>
                  </a:lnTo>
                  <a:lnTo>
                    <a:pt x="1850112" y="1637245"/>
                  </a:lnTo>
                  <a:lnTo>
                    <a:pt x="1819208" y="1676781"/>
                  </a:lnTo>
                  <a:lnTo>
                    <a:pt x="1786240" y="1714933"/>
                  </a:lnTo>
                  <a:lnTo>
                    <a:pt x="1751207" y="1751701"/>
                  </a:lnTo>
                  <a:lnTo>
                    <a:pt x="1714450" y="1786744"/>
                  </a:lnTo>
                  <a:lnTo>
                    <a:pt x="1676308" y="1819722"/>
                  </a:lnTo>
                  <a:lnTo>
                    <a:pt x="1636784" y="1850634"/>
                  </a:lnTo>
                  <a:lnTo>
                    <a:pt x="1595876" y="1879479"/>
                  </a:lnTo>
                  <a:lnTo>
                    <a:pt x="1553585" y="1906256"/>
                  </a:lnTo>
                  <a:lnTo>
                    <a:pt x="1509913" y="1930964"/>
                  </a:lnTo>
                  <a:lnTo>
                    <a:pt x="1464859" y="1953600"/>
                  </a:lnTo>
                  <a:lnTo>
                    <a:pt x="1418425" y="1974165"/>
                  </a:lnTo>
                  <a:lnTo>
                    <a:pt x="1371041" y="1992472"/>
                  </a:lnTo>
                  <a:lnTo>
                    <a:pt x="1323175" y="2008336"/>
                  </a:lnTo>
                  <a:lnTo>
                    <a:pt x="1274827" y="2021758"/>
                  </a:lnTo>
                  <a:lnTo>
                    <a:pt x="1225997" y="2032738"/>
                  </a:lnTo>
                  <a:lnTo>
                    <a:pt x="1176683" y="2041277"/>
                  </a:lnTo>
                  <a:lnTo>
                    <a:pt x="1126886" y="2047375"/>
                  </a:lnTo>
                  <a:lnTo>
                    <a:pt x="1076604" y="2051034"/>
                  </a:lnTo>
                  <a:lnTo>
                    <a:pt x="1025837" y="2052253"/>
                  </a:lnTo>
                  <a:close/>
                </a:path>
              </a:pathLst>
            </a:custGeom>
            <a:solidFill>
              <a:srgbClr val="217DEE"/>
            </a:solidFill>
          </p:spPr>
          <p:txBody>
            <a:bodyPr wrap="square" lIns="0" tIns="0" rIns="0" bIns="0" rtlCol="0"/>
            <a:lstStyle/>
            <a:p>
              <a:endParaRPr/>
            </a:p>
          </p:txBody>
        </p:sp>
        <p:sp>
          <p:nvSpPr>
            <p:cNvPr id="7" name="object 7"/>
            <p:cNvSpPr/>
            <p:nvPr/>
          </p:nvSpPr>
          <p:spPr>
            <a:xfrm>
              <a:off x="8240895" y="2127779"/>
              <a:ext cx="1816100" cy="1816735"/>
            </a:xfrm>
            <a:custGeom>
              <a:avLst/>
              <a:gdLst/>
              <a:ahLst/>
              <a:cxnLst/>
              <a:rect l="l" t="t" r="r" b="b"/>
              <a:pathLst>
                <a:path w="1816100" h="1816735">
                  <a:moveTo>
                    <a:pt x="907866" y="1816244"/>
                  </a:moveTo>
                  <a:lnTo>
                    <a:pt x="856553" y="1814834"/>
                  </a:lnTo>
                  <a:lnTo>
                    <a:pt x="805799" y="1810603"/>
                  </a:lnTo>
                  <a:lnTo>
                    <a:pt x="755604" y="1803551"/>
                  </a:lnTo>
                  <a:lnTo>
                    <a:pt x="705968" y="1793678"/>
                  </a:lnTo>
                  <a:lnTo>
                    <a:pt x="656891" y="1780984"/>
                  </a:lnTo>
                  <a:lnTo>
                    <a:pt x="608373" y="1765470"/>
                  </a:lnTo>
                  <a:lnTo>
                    <a:pt x="560415" y="1747135"/>
                  </a:lnTo>
                  <a:lnTo>
                    <a:pt x="513555" y="1726173"/>
                  </a:lnTo>
                  <a:lnTo>
                    <a:pt x="468290" y="1702825"/>
                  </a:lnTo>
                  <a:lnTo>
                    <a:pt x="424621" y="1677089"/>
                  </a:lnTo>
                  <a:lnTo>
                    <a:pt x="382547" y="1648966"/>
                  </a:lnTo>
                  <a:lnTo>
                    <a:pt x="342068" y="1618455"/>
                  </a:lnTo>
                  <a:lnTo>
                    <a:pt x="303185" y="1585557"/>
                  </a:lnTo>
                  <a:lnTo>
                    <a:pt x="265897" y="1550272"/>
                  </a:lnTo>
                  <a:lnTo>
                    <a:pt x="230605" y="1512973"/>
                  </a:lnTo>
                  <a:lnTo>
                    <a:pt x="197710" y="1474078"/>
                  </a:lnTo>
                  <a:lnTo>
                    <a:pt x="167209" y="1433585"/>
                  </a:lnTo>
                  <a:lnTo>
                    <a:pt x="139099" y="1391493"/>
                  </a:lnTo>
                  <a:lnTo>
                    <a:pt x="113378" y="1347803"/>
                  </a:lnTo>
                  <a:lnTo>
                    <a:pt x="90042" y="1302512"/>
                  </a:lnTo>
                  <a:lnTo>
                    <a:pt x="69090" y="1255620"/>
                  </a:lnTo>
                  <a:lnTo>
                    <a:pt x="50760" y="1207666"/>
                  </a:lnTo>
                  <a:lnTo>
                    <a:pt x="35250" y="1159148"/>
                  </a:lnTo>
                  <a:lnTo>
                    <a:pt x="22560" y="1110067"/>
                  </a:lnTo>
                  <a:lnTo>
                    <a:pt x="12690" y="1060422"/>
                  </a:lnTo>
                  <a:lnTo>
                    <a:pt x="5640" y="1010216"/>
                  </a:lnTo>
                  <a:lnTo>
                    <a:pt x="1410" y="959449"/>
                  </a:lnTo>
                  <a:lnTo>
                    <a:pt x="0" y="908122"/>
                  </a:lnTo>
                  <a:lnTo>
                    <a:pt x="1410" y="856795"/>
                  </a:lnTo>
                  <a:lnTo>
                    <a:pt x="5640" y="806028"/>
                  </a:lnTo>
                  <a:lnTo>
                    <a:pt x="12690" y="755821"/>
                  </a:lnTo>
                  <a:lnTo>
                    <a:pt x="22560" y="706177"/>
                  </a:lnTo>
                  <a:lnTo>
                    <a:pt x="35250" y="657095"/>
                  </a:lnTo>
                  <a:lnTo>
                    <a:pt x="50760" y="608577"/>
                  </a:lnTo>
                  <a:lnTo>
                    <a:pt x="69090" y="560624"/>
                  </a:lnTo>
                  <a:lnTo>
                    <a:pt x="90042" y="513732"/>
                  </a:lnTo>
                  <a:lnTo>
                    <a:pt x="113378" y="468441"/>
                  </a:lnTo>
                  <a:lnTo>
                    <a:pt x="139099" y="424750"/>
                  </a:lnTo>
                  <a:lnTo>
                    <a:pt x="167209" y="382659"/>
                  </a:lnTo>
                  <a:lnTo>
                    <a:pt x="197710" y="342166"/>
                  </a:lnTo>
                  <a:lnTo>
                    <a:pt x="230605" y="303270"/>
                  </a:lnTo>
                  <a:lnTo>
                    <a:pt x="265897" y="265972"/>
                  </a:lnTo>
                  <a:lnTo>
                    <a:pt x="303185" y="230686"/>
                  </a:lnTo>
                  <a:lnTo>
                    <a:pt x="342068" y="197789"/>
                  </a:lnTo>
                  <a:lnTo>
                    <a:pt x="382547" y="167278"/>
                  </a:lnTo>
                  <a:lnTo>
                    <a:pt x="424621" y="139155"/>
                  </a:lnTo>
                  <a:lnTo>
                    <a:pt x="468290" y="113419"/>
                  </a:lnTo>
                  <a:lnTo>
                    <a:pt x="513555" y="90070"/>
                  </a:lnTo>
                  <a:lnTo>
                    <a:pt x="560415" y="69109"/>
                  </a:lnTo>
                  <a:lnTo>
                    <a:pt x="608373" y="50774"/>
                  </a:lnTo>
                  <a:lnTo>
                    <a:pt x="656891" y="35260"/>
                  </a:lnTo>
                  <a:lnTo>
                    <a:pt x="705968" y="22566"/>
                  </a:lnTo>
                  <a:lnTo>
                    <a:pt x="755604" y="12693"/>
                  </a:lnTo>
                  <a:lnTo>
                    <a:pt x="805799" y="5641"/>
                  </a:lnTo>
                  <a:lnTo>
                    <a:pt x="856553" y="1410"/>
                  </a:lnTo>
                  <a:lnTo>
                    <a:pt x="907866" y="0"/>
                  </a:lnTo>
                  <a:lnTo>
                    <a:pt x="959178" y="1410"/>
                  </a:lnTo>
                  <a:lnTo>
                    <a:pt x="1009931" y="5641"/>
                  </a:lnTo>
                  <a:lnTo>
                    <a:pt x="1060123" y="12693"/>
                  </a:lnTo>
                  <a:lnTo>
                    <a:pt x="1109753" y="22566"/>
                  </a:lnTo>
                  <a:lnTo>
                    <a:pt x="1158821" y="35260"/>
                  </a:lnTo>
                  <a:lnTo>
                    <a:pt x="1207326" y="50774"/>
                  </a:lnTo>
                  <a:lnTo>
                    <a:pt x="1255266" y="69109"/>
                  </a:lnTo>
                  <a:lnTo>
                    <a:pt x="1302144" y="90070"/>
                  </a:lnTo>
                  <a:lnTo>
                    <a:pt x="1347422" y="113419"/>
                  </a:lnTo>
                  <a:lnTo>
                    <a:pt x="1391101" y="139155"/>
                  </a:lnTo>
                  <a:lnTo>
                    <a:pt x="1433180" y="167278"/>
                  </a:lnTo>
                  <a:lnTo>
                    <a:pt x="1473662" y="197789"/>
                  </a:lnTo>
                  <a:lnTo>
                    <a:pt x="1512546" y="230686"/>
                  </a:lnTo>
                  <a:lnTo>
                    <a:pt x="1549835" y="265972"/>
                  </a:lnTo>
                  <a:lnTo>
                    <a:pt x="1585110" y="303270"/>
                  </a:lnTo>
                  <a:lnTo>
                    <a:pt x="1617998" y="342166"/>
                  </a:lnTo>
                  <a:lnTo>
                    <a:pt x="1648500" y="382659"/>
                  </a:lnTo>
                  <a:lnTo>
                    <a:pt x="1676616" y="424750"/>
                  </a:lnTo>
                  <a:lnTo>
                    <a:pt x="1702344" y="468441"/>
                  </a:lnTo>
                  <a:lnTo>
                    <a:pt x="1725686" y="513732"/>
                  </a:lnTo>
                  <a:lnTo>
                    <a:pt x="1746642" y="560624"/>
                  </a:lnTo>
                  <a:lnTo>
                    <a:pt x="1764972" y="608577"/>
                  </a:lnTo>
                  <a:lnTo>
                    <a:pt x="1780482" y="657095"/>
                  </a:lnTo>
                  <a:lnTo>
                    <a:pt x="1793172" y="706177"/>
                  </a:lnTo>
                  <a:lnTo>
                    <a:pt x="1803042" y="755821"/>
                  </a:lnTo>
                  <a:lnTo>
                    <a:pt x="1810092" y="806028"/>
                  </a:lnTo>
                  <a:lnTo>
                    <a:pt x="1814322" y="856795"/>
                  </a:lnTo>
                  <a:lnTo>
                    <a:pt x="1815732" y="908122"/>
                  </a:lnTo>
                  <a:lnTo>
                    <a:pt x="1814322" y="959449"/>
                  </a:lnTo>
                  <a:lnTo>
                    <a:pt x="1810092" y="1010216"/>
                  </a:lnTo>
                  <a:lnTo>
                    <a:pt x="1803042" y="1060422"/>
                  </a:lnTo>
                  <a:lnTo>
                    <a:pt x="1793172" y="1110067"/>
                  </a:lnTo>
                  <a:lnTo>
                    <a:pt x="1780482" y="1159148"/>
                  </a:lnTo>
                  <a:lnTo>
                    <a:pt x="1764972" y="1207666"/>
                  </a:lnTo>
                  <a:lnTo>
                    <a:pt x="1746642" y="1255620"/>
                  </a:lnTo>
                  <a:lnTo>
                    <a:pt x="1725686" y="1302512"/>
                  </a:lnTo>
                  <a:lnTo>
                    <a:pt x="1702344" y="1347803"/>
                  </a:lnTo>
                  <a:lnTo>
                    <a:pt x="1676616" y="1391493"/>
                  </a:lnTo>
                  <a:lnTo>
                    <a:pt x="1648500" y="1433585"/>
                  </a:lnTo>
                  <a:lnTo>
                    <a:pt x="1617998" y="1474078"/>
                  </a:lnTo>
                  <a:lnTo>
                    <a:pt x="1585110" y="1512973"/>
                  </a:lnTo>
                  <a:lnTo>
                    <a:pt x="1549835" y="1550272"/>
                  </a:lnTo>
                  <a:lnTo>
                    <a:pt x="1512546" y="1585557"/>
                  </a:lnTo>
                  <a:lnTo>
                    <a:pt x="1473662" y="1618455"/>
                  </a:lnTo>
                  <a:lnTo>
                    <a:pt x="1433180" y="1648966"/>
                  </a:lnTo>
                  <a:lnTo>
                    <a:pt x="1391101" y="1677089"/>
                  </a:lnTo>
                  <a:lnTo>
                    <a:pt x="1347422" y="1702825"/>
                  </a:lnTo>
                  <a:lnTo>
                    <a:pt x="1302144" y="1726173"/>
                  </a:lnTo>
                  <a:lnTo>
                    <a:pt x="1255266" y="1747135"/>
                  </a:lnTo>
                  <a:lnTo>
                    <a:pt x="1207326" y="1765470"/>
                  </a:lnTo>
                  <a:lnTo>
                    <a:pt x="1158821" y="1780984"/>
                  </a:lnTo>
                  <a:lnTo>
                    <a:pt x="1109753" y="1793678"/>
                  </a:lnTo>
                  <a:lnTo>
                    <a:pt x="1060123" y="1803551"/>
                  </a:lnTo>
                  <a:lnTo>
                    <a:pt x="1009931" y="1810603"/>
                  </a:lnTo>
                  <a:lnTo>
                    <a:pt x="959178" y="1814834"/>
                  </a:lnTo>
                  <a:lnTo>
                    <a:pt x="907866" y="1816244"/>
                  </a:lnTo>
                  <a:close/>
                </a:path>
              </a:pathLst>
            </a:custGeom>
            <a:solidFill>
              <a:srgbClr val="FFFFFF"/>
            </a:solidFill>
          </p:spPr>
          <p:txBody>
            <a:bodyPr wrap="square" lIns="0" tIns="0" rIns="0" bIns="0" rtlCol="0"/>
            <a:lstStyle/>
            <a:p>
              <a:endParaRPr/>
            </a:p>
          </p:txBody>
        </p:sp>
        <p:sp>
          <p:nvSpPr>
            <p:cNvPr id="8" name="object 8"/>
            <p:cNvSpPr/>
            <p:nvPr/>
          </p:nvSpPr>
          <p:spPr>
            <a:xfrm>
              <a:off x="8363996" y="2250914"/>
              <a:ext cx="1569720" cy="1570355"/>
            </a:xfrm>
            <a:custGeom>
              <a:avLst/>
              <a:gdLst/>
              <a:ahLst/>
              <a:cxnLst/>
              <a:rect l="l" t="t" r="r" b="b"/>
              <a:pathLst>
                <a:path w="1569720" h="1570354">
                  <a:moveTo>
                    <a:pt x="784765" y="1569974"/>
                  </a:moveTo>
                  <a:lnTo>
                    <a:pt x="731250" y="1568377"/>
                  </a:lnTo>
                  <a:lnTo>
                    <a:pt x="679057" y="1563586"/>
                  </a:lnTo>
                  <a:lnTo>
                    <a:pt x="628186" y="1555602"/>
                  </a:lnTo>
                  <a:lnTo>
                    <a:pt x="578638" y="1544425"/>
                  </a:lnTo>
                  <a:lnTo>
                    <a:pt x="530413" y="1530055"/>
                  </a:lnTo>
                  <a:lnTo>
                    <a:pt x="483509" y="1512491"/>
                  </a:lnTo>
                  <a:lnTo>
                    <a:pt x="437927" y="1491735"/>
                  </a:lnTo>
                  <a:lnTo>
                    <a:pt x="393667" y="1467787"/>
                  </a:lnTo>
                  <a:lnTo>
                    <a:pt x="350728" y="1440646"/>
                  </a:lnTo>
                  <a:lnTo>
                    <a:pt x="309110" y="1410312"/>
                  </a:lnTo>
                  <a:lnTo>
                    <a:pt x="268814" y="1376787"/>
                  </a:lnTo>
                  <a:lnTo>
                    <a:pt x="229838" y="1340070"/>
                  </a:lnTo>
                  <a:lnTo>
                    <a:pt x="193132" y="1301084"/>
                  </a:lnTo>
                  <a:lnTo>
                    <a:pt x="159616" y="1260776"/>
                  </a:lnTo>
                  <a:lnTo>
                    <a:pt x="129291" y="1219147"/>
                  </a:lnTo>
                  <a:lnTo>
                    <a:pt x="102158" y="1176196"/>
                  </a:lnTo>
                  <a:lnTo>
                    <a:pt x="78216" y="1131923"/>
                  </a:lnTo>
                  <a:lnTo>
                    <a:pt x="57466" y="1086328"/>
                  </a:lnTo>
                  <a:lnTo>
                    <a:pt x="39907" y="1039411"/>
                  </a:lnTo>
                  <a:lnTo>
                    <a:pt x="25541" y="991172"/>
                  </a:lnTo>
                  <a:lnTo>
                    <a:pt x="14367" y="941610"/>
                  </a:lnTo>
                  <a:lnTo>
                    <a:pt x="6385" y="890725"/>
                  </a:lnTo>
                  <a:lnTo>
                    <a:pt x="1596" y="838517"/>
                  </a:lnTo>
                  <a:lnTo>
                    <a:pt x="0" y="784987"/>
                  </a:lnTo>
                  <a:lnTo>
                    <a:pt x="1596" y="731456"/>
                  </a:lnTo>
                  <a:lnTo>
                    <a:pt x="6385" y="679248"/>
                  </a:lnTo>
                  <a:lnTo>
                    <a:pt x="14367" y="628364"/>
                  </a:lnTo>
                  <a:lnTo>
                    <a:pt x="25541" y="578802"/>
                  </a:lnTo>
                  <a:lnTo>
                    <a:pt x="39907" y="530562"/>
                  </a:lnTo>
                  <a:lnTo>
                    <a:pt x="57466" y="483645"/>
                  </a:lnTo>
                  <a:lnTo>
                    <a:pt x="78216" y="438050"/>
                  </a:lnTo>
                  <a:lnTo>
                    <a:pt x="102158" y="393778"/>
                  </a:lnTo>
                  <a:lnTo>
                    <a:pt x="129291" y="350827"/>
                  </a:lnTo>
                  <a:lnTo>
                    <a:pt x="159616" y="309197"/>
                  </a:lnTo>
                  <a:lnTo>
                    <a:pt x="193132" y="268890"/>
                  </a:lnTo>
                  <a:lnTo>
                    <a:pt x="229838" y="229903"/>
                  </a:lnTo>
                  <a:lnTo>
                    <a:pt x="268814" y="193186"/>
                  </a:lnTo>
                  <a:lnTo>
                    <a:pt x="309110" y="159661"/>
                  </a:lnTo>
                  <a:lnTo>
                    <a:pt x="350728" y="129328"/>
                  </a:lnTo>
                  <a:lnTo>
                    <a:pt x="393667" y="102187"/>
                  </a:lnTo>
                  <a:lnTo>
                    <a:pt x="437927" y="78238"/>
                  </a:lnTo>
                  <a:lnTo>
                    <a:pt x="483509" y="57482"/>
                  </a:lnTo>
                  <a:lnTo>
                    <a:pt x="530413" y="39919"/>
                  </a:lnTo>
                  <a:lnTo>
                    <a:pt x="578638" y="25548"/>
                  </a:lnTo>
                  <a:lnTo>
                    <a:pt x="628186" y="14371"/>
                  </a:lnTo>
                  <a:lnTo>
                    <a:pt x="679057" y="6387"/>
                  </a:lnTo>
                  <a:lnTo>
                    <a:pt x="731250" y="1596"/>
                  </a:lnTo>
                  <a:lnTo>
                    <a:pt x="784765" y="0"/>
                  </a:lnTo>
                  <a:lnTo>
                    <a:pt x="838281" y="1596"/>
                  </a:lnTo>
                  <a:lnTo>
                    <a:pt x="890474" y="6387"/>
                  </a:lnTo>
                  <a:lnTo>
                    <a:pt x="941344" y="14371"/>
                  </a:lnTo>
                  <a:lnTo>
                    <a:pt x="990892" y="25548"/>
                  </a:lnTo>
                  <a:lnTo>
                    <a:pt x="1039118" y="39919"/>
                  </a:lnTo>
                  <a:lnTo>
                    <a:pt x="1086022" y="57482"/>
                  </a:lnTo>
                  <a:lnTo>
                    <a:pt x="1131603" y="78238"/>
                  </a:lnTo>
                  <a:lnTo>
                    <a:pt x="1175864" y="102187"/>
                  </a:lnTo>
                  <a:lnTo>
                    <a:pt x="1218803" y="129328"/>
                  </a:lnTo>
                  <a:lnTo>
                    <a:pt x="1260420" y="159661"/>
                  </a:lnTo>
                  <a:lnTo>
                    <a:pt x="1300716" y="193186"/>
                  </a:lnTo>
                  <a:lnTo>
                    <a:pt x="1339692" y="229903"/>
                  </a:lnTo>
                  <a:lnTo>
                    <a:pt x="1376399" y="268890"/>
                  </a:lnTo>
                  <a:lnTo>
                    <a:pt x="1409915" y="309197"/>
                  </a:lnTo>
                  <a:lnTo>
                    <a:pt x="1440239" y="350827"/>
                  </a:lnTo>
                  <a:lnTo>
                    <a:pt x="1467373" y="393778"/>
                  </a:lnTo>
                  <a:lnTo>
                    <a:pt x="1491314" y="438050"/>
                  </a:lnTo>
                  <a:lnTo>
                    <a:pt x="1512065" y="483645"/>
                  </a:lnTo>
                  <a:lnTo>
                    <a:pt x="1529623" y="530562"/>
                  </a:lnTo>
                  <a:lnTo>
                    <a:pt x="1543989" y="578802"/>
                  </a:lnTo>
                  <a:lnTo>
                    <a:pt x="1555163" y="628364"/>
                  </a:lnTo>
                  <a:lnTo>
                    <a:pt x="1563145" y="679248"/>
                  </a:lnTo>
                  <a:lnTo>
                    <a:pt x="1567934" y="731456"/>
                  </a:lnTo>
                  <a:lnTo>
                    <a:pt x="1569531" y="784987"/>
                  </a:lnTo>
                  <a:lnTo>
                    <a:pt x="1567934" y="838517"/>
                  </a:lnTo>
                  <a:lnTo>
                    <a:pt x="1563145" y="890725"/>
                  </a:lnTo>
                  <a:lnTo>
                    <a:pt x="1555163" y="941610"/>
                  </a:lnTo>
                  <a:lnTo>
                    <a:pt x="1543989" y="991172"/>
                  </a:lnTo>
                  <a:lnTo>
                    <a:pt x="1529623" y="1039411"/>
                  </a:lnTo>
                  <a:lnTo>
                    <a:pt x="1512065" y="1086328"/>
                  </a:lnTo>
                  <a:lnTo>
                    <a:pt x="1491314" y="1131923"/>
                  </a:lnTo>
                  <a:lnTo>
                    <a:pt x="1467373" y="1176196"/>
                  </a:lnTo>
                  <a:lnTo>
                    <a:pt x="1440239" y="1219147"/>
                  </a:lnTo>
                  <a:lnTo>
                    <a:pt x="1409915" y="1260776"/>
                  </a:lnTo>
                  <a:lnTo>
                    <a:pt x="1376399" y="1301084"/>
                  </a:lnTo>
                  <a:lnTo>
                    <a:pt x="1339692" y="1340070"/>
                  </a:lnTo>
                  <a:lnTo>
                    <a:pt x="1300716" y="1376787"/>
                  </a:lnTo>
                  <a:lnTo>
                    <a:pt x="1260420" y="1410312"/>
                  </a:lnTo>
                  <a:lnTo>
                    <a:pt x="1218803" y="1440646"/>
                  </a:lnTo>
                  <a:lnTo>
                    <a:pt x="1175864" y="1467787"/>
                  </a:lnTo>
                  <a:lnTo>
                    <a:pt x="1131603" y="1491735"/>
                  </a:lnTo>
                  <a:lnTo>
                    <a:pt x="1086022" y="1512491"/>
                  </a:lnTo>
                  <a:lnTo>
                    <a:pt x="1039118" y="1530055"/>
                  </a:lnTo>
                  <a:lnTo>
                    <a:pt x="990892" y="1544425"/>
                  </a:lnTo>
                  <a:lnTo>
                    <a:pt x="941344" y="1555602"/>
                  </a:lnTo>
                  <a:lnTo>
                    <a:pt x="890474" y="1563586"/>
                  </a:lnTo>
                  <a:lnTo>
                    <a:pt x="838281" y="1568377"/>
                  </a:lnTo>
                  <a:lnTo>
                    <a:pt x="784765" y="1569974"/>
                  </a:lnTo>
                  <a:close/>
                </a:path>
              </a:pathLst>
            </a:custGeom>
            <a:solidFill>
              <a:srgbClr val="217DEE"/>
            </a:solidFill>
          </p:spPr>
          <p:txBody>
            <a:bodyPr wrap="square" lIns="0" tIns="0" rIns="0" bIns="0" rtlCol="0"/>
            <a:lstStyle/>
            <a:p>
              <a:endParaRPr/>
            </a:p>
          </p:txBody>
        </p:sp>
      </p:grpSp>
      <p:sp>
        <p:nvSpPr>
          <p:cNvPr id="9" name="object 9"/>
          <p:cNvSpPr txBox="1"/>
          <p:nvPr/>
        </p:nvSpPr>
        <p:spPr>
          <a:xfrm>
            <a:off x="4876800" y="3848100"/>
            <a:ext cx="8610600" cy="2871298"/>
          </a:xfrm>
          <a:prstGeom prst="rect">
            <a:avLst/>
          </a:prstGeom>
        </p:spPr>
        <p:txBody>
          <a:bodyPr vert="horz" wrap="square" lIns="0" tIns="410209" rIns="0" bIns="0" rtlCol="0">
            <a:spAutoFit/>
          </a:bodyPr>
          <a:lstStyle/>
          <a:p>
            <a:pPr algn="ctr">
              <a:lnSpc>
                <a:spcPct val="100000"/>
              </a:lnSpc>
              <a:spcBef>
                <a:spcPts val="3229"/>
              </a:spcBef>
            </a:pPr>
            <a:r>
              <a:rPr sz="6600" spc="215" dirty="0">
                <a:latin typeface="Georgia" panose="02040502050405020303" pitchFamily="18" charset="0"/>
                <a:cs typeface="Trebuchet MS"/>
              </a:rPr>
              <a:t>Avoid</a:t>
            </a:r>
            <a:endParaRPr sz="6600" dirty="0">
              <a:latin typeface="Georgia" panose="02040502050405020303" pitchFamily="18" charset="0"/>
              <a:cs typeface="Trebuchet MS"/>
            </a:endParaRPr>
          </a:p>
          <a:p>
            <a:pPr algn="ctr">
              <a:lnSpc>
                <a:spcPct val="100000"/>
              </a:lnSpc>
              <a:spcBef>
                <a:spcPts val="3500"/>
              </a:spcBef>
            </a:pPr>
            <a:r>
              <a:rPr sz="6450" b="1" spc="375" dirty="0">
                <a:latin typeface="Georgia" panose="02040502050405020303" pitchFamily="18" charset="0"/>
                <a:cs typeface="Trebuchet MS"/>
              </a:rPr>
              <a:t>IMPULSE</a:t>
            </a:r>
            <a:r>
              <a:rPr sz="6450" b="1" spc="-455" dirty="0">
                <a:latin typeface="Georgia" panose="02040502050405020303" pitchFamily="18" charset="0"/>
                <a:cs typeface="Trebuchet MS"/>
              </a:rPr>
              <a:t> </a:t>
            </a:r>
            <a:r>
              <a:rPr sz="6450" b="1" spc="350" dirty="0">
                <a:latin typeface="Georgia" panose="02040502050405020303" pitchFamily="18" charset="0"/>
                <a:cs typeface="Trebuchet MS"/>
              </a:rPr>
              <a:t>BUYING</a:t>
            </a:r>
            <a:endParaRPr sz="6450" dirty="0">
              <a:latin typeface="Georgia" panose="02040502050405020303" pitchFamily="18" charset="0"/>
              <a:cs typeface="Trebuchet MS"/>
            </a:endParaRPr>
          </a:p>
        </p:txBody>
      </p:sp>
      <p:sp>
        <p:nvSpPr>
          <p:cNvPr id="10" name="object 10"/>
          <p:cNvSpPr txBox="1">
            <a:spLocks noGrp="1"/>
          </p:cNvSpPr>
          <p:nvPr>
            <p:ph type="title"/>
          </p:nvPr>
        </p:nvSpPr>
        <p:spPr>
          <a:xfrm>
            <a:off x="8843171" y="2454275"/>
            <a:ext cx="603250" cy="1191260"/>
          </a:xfrm>
          <a:prstGeom prst="rect">
            <a:avLst/>
          </a:prstGeom>
        </p:spPr>
        <p:txBody>
          <a:bodyPr vert="horz" wrap="square" lIns="0" tIns="12700" rIns="0" bIns="0" rtlCol="0">
            <a:spAutoFit/>
          </a:bodyPr>
          <a:lstStyle/>
          <a:p>
            <a:pPr marL="12700">
              <a:lnSpc>
                <a:spcPct val="100000"/>
              </a:lnSpc>
              <a:spcBef>
                <a:spcPts val="100"/>
              </a:spcBef>
            </a:pPr>
            <a:r>
              <a:rPr sz="7650" spc="295" dirty="0">
                <a:solidFill>
                  <a:srgbClr val="FFFFFF"/>
                </a:solidFill>
                <a:latin typeface="Microsoft Sans Serif"/>
                <a:cs typeface="Microsoft Sans Serif"/>
              </a:rPr>
              <a:t>4</a:t>
            </a:r>
            <a:endParaRPr sz="7650">
              <a:latin typeface="Microsoft Sans Serif"/>
              <a:cs typeface="Microsoft Sans Serif"/>
            </a:endParaRPr>
          </a:p>
        </p:txBody>
      </p:sp>
      <p:sp>
        <p:nvSpPr>
          <p:cNvPr id="12" name="Slide Number Placeholder 11"/>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30</a:t>
            </a:fld>
            <a:endParaRPr lang="en-IN"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6381800" y="0"/>
            <a:ext cx="11896674" cy="10286999"/>
          </a:xfrm>
          <a:prstGeom prst="rect">
            <a:avLst/>
          </a:prstGeom>
        </p:spPr>
      </p:pic>
      <p:sp>
        <p:nvSpPr>
          <p:cNvPr id="5" name="object 5"/>
          <p:cNvSpPr txBox="1"/>
          <p:nvPr/>
        </p:nvSpPr>
        <p:spPr>
          <a:xfrm>
            <a:off x="533400" y="6065956"/>
            <a:ext cx="11582400" cy="2049344"/>
          </a:xfrm>
          <a:prstGeom prst="rect">
            <a:avLst/>
          </a:prstGeom>
          <a:solidFill>
            <a:srgbClr val="28CCB9"/>
          </a:solidFill>
        </p:spPr>
        <p:txBody>
          <a:bodyPr vert="horz" wrap="square" lIns="0" tIns="369570" rIns="0" bIns="0" rtlCol="0">
            <a:spAutoFit/>
          </a:bodyPr>
          <a:lstStyle/>
          <a:p>
            <a:pPr marL="570865" marR="738505">
              <a:lnSpc>
                <a:spcPct val="102800"/>
              </a:lnSpc>
              <a:spcBef>
                <a:spcPts val="2910"/>
              </a:spcBef>
            </a:pPr>
            <a:r>
              <a:rPr sz="3600" spc="550" dirty="0">
                <a:latin typeface="Georgia" panose="02040502050405020303" pitchFamily="18" charset="0"/>
                <a:cs typeface="Trebuchet MS"/>
              </a:rPr>
              <a:t>We</a:t>
            </a:r>
            <a:r>
              <a:rPr sz="3600" spc="-200" dirty="0">
                <a:latin typeface="Georgia" panose="02040502050405020303" pitchFamily="18" charset="0"/>
                <a:cs typeface="Trebuchet MS"/>
              </a:rPr>
              <a:t> </a:t>
            </a:r>
            <a:r>
              <a:rPr sz="3600" spc="165" dirty="0">
                <a:latin typeface="Georgia" panose="02040502050405020303" pitchFamily="18" charset="0"/>
                <a:cs typeface="Trebuchet MS"/>
              </a:rPr>
              <a:t>have</a:t>
            </a:r>
            <a:r>
              <a:rPr sz="3600" spc="-200" dirty="0">
                <a:latin typeface="Georgia" panose="02040502050405020303" pitchFamily="18" charset="0"/>
                <a:cs typeface="Trebuchet MS"/>
              </a:rPr>
              <a:t> </a:t>
            </a:r>
            <a:r>
              <a:rPr sz="3600" spc="-50" dirty="0">
                <a:latin typeface="Georgia" panose="02040502050405020303" pitchFamily="18" charset="0"/>
                <a:cs typeface="Trebuchet MS"/>
              </a:rPr>
              <a:t>all</a:t>
            </a:r>
            <a:r>
              <a:rPr sz="3600" spc="-200" dirty="0">
                <a:latin typeface="Georgia" panose="02040502050405020303" pitchFamily="18" charset="0"/>
                <a:cs typeface="Trebuchet MS"/>
              </a:rPr>
              <a:t> </a:t>
            </a:r>
            <a:r>
              <a:rPr sz="3600" spc="235" dirty="0">
                <a:latin typeface="Georgia" panose="02040502050405020303" pitchFamily="18" charset="0"/>
                <a:cs typeface="Trebuchet MS"/>
              </a:rPr>
              <a:t>done</a:t>
            </a:r>
            <a:r>
              <a:rPr sz="3600" spc="-200" dirty="0">
                <a:latin typeface="Georgia" panose="02040502050405020303" pitchFamily="18" charset="0"/>
                <a:cs typeface="Trebuchet MS"/>
              </a:rPr>
              <a:t> </a:t>
            </a:r>
            <a:r>
              <a:rPr sz="3600" spc="-385" dirty="0">
                <a:latin typeface="Georgia" panose="02040502050405020303" pitchFamily="18" charset="0"/>
                <a:cs typeface="Trebuchet MS"/>
              </a:rPr>
              <a:t>it!</a:t>
            </a:r>
            <a:r>
              <a:rPr sz="3600" spc="-200" dirty="0">
                <a:latin typeface="Georgia" panose="02040502050405020303" pitchFamily="18" charset="0"/>
                <a:cs typeface="Trebuchet MS"/>
              </a:rPr>
              <a:t> </a:t>
            </a:r>
            <a:r>
              <a:rPr sz="3600" spc="150" dirty="0">
                <a:latin typeface="Georgia" panose="02040502050405020303" pitchFamily="18" charset="0"/>
                <a:cs typeface="Trebuchet MS"/>
              </a:rPr>
              <a:t>Take</a:t>
            </a:r>
            <a:r>
              <a:rPr sz="3600" spc="-200" dirty="0">
                <a:latin typeface="Georgia" panose="02040502050405020303" pitchFamily="18" charset="0"/>
                <a:cs typeface="Trebuchet MS"/>
              </a:rPr>
              <a:t> </a:t>
            </a:r>
            <a:r>
              <a:rPr sz="3600" spc="114" dirty="0">
                <a:latin typeface="Georgia" panose="02040502050405020303" pitchFamily="18" charset="0"/>
                <a:cs typeface="Trebuchet MS"/>
              </a:rPr>
              <a:t>a</a:t>
            </a:r>
            <a:r>
              <a:rPr sz="3600" spc="-200" dirty="0">
                <a:latin typeface="Georgia" panose="02040502050405020303" pitchFamily="18" charset="0"/>
                <a:cs typeface="Trebuchet MS"/>
              </a:rPr>
              <a:t> </a:t>
            </a:r>
            <a:r>
              <a:rPr sz="3600" spc="195" dirty="0">
                <a:latin typeface="Georgia" panose="02040502050405020303" pitchFamily="18" charset="0"/>
                <a:cs typeface="Trebuchet MS"/>
              </a:rPr>
              <a:t>moment</a:t>
            </a:r>
            <a:r>
              <a:rPr sz="3600" spc="-200" dirty="0">
                <a:latin typeface="Georgia" panose="02040502050405020303" pitchFamily="18" charset="0"/>
                <a:cs typeface="Trebuchet MS"/>
              </a:rPr>
              <a:t> </a:t>
            </a:r>
            <a:r>
              <a:rPr sz="3600" spc="-5" dirty="0">
                <a:latin typeface="Georgia" panose="02040502050405020303" pitchFamily="18" charset="0"/>
                <a:cs typeface="Trebuchet MS"/>
              </a:rPr>
              <a:t>to  </a:t>
            </a:r>
            <a:r>
              <a:rPr sz="3600" spc="135" dirty="0">
                <a:latin typeface="Georgia" panose="02040502050405020303" pitchFamily="18" charset="0"/>
                <a:cs typeface="Trebuchet MS"/>
              </a:rPr>
              <a:t>look </a:t>
            </a:r>
            <a:r>
              <a:rPr sz="3600" spc="155" dirty="0">
                <a:latin typeface="Georgia" panose="02040502050405020303" pitchFamily="18" charset="0"/>
                <a:cs typeface="Trebuchet MS"/>
              </a:rPr>
              <a:t>around </a:t>
            </a:r>
            <a:r>
              <a:rPr sz="3600" spc="145" dirty="0">
                <a:latin typeface="Georgia" panose="02040502050405020303" pitchFamily="18" charset="0"/>
                <a:cs typeface="Trebuchet MS"/>
              </a:rPr>
              <a:t>your </a:t>
            </a:r>
            <a:r>
              <a:rPr sz="3600" spc="250" dirty="0">
                <a:latin typeface="Georgia" panose="02040502050405020303" pitchFamily="18" charset="0"/>
                <a:cs typeface="Trebuchet MS"/>
              </a:rPr>
              <a:t>house </a:t>
            </a:r>
            <a:r>
              <a:rPr sz="3600" spc="195" dirty="0">
                <a:latin typeface="Georgia" panose="02040502050405020303" pitchFamily="18" charset="0"/>
                <a:cs typeface="Trebuchet MS"/>
              </a:rPr>
              <a:t>and </a:t>
            </a:r>
            <a:r>
              <a:rPr sz="3600" spc="-50" dirty="0">
                <a:latin typeface="Georgia" panose="02040502050405020303" pitchFamily="18" charset="0"/>
                <a:cs typeface="Trebuchet MS"/>
              </a:rPr>
              <a:t>you’ll </a:t>
            </a:r>
            <a:r>
              <a:rPr sz="3600" spc="-45" dirty="0">
                <a:latin typeface="Georgia" panose="02040502050405020303" pitchFamily="18" charset="0"/>
                <a:cs typeface="Trebuchet MS"/>
              </a:rPr>
              <a:t> </a:t>
            </a:r>
            <a:r>
              <a:rPr sz="3600" spc="145" dirty="0">
                <a:latin typeface="Georgia" panose="02040502050405020303" pitchFamily="18" charset="0"/>
                <a:cs typeface="Trebuchet MS"/>
              </a:rPr>
              <a:t>probably</a:t>
            </a:r>
            <a:r>
              <a:rPr sz="3600" spc="-204" dirty="0">
                <a:latin typeface="Georgia" panose="02040502050405020303" pitchFamily="18" charset="0"/>
                <a:cs typeface="Trebuchet MS"/>
              </a:rPr>
              <a:t> </a:t>
            </a:r>
            <a:r>
              <a:rPr sz="3600" spc="15" dirty="0">
                <a:latin typeface="Georgia" panose="02040502050405020303" pitchFamily="18" charset="0"/>
                <a:cs typeface="Trebuchet MS"/>
              </a:rPr>
              <a:t>find</a:t>
            </a:r>
            <a:r>
              <a:rPr sz="3600" spc="-200" dirty="0">
                <a:latin typeface="Georgia" panose="02040502050405020303" pitchFamily="18" charset="0"/>
                <a:cs typeface="Trebuchet MS"/>
              </a:rPr>
              <a:t> </a:t>
            </a:r>
            <a:r>
              <a:rPr sz="3600" spc="60" dirty="0">
                <a:latin typeface="Georgia" panose="02040502050405020303" pitchFamily="18" charset="0"/>
                <a:cs typeface="Trebuchet MS"/>
              </a:rPr>
              <a:t>lots</a:t>
            </a:r>
            <a:r>
              <a:rPr sz="3600" spc="-200" dirty="0">
                <a:latin typeface="Georgia" panose="02040502050405020303" pitchFamily="18" charset="0"/>
                <a:cs typeface="Trebuchet MS"/>
              </a:rPr>
              <a:t> </a:t>
            </a:r>
            <a:r>
              <a:rPr sz="3600" spc="85" dirty="0">
                <a:latin typeface="Georgia" panose="02040502050405020303" pitchFamily="18" charset="0"/>
                <a:cs typeface="Trebuchet MS"/>
              </a:rPr>
              <a:t>of</a:t>
            </a:r>
            <a:r>
              <a:rPr sz="3600" spc="-200" dirty="0">
                <a:latin typeface="Georgia" panose="02040502050405020303" pitchFamily="18" charset="0"/>
                <a:cs typeface="Trebuchet MS"/>
              </a:rPr>
              <a:t> </a:t>
            </a:r>
            <a:r>
              <a:rPr sz="3600" spc="160" dirty="0">
                <a:latin typeface="Georgia" panose="02040502050405020303" pitchFamily="18" charset="0"/>
                <a:cs typeface="Trebuchet MS"/>
              </a:rPr>
              <a:t>products</a:t>
            </a:r>
            <a:r>
              <a:rPr sz="3600" spc="-204" dirty="0">
                <a:latin typeface="Georgia" panose="02040502050405020303" pitchFamily="18" charset="0"/>
                <a:cs typeface="Trebuchet MS"/>
              </a:rPr>
              <a:t> </a:t>
            </a:r>
            <a:r>
              <a:rPr sz="3600" spc="-75" dirty="0">
                <a:latin typeface="Georgia" panose="02040502050405020303" pitchFamily="18" charset="0"/>
                <a:cs typeface="Trebuchet MS"/>
              </a:rPr>
              <a:t>that</a:t>
            </a:r>
            <a:r>
              <a:rPr sz="3600" spc="-200" dirty="0">
                <a:latin typeface="Georgia" panose="02040502050405020303" pitchFamily="18" charset="0"/>
                <a:cs typeface="Trebuchet MS"/>
              </a:rPr>
              <a:t> </a:t>
            </a:r>
            <a:r>
              <a:rPr sz="3600" spc="245" dirty="0">
                <a:latin typeface="Georgia" panose="02040502050405020303" pitchFamily="18" charset="0"/>
                <a:cs typeface="Trebuchet MS"/>
              </a:rPr>
              <a:t>you </a:t>
            </a:r>
            <a:r>
              <a:rPr sz="3600" spc="-1340" dirty="0">
                <a:latin typeface="Georgia" panose="02040502050405020303" pitchFamily="18" charset="0"/>
                <a:cs typeface="Trebuchet MS"/>
              </a:rPr>
              <a:t> </a:t>
            </a:r>
            <a:r>
              <a:rPr sz="3600" spc="120" dirty="0">
                <a:latin typeface="Georgia" panose="02040502050405020303" pitchFamily="18" charset="0"/>
                <a:cs typeface="Trebuchet MS"/>
              </a:rPr>
              <a:t>never</a:t>
            </a:r>
            <a:r>
              <a:rPr sz="3600" spc="-204" dirty="0">
                <a:latin typeface="Georgia" panose="02040502050405020303" pitchFamily="18" charset="0"/>
                <a:cs typeface="Trebuchet MS"/>
              </a:rPr>
              <a:t> </a:t>
            </a:r>
            <a:r>
              <a:rPr sz="3600" spc="20" dirty="0">
                <a:latin typeface="Georgia" panose="02040502050405020303" pitchFamily="18" charset="0"/>
                <a:cs typeface="Trebuchet MS"/>
              </a:rPr>
              <a:t>really</a:t>
            </a:r>
            <a:r>
              <a:rPr sz="3600" spc="-200" dirty="0">
                <a:latin typeface="Georgia" panose="02040502050405020303" pitchFamily="18" charset="0"/>
                <a:cs typeface="Trebuchet MS"/>
              </a:rPr>
              <a:t> </a:t>
            </a:r>
            <a:r>
              <a:rPr sz="3600" spc="5" dirty="0">
                <a:latin typeface="Georgia" panose="02040502050405020303" pitchFamily="18" charset="0"/>
                <a:cs typeface="Trebuchet MS"/>
              </a:rPr>
              <a:t>use.</a:t>
            </a:r>
            <a:endParaRPr sz="3600" dirty="0">
              <a:latin typeface="Georgia" panose="02040502050405020303" pitchFamily="18" charset="0"/>
              <a:cs typeface="Trebuchet MS"/>
            </a:endParaRPr>
          </a:p>
        </p:txBody>
      </p:sp>
      <p:sp>
        <p:nvSpPr>
          <p:cNvPr id="6" name="object 6"/>
          <p:cNvSpPr txBox="1">
            <a:spLocks noGrp="1"/>
          </p:cNvSpPr>
          <p:nvPr>
            <p:ph type="title"/>
          </p:nvPr>
        </p:nvSpPr>
        <p:spPr>
          <a:xfrm>
            <a:off x="920749" y="1500923"/>
            <a:ext cx="6165851" cy="2873864"/>
          </a:xfrm>
          <a:prstGeom prst="rect">
            <a:avLst/>
          </a:prstGeom>
        </p:spPr>
        <p:txBody>
          <a:bodyPr vert="horz" wrap="square" lIns="0" tIns="1270" rIns="0" bIns="0" rtlCol="0">
            <a:spAutoFit/>
          </a:bodyPr>
          <a:lstStyle/>
          <a:p>
            <a:pPr marL="12700" marR="5080">
              <a:lnSpc>
                <a:spcPts val="11180"/>
              </a:lnSpc>
              <a:spcBef>
                <a:spcPts val="10"/>
              </a:spcBef>
            </a:pPr>
            <a:r>
              <a:rPr sz="7200" b="1" spc="40" dirty="0">
                <a:solidFill>
                  <a:schemeClr val="tx1"/>
                </a:solidFill>
                <a:latin typeface="Georgia" panose="02040502050405020303" pitchFamily="18" charset="0"/>
                <a:cs typeface="Arial"/>
              </a:rPr>
              <a:t>IMPULSE  </a:t>
            </a:r>
            <a:r>
              <a:rPr sz="7200" b="1" spc="335" dirty="0">
                <a:solidFill>
                  <a:schemeClr val="tx1"/>
                </a:solidFill>
                <a:latin typeface="Georgia" panose="02040502050405020303" pitchFamily="18" charset="0"/>
                <a:cs typeface="Arial"/>
              </a:rPr>
              <a:t>BUYING</a:t>
            </a:r>
            <a:endParaRPr sz="7200" dirty="0">
              <a:solidFill>
                <a:schemeClr val="tx1"/>
              </a:solidFill>
              <a:latin typeface="Georgia" panose="02040502050405020303" pitchFamily="18" charset="0"/>
              <a:cs typeface="Arial"/>
            </a:endParaRPr>
          </a:p>
        </p:txBody>
      </p:sp>
      <p:sp>
        <p:nvSpPr>
          <p:cNvPr id="4" name="Slide Number Placeholder 3"/>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31</a:t>
            </a:fld>
            <a:endParaRPr lang="en-IN"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11249" y="977042"/>
            <a:ext cx="7931784" cy="2728567"/>
          </a:xfrm>
          <a:prstGeom prst="rect">
            <a:avLst/>
          </a:prstGeom>
        </p:spPr>
        <p:txBody>
          <a:bodyPr vert="horz" wrap="square" lIns="0" tIns="1270" rIns="0" bIns="0" rtlCol="0">
            <a:spAutoFit/>
          </a:bodyPr>
          <a:lstStyle/>
          <a:p>
            <a:pPr marL="12700" marR="5080">
              <a:lnSpc>
                <a:spcPts val="11180"/>
              </a:lnSpc>
              <a:spcBef>
                <a:spcPts val="10"/>
              </a:spcBef>
            </a:pPr>
            <a:r>
              <a:rPr sz="7200" b="1" spc="40" dirty="0">
                <a:solidFill>
                  <a:schemeClr val="tx1"/>
                </a:solidFill>
                <a:latin typeface="Georgia" panose="02040502050405020303" pitchFamily="18" charset="0"/>
                <a:cs typeface="Arial"/>
              </a:rPr>
              <a:t>WHY WE  BUY  IMPULSIVELY</a:t>
            </a:r>
          </a:p>
        </p:txBody>
      </p:sp>
      <p:sp>
        <p:nvSpPr>
          <p:cNvPr id="3" name="object 3"/>
          <p:cNvSpPr txBox="1"/>
          <p:nvPr/>
        </p:nvSpPr>
        <p:spPr>
          <a:xfrm>
            <a:off x="1111249" y="5646864"/>
            <a:ext cx="7859395" cy="2715260"/>
          </a:xfrm>
          <a:prstGeom prst="rect">
            <a:avLst/>
          </a:prstGeom>
        </p:spPr>
        <p:txBody>
          <a:bodyPr vert="horz" wrap="square" lIns="0" tIns="13970" rIns="0" bIns="0" rtlCol="0">
            <a:spAutoFit/>
          </a:bodyPr>
          <a:lstStyle/>
          <a:p>
            <a:pPr marL="12700">
              <a:lnSpc>
                <a:spcPct val="100000"/>
              </a:lnSpc>
              <a:spcBef>
                <a:spcPts val="110"/>
              </a:spcBef>
            </a:pPr>
            <a:r>
              <a:rPr sz="3950" b="1" spc="175" dirty="0">
                <a:solidFill>
                  <a:srgbClr val="212121"/>
                </a:solidFill>
                <a:latin typeface="Georgia" panose="02040502050405020303" pitchFamily="18" charset="0"/>
                <a:cs typeface="Trebuchet MS"/>
              </a:rPr>
              <a:t>Shopping</a:t>
            </a:r>
            <a:r>
              <a:rPr sz="3950" b="1" spc="-265" dirty="0">
                <a:solidFill>
                  <a:srgbClr val="212121"/>
                </a:solidFill>
                <a:latin typeface="Georgia" panose="02040502050405020303" pitchFamily="18" charset="0"/>
                <a:cs typeface="Trebuchet MS"/>
              </a:rPr>
              <a:t> </a:t>
            </a:r>
            <a:r>
              <a:rPr sz="3950" b="1" spc="65" dirty="0">
                <a:solidFill>
                  <a:srgbClr val="212121"/>
                </a:solidFill>
                <a:latin typeface="Georgia" panose="02040502050405020303" pitchFamily="18" charset="0"/>
                <a:cs typeface="Trebuchet MS"/>
              </a:rPr>
              <a:t>is</a:t>
            </a:r>
            <a:r>
              <a:rPr sz="3950" b="1" spc="-260" dirty="0">
                <a:solidFill>
                  <a:srgbClr val="212121"/>
                </a:solidFill>
                <a:latin typeface="Georgia" panose="02040502050405020303" pitchFamily="18" charset="0"/>
                <a:cs typeface="Trebuchet MS"/>
              </a:rPr>
              <a:t> </a:t>
            </a:r>
            <a:r>
              <a:rPr sz="3950" b="1" spc="75" dirty="0">
                <a:solidFill>
                  <a:srgbClr val="212121"/>
                </a:solidFill>
                <a:latin typeface="Georgia" panose="02040502050405020303" pitchFamily="18" charset="0"/>
                <a:cs typeface="Trebuchet MS"/>
              </a:rPr>
              <a:t>fun</a:t>
            </a:r>
            <a:endParaRPr sz="3950" dirty="0">
              <a:latin typeface="Georgia" panose="02040502050405020303" pitchFamily="18" charset="0"/>
              <a:cs typeface="Trebuchet MS"/>
            </a:endParaRPr>
          </a:p>
          <a:p>
            <a:pPr>
              <a:lnSpc>
                <a:spcPct val="100000"/>
              </a:lnSpc>
              <a:spcBef>
                <a:spcPts val="15"/>
              </a:spcBef>
            </a:pPr>
            <a:endParaRPr sz="4700" dirty="0">
              <a:latin typeface="Georgia" panose="02040502050405020303" pitchFamily="18" charset="0"/>
              <a:cs typeface="Trebuchet MS"/>
            </a:endParaRPr>
          </a:p>
          <a:p>
            <a:pPr marL="12700" marR="5080">
              <a:lnSpc>
                <a:spcPct val="115500"/>
              </a:lnSpc>
              <a:spcBef>
                <a:spcPts val="5"/>
              </a:spcBef>
            </a:pPr>
            <a:r>
              <a:rPr sz="3950" spc="185" dirty="0">
                <a:solidFill>
                  <a:srgbClr val="212121"/>
                </a:solidFill>
                <a:latin typeface="Georgia" panose="02040502050405020303" pitchFamily="18" charset="0"/>
                <a:cs typeface="Trebuchet MS"/>
              </a:rPr>
              <a:t>Buying</a:t>
            </a:r>
            <a:r>
              <a:rPr sz="3950" spc="-195" dirty="0">
                <a:solidFill>
                  <a:srgbClr val="212121"/>
                </a:solidFill>
                <a:latin typeface="Georgia" panose="02040502050405020303" pitchFamily="18" charset="0"/>
                <a:cs typeface="Trebuchet MS"/>
              </a:rPr>
              <a:t> </a:t>
            </a:r>
            <a:r>
              <a:rPr sz="3950" spc="25" dirty="0">
                <a:solidFill>
                  <a:srgbClr val="212121"/>
                </a:solidFill>
                <a:latin typeface="Georgia" panose="02040502050405020303" pitchFamily="18" charset="0"/>
                <a:cs typeface="Trebuchet MS"/>
              </a:rPr>
              <a:t>is</a:t>
            </a:r>
            <a:r>
              <a:rPr sz="3950" spc="-195" dirty="0">
                <a:solidFill>
                  <a:srgbClr val="212121"/>
                </a:solidFill>
                <a:latin typeface="Georgia" panose="02040502050405020303" pitchFamily="18" charset="0"/>
                <a:cs typeface="Trebuchet MS"/>
              </a:rPr>
              <a:t> </a:t>
            </a:r>
            <a:r>
              <a:rPr sz="3950" spc="114" dirty="0">
                <a:solidFill>
                  <a:srgbClr val="212121"/>
                </a:solidFill>
                <a:latin typeface="Georgia" panose="02040502050405020303" pitchFamily="18" charset="0"/>
                <a:cs typeface="Trebuchet MS"/>
              </a:rPr>
              <a:t>an</a:t>
            </a:r>
            <a:r>
              <a:rPr sz="3950" spc="-190" dirty="0">
                <a:solidFill>
                  <a:srgbClr val="212121"/>
                </a:solidFill>
                <a:latin typeface="Georgia" panose="02040502050405020303" pitchFamily="18" charset="0"/>
                <a:cs typeface="Trebuchet MS"/>
              </a:rPr>
              <a:t> </a:t>
            </a:r>
            <a:r>
              <a:rPr sz="3950" spc="20" dirty="0">
                <a:solidFill>
                  <a:srgbClr val="212121"/>
                </a:solidFill>
                <a:latin typeface="Georgia" panose="02040502050405020303" pitchFamily="18" charset="0"/>
                <a:cs typeface="Trebuchet MS"/>
              </a:rPr>
              <a:t>act</a:t>
            </a:r>
            <a:r>
              <a:rPr sz="3950" spc="-195" dirty="0">
                <a:solidFill>
                  <a:srgbClr val="212121"/>
                </a:solidFill>
                <a:latin typeface="Georgia" panose="02040502050405020303" pitchFamily="18" charset="0"/>
                <a:cs typeface="Trebuchet MS"/>
              </a:rPr>
              <a:t> </a:t>
            </a:r>
            <a:r>
              <a:rPr sz="3950" spc="70" dirty="0">
                <a:solidFill>
                  <a:srgbClr val="212121"/>
                </a:solidFill>
                <a:latin typeface="Georgia" panose="02040502050405020303" pitchFamily="18" charset="0"/>
                <a:cs typeface="Trebuchet MS"/>
              </a:rPr>
              <a:t>of</a:t>
            </a:r>
            <a:r>
              <a:rPr sz="3950" spc="-195" dirty="0">
                <a:solidFill>
                  <a:srgbClr val="212121"/>
                </a:solidFill>
                <a:latin typeface="Georgia" panose="02040502050405020303" pitchFamily="18" charset="0"/>
                <a:cs typeface="Trebuchet MS"/>
              </a:rPr>
              <a:t> </a:t>
            </a:r>
            <a:r>
              <a:rPr sz="3950" spc="155" dirty="0">
                <a:solidFill>
                  <a:srgbClr val="212121"/>
                </a:solidFill>
                <a:latin typeface="Georgia" panose="02040502050405020303" pitchFamily="18" charset="0"/>
                <a:cs typeface="Trebuchet MS"/>
              </a:rPr>
              <a:t>empowerment </a:t>
            </a:r>
            <a:r>
              <a:rPr sz="3950" spc="-1175" dirty="0">
                <a:solidFill>
                  <a:srgbClr val="212121"/>
                </a:solidFill>
                <a:latin typeface="Georgia" panose="02040502050405020303" pitchFamily="18" charset="0"/>
                <a:cs typeface="Trebuchet MS"/>
              </a:rPr>
              <a:t> </a:t>
            </a:r>
            <a:r>
              <a:rPr sz="3950" spc="165" dirty="0">
                <a:solidFill>
                  <a:srgbClr val="212121"/>
                </a:solidFill>
                <a:latin typeface="Georgia" panose="02040502050405020303" pitchFamily="18" charset="0"/>
                <a:cs typeface="Trebuchet MS"/>
              </a:rPr>
              <a:t>and</a:t>
            </a:r>
            <a:r>
              <a:rPr sz="3950" spc="-185" dirty="0">
                <a:solidFill>
                  <a:srgbClr val="212121"/>
                </a:solidFill>
                <a:latin typeface="Georgia" panose="02040502050405020303" pitchFamily="18" charset="0"/>
                <a:cs typeface="Trebuchet MS"/>
              </a:rPr>
              <a:t> </a:t>
            </a:r>
            <a:r>
              <a:rPr sz="3950" spc="229" dirty="0">
                <a:solidFill>
                  <a:srgbClr val="212121"/>
                </a:solidFill>
                <a:latin typeface="Georgia" panose="02040502050405020303" pitchFamily="18" charset="0"/>
                <a:cs typeface="Trebuchet MS"/>
              </a:rPr>
              <a:t>we</a:t>
            </a:r>
            <a:r>
              <a:rPr sz="3950" spc="-185" dirty="0">
                <a:solidFill>
                  <a:srgbClr val="212121"/>
                </a:solidFill>
                <a:latin typeface="Georgia" panose="02040502050405020303" pitchFamily="18" charset="0"/>
                <a:cs typeface="Trebuchet MS"/>
              </a:rPr>
              <a:t> </a:t>
            </a:r>
            <a:r>
              <a:rPr sz="3950" spc="55" dirty="0">
                <a:solidFill>
                  <a:srgbClr val="212121"/>
                </a:solidFill>
                <a:latin typeface="Georgia" panose="02040502050405020303" pitchFamily="18" charset="0"/>
                <a:cs typeface="Trebuchet MS"/>
              </a:rPr>
              <a:t>derive</a:t>
            </a:r>
            <a:r>
              <a:rPr sz="3950" spc="-185" dirty="0">
                <a:solidFill>
                  <a:srgbClr val="212121"/>
                </a:solidFill>
                <a:latin typeface="Georgia" panose="02040502050405020303" pitchFamily="18" charset="0"/>
                <a:cs typeface="Trebuchet MS"/>
              </a:rPr>
              <a:t> </a:t>
            </a:r>
            <a:r>
              <a:rPr sz="3950" spc="114" dirty="0">
                <a:solidFill>
                  <a:srgbClr val="212121"/>
                </a:solidFill>
                <a:latin typeface="Georgia" panose="02040502050405020303" pitchFamily="18" charset="0"/>
                <a:cs typeface="Trebuchet MS"/>
              </a:rPr>
              <a:t>pleasure</a:t>
            </a:r>
            <a:r>
              <a:rPr sz="3950" spc="-180" dirty="0">
                <a:solidFill>
                  <a:srgbClr val="212121"/>
                </a:solidFill>
                <a:latin typeface="Georgia" panose="02040502050405020303" pitchFamily="18" charset="0"/>
                <a:cs typeface="Trebuchet MS"/>
              </a:rPr>
              <a:t> </a:t>
            </a:r>
            <a:r>
              <a:rPr sz="3950" spc="85" dirty="0">
                <a:solidFill>
                  <a:srgbClr val="212121"/>
                </a:solidFill>
                <a:latin typeface="Georgia" panose="02040502050405020303" pitchFamily="18" charset="0"/>
                <a:cs typeface="Trebuchet MS"/>
              </a:rPr>
              <a:t>from</a:t>
            </a:r>
            <a:r>
              <a:rPr sz="3950" spc="-185" dirty="0">
                <a:solidFill>
                  <a:srgbClr val="212121"/>
                </a:solidFill>
                <a:latin typeface="Georgia" panose="02040502050405020303" pitchFamily="18" charset="0"/>
                <a:cs typeface="Trebuchet MS"/>
              </a:rPr>
              <a:t> </a:t>
            </a:r>
            <a:r>
              <a:rPr sz="3950" spc="-415" dirty="0">
                <a:solidFill>
                  <a:srgbClr val="212121"/>
                </a:solidFill>
                <a:latin typeface="Georgia" panose="02040502050405020303" pitchFamily="18" charset="0"/>
                <a:cs typeface="Trebuchet MS"/>
              </a:rPr>
              <a:t>it</a:t>
            </a:r>
            <a:r>
              <a:rPr sz="3950" spc="-415" dirty="0">
                <a:solidFill>
                  <a:srgbClr val="212121"/>
                </a:solidFill>
                <a:latin typeface="Trebuchet MS"/>
                <a:cs typeface="Trebuchet MS"/>
              </a:rPr>
              <a:t>.</a:t>
            </a:r>
            <a:endParaRPr sz="3950" dirty="0">
              <a:latin typeface="Trebuchet MS"/>
              <a:cs typeface="Trebuchet MS"/>
            </a:endParaRPr>
          </a:p>
        </p:txBody>
      </p:sp>
      <p:pic>
        <p:nvPicPr>
          <p:cNvPr id="5" name="object 5"/>
          <p:cNvPicPr/>
          <p:nvPr/>
        </p:nvPicPr>
        <p:blipFill>
          <a:blip r:embed="rId2" cstate="print"/>
          <a:stretch>
            <a:fillRect/>
          </a:stretch>
        </p:blipFill>
        <p:spPr>
          <a:xfrm>
            <a:off x="10172711" y="0"/>
            <a:ext cx="8105762" cy="10286999"/>
          </a:xfrm>
          <a:prstGeom prst="rect">
            <a:avLst/>
          </a:prstGeom>
        </p:spPr>
      </p:pic>
      <p:sp>
        <p:nvSpPr>
          <p:cNvPr id="6" name="Slide Number Placeholder 5"/>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32</a:t>
            </a:fld>
            <a:endParaRPr lang="en-IN"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11249" y="977042"/>
            <a:ext cx="7931784" cy="2728567"/>
          </a:xfrm>
          <a:prstGeom prst="rect">
            <a:avLst/>
          </a:prstGeom>
        </p:spPr>
        <p:txBody>
          <a:bodyPr vert="horz" wrap="square" lIns="0" tIns="1270" rIns="0" bIns="0" rtlCol="0">
            <a:spAutoFit/>
          </a:bodyPr>
          <a:lstStyle/>
          <a:p>
            <a:pPr marL="12700" marR="5080">
              <a:lnSpc>
                <a:spcPts val="11180"/>
              </a:lnSpc>
              <a:spcBef>
                <a:spcPts val="10"/>
              </a:spcBef>
            </a:pPr>
            <a:r>
              <a:rPr sz="7200" b="1" spc="40" dirty="0">
                <a:solidFill>
                  <a:schemeClr val="tx1"/>
                </a:solidFill>
                <a:latin typeface="Georgia" panose="02040502050405020303" pitchFamily="18" charset="0"/>
                <a:cs typeface="Arial"/>
              </a:rPr>
              <a:t>WHY WE  BUY  IMPULSIVELY</a:t>
            </a:r>
          </a:p>
        </p:txBody>
      </p:sp>
      <p:sp>
        <p:nvSpPr>
          <p:cNvPr id="3" name="object 3"/>
          <p:cNvSpPr txBox="1"/>
          <p:nvPr/>
        </p:nvSpPr>
        <p:spPr>
          <a:xfrm>
            <a:off x="1111249" y="5646864"/>
            <a:ext cx="8117840" cy="2715260"/>
          </a:xfrm>
          <a:prstGeom prst="rect">
            <a:avLst/>
          </a:prstGeom>
        </p:spPr>
        <p:txBody>
          <a:bodyPr vert="horz" wrap="square" lIns="0" tIns="13970" rIns="0" bIns="0" rtlCol="0">
            <a:spAutoFit/>
          </a:bodyPr>
          <a:lstStyle/>
          <a:p>
            <a:pPr marL="12700">
              <a:lnSpc>
                <a:spcPct val="100000"/>
              </a:lnSpc>
              <a:spcBef>
                <a:spcPts val="110"/>
              </a:spcBef>
            </a:pPr>
            <a:r>
              <a:rPr sz="3950" b="1" spc="229" dirty="0">
                <a:solidFill>
                  <a:srgbClr val="212121"/>
                </a:solidFill>
                <a:latin typeface="Georgia" panose="02040502050405020303" pitchFamily="18" charset="0"/>
                <a:cs typeface="Trebuchet MS"/>
              </a:rPr>
              <a:t>Loss</a:t>
            </a:r>
            <a:r>
              <a:rPr sz="3950" b="1" spc="-270" dirty="0">
                <a:solidFill>
                  <a:srgbClr val="212121"/>
                </a:solidFill>
                <a:latin typeface="Georgia" panose="02040502050405020303" pitchFamily="18" charset="0"/>
                <a:cs typeface="Trebuchet MS"/>
              </a:rPr>
              <a:t> </a:t>
            </a:r>
            <a:r>
              <a:rPr sz="3950" b="1" spc="65" dirty="0">
                <a:solidFill>
                  <a:srgbClr val="212121"/>
                </a:solidFill>
                <a:latin typeface="Georgia" panose="02040502050405020303" pitchFamily="18" charset="0"/>
                <a:cs typeface="Trebuchet MS"/>
              </a:rPr>
              <a:t>aversion</a:t>
            </a:r>
            <a:endParaRPr sz="3950" dirty="0">
              <a:latin typeface="Georgia" panose="02040502050405020303" pitchFamily="18" charset="0"/>
              <a:cs typeface="Trebuchet MS"/>
            </a:endParaRPr>
          </a:p>
          <a:p>
            <a:pPr>
              <a:lnSpc>
                <a:spcPct val="100000"/>
              </a:lnSpc>
              <a:spcBef>
                <a:spcPts val="15"/>
              </a:spcBef>
            </a:pPr>
            <a:endParaRPr sz="4700" dirty="0">
              <a:latin typeface="Georgia" panose="02040502050405020303" pitchFamily="18" charset="0"/>
              <a:cs typeface="Trebuchet MS"/>
            </a:endParaRPr>
          </a:p>
          <a:p>
            <a:pPr marL="12700" marR="5080">
              <a:lnSpc>
                <a:spcPct val="115500"/>
              </a:lnSpc>
              <a:spcBef>
                <a:spcPts val="5"/>
              </a:spcBef>
            </a:pPr>
            <a:r>
              <a:rPr sz="3950" spc="225" dirty="0">
                <a:solidFill>
                  <a:srgbClr val="212121"/>
                </a:solidFill>
                <a:latin typeface="Georgia" panose="02040502050405020303" pitchFamily="18" charset="0"/>
                <a:cs typeface="Trebuchet MS"/>
              </a:rPr>
              <a:t>Because</a:t>
            </a:r>
            <a:r>
              <a:rPr sz="3950" spc="-190" dirty="0">
                <a:solidFill>
                  <a:srgbClr val="212121"/>
                </a:solidFill>
                <a:latin typeface="Georgia" panose="02040502050405020303" pitchFamily="18" charset="0"/>
                <a:cs typeface="Trebuchet MS"/>
              </a:rPr>
              <a:t> </a:t>
            </a:r>
            <a:r>
              <a:rPr sz="3950" spc="229" dirty="0">
                <a:solidFill>
                  <a:srgbClr val="212121"/>
                </a:solidFill>
                <a:latin typeface="Georgia" panose="02040502050405020303" pitchFamily="18" charset="0"/>
                <a:cs typeface="Trebuchet MS"/>
              </a:rPr>
              <a:t>we</a:t>
            </a:r>
            <a:r>
              <a:rPr sz="3950" spc="-185" dirty="0">
                <a:solidFill>
                  <a:srgbClr val="212121"/>
                </a:solidFill>
                <a:latin typeface="Georgia" panose="02040502050405020303" pitchFamily="18" charset="0"/>
                <a:cs typeface="Trebuchet MS"/>
              </a:rPr>
              <a:t> </a:t>
            </a:r>
            <a:r>
              <a:rPr sz="3950" spc="85" dirty="0">
                <a:solidFill>
                  <a:srgbClr val="212121"/>
                </a:solidFill>
                <a:latin typeface="Georgia" panose="02040502050405020303" pitchFamily="18" charset="0"/>
                <a:cs typeface="Trebuchet MS"/>
              </a:rPr>
              <a:t>don't</a:t>
            </a:r>
            <a:r>
              <a:rPr sz="3950" spc="-190" dirty="0">
                <a:solidFill>
                  <a:srgbClr val="212121"/>
                </a:solidFill>
                <a:latin typeface="Georgia" panose="02040502050405020303" pitchFamily="18" charset="0"/>
                <a:cs typeface="Trebuchet MS"/>
              </a:rPr>
              <a:t> </a:t>
            </a:r>
            <a:r>
              <a:rPr sz="3950" spc="65" dirty="0">
                <a:solidFill>
                  <a:srgbClr val="212121"/>
                </a:solidFill>
                <a:latin typeface="Georgia" panose="02040502050405020303" pitchFamily="18" charset="0"/>
                <a:cs typeface="Trebuchet MS"/>
              </a:rPr>
              <a:t>want</a:t>
            </a:r>
            <a:r>
              <a:rPr sz="3950" spc="-185" dirty="0">
                <a:solidFill>
                  <a:srgbClr val="212121"/>
                </a:solidFill>
                <a:latin typeface="Georgia" panose="02040502050405020303" pitchFamily="18" charset="0"/>
                <a:cs typeface="Trebuchet MS"/>
              </a:rPr>
              <a:t> </a:t>
            </a:r>
            <a:r>
              <a:rPr sz="3950" spc="-10" dirty="0">
                <a:solidFill>
                  <a:srgbClr val="212121"/>
                </a:solidFill>
                <a:latin typeface="Georgia" panose="02040502050405020303" pitchFamily="18" charset="0"/>
                <a:cs typeface="Trebuchet MS"/>
              </a:rPr>
              <a:t>to</a:t>
            </a:r>
            <a:r>
              <a:rPr sz="3950" spc="-185" dirty="0">
                <a:solidFill>
                  <a:srgbClr val="212121"/>
                </a:solidFill>
                <a:latin typeface="Georgia" panose="02040502050405020303" pitchFamily="18" charset="0"/>
                <a:cs typeface="Trebuchet MS"/>
              </a:rPr>
              <a:t> </a:t>
            </a:r>
            <a:r>
              <a:rPr sz="3950" spc="180" dirty="0">
                <a:solidFill>
                  <a:srgbClr val="212121"/>
                </a:solidFill>
                <a:latin typeface="Georgia" panose="02040502050405020303" pitchFamily="18" charset="0"/>
                <a:cs typeface="Trebuchet MS"/>
              </a:rPr>
              <a:t>miss</a:t>
            </a:r>
            <a:r>
              <a:rPr sz="3950" spc="-190" dirty="0">
                <a:solidFill>
                  <a:srgbClr val="212121"/>
                </a:solidFill>
                <a:latin typeface="Georgia" panose="02040502050405020303" pitchFamily="18" charset="0"/>
                <a:cs typeface="Trebuchet MS"/>
              </a:rPr>
              <a:t> </a:t>
            </a:r>
            <a:r>
              <a:rPr sz="3950" spc="60" dirty="0">
                <a:solidFill>
                  <a:srgbClr val="212121"/>
                </a:solidFill>
                <a:latin typeface="Georgia" panose="02040502050405020303" pitchFamily="18" charset="0"/>
                <a:cs typeface="Trebuchet MS"/>
              </a:rPr>
              <a:t>out </a:t>
            </a:r>
            <a:r>
              <a:rPr sz="3950" spc="-1175" dirty="0">
                <a:solidFill>
                  <a:srgbClr val="212121"/>
                </a:solidFill>
                <a:latin typeface="Georgia" panose="02040502050405020303" pitchFamily="18" charset="0"/>
                <a:cs typeface="Trebuchet MS"/>
              </a:rPr>
              <a:t> </a:t>
            </a:r>
            <a:r>
              <a:rPr sz="3950" spc="185" dirty="0">
                <a:solidFill>
                  <a:srgbClr val="212121"/>
                </a:solidFill>
                <a:latin typeface="Georgia" panose="02040502050405020303" pitchFamily="18" charset="0"/>
                <a:cs typeface="Trebuchet MS"/>
              </a:rPr>
              <a:t>on</a:t>
            </a:r>
            <a:r>
              <a:rPr sz="3950" spc="-185" dirty="0">
                <a:solidFill>
                  <a:srgbClr val="212121"/>
                </a:solidFill>
                <a:latin typeface="Georgia" panose="02040502050405020303" pitchFamily="18" charset="0"/>
                <a:cs typeface="Trebuchet MS"/>
              </a:rPr>
              <a:t> </a:t>
            </a:r>
            <a:r>
              <a:rPr sz="3950" spc="15" dirty="0">
                <a:solidFill>
                  <a:srgbClr val="212121"/>
                </a:solidFill>
                <a:latin typeface="Georgia" panose="02040502050405020303" pitchFamily="18" charset="0"/>
                <a:cs typeface="Trebuchet MS"/>
              </a:rPr>
              <a:t>the</a:t>
            </a:r>
            <a:r>
              <a:rPr sz="3950" spc="-185" dirty="0">
                <a:solidFill>
                  <a:srgbClr val="212121"/>
                </a:solidFill>
                <a:latin typeface="Georgia" panose="02040502050405020303" pitchFamily="18" charset="0"/>
                <a:cs typeface="Trebuchet MS"/>
              </a:rPr>
              <a:t> </a:t>
            </a:r>
            <a:r>
              <a:rPr sz="3950" spc="-20" dirty="0">
                <a:solidFill>
                  <a:srgbClr val="212121"/>
                </a:solidFill>
                <a:latin typeface="Georgia" panose="02040502050405020303" pitchFamily="18" charset="0"/>
                <a:cs typeface="Trebuchet MS"/>
              </a:rPr>
              <a:t>limited</a:t>
            </a:r>
            <a:r>
              <a:rPr sz="3950" spc="-185" dirty="0">
                <a:solidFill>
                  <a:srgbClr val="212121"/>
                </a:solidFill>
                <a:latin typeface="Georgia" panose="02040502050405020303" pitchFamily="18" charset="0"/>
                <a:cs typeface="Trebuchet MS"/>
              </a:rPr>
              <a:t> </a:t>
            </a:r>
            <a:r>
              <a:rPr sz="3950" spc="80" dirty="0">
                <a:solidFill>
                  <a:srgbClr val="212121"/>
                </a:solidFill>
                <a:latin typeface="Georgia" panose="02040502050405020303" pitchFamily="18" charset="0"/>
                <a:cs typeface="Trebuchet MS"/>
              </a:rPr>
              <a:t>period</a:t>
            </a:r>
            <a:r>
              <a:rPr sz="3950" spc="-185" dirty="0">
                <a:solidFill>
                  <a:srgbClr val="212121"/>
                </a:solidFill>
                <a:latin typeface="Georgia" panose="02040502050405020303" pitchFamily="18" charset="0"/>
                <a:cs typeface="Trebuchet MS"/>
              </a:rPr>
              <a:t> </a:t>
            </a:r>
            <a:r>
              <a:rPr sz="3950" spc="-105" dirty="0">
                <a:solidFill>
                  <a:srgbClr val="212121"/>
                </a:solidFill>
                <a:latin typeface="Georgia" panose="02040502050405020303" pitchFamily="18" charset="0"/>
                <a:cs typeface="Trebuchet MS"/>
              </a:rPr>
              <a:t>offer.</a:t>
            </a:r>
            <a:endParaRPr sz="3950" dirty="0">
              <a:latin typeface="Georgia" panose="02040502050405020303" pitchFamily="18" charset="0"/>
              <a:cs typeface="Trebuchet MS"/>
            </a:endParaRPr>
          </a:p>
        </p:txBody>
      </p:sp>
      <p:pic>
        <p:nvPicPr>
          <p:cNvPr id="5" name="object 5"/>
          <p:cNvPicPr/>
          <p:nvPr/>
        </p:nvPicPr>
        <p:blipFill>
          <a:blip r:embed="rId2" cstate="print"/>
          <a:stretch>
            <a:fillRect/>
          </a:stretch>
        </p:blipFill>
        <p:spPr>
          <a:xfrm>
            <a:off x="10172712" y="0"/>
            <a:ext cx="8115287" cy="10286999"/>
          </a:xfrm>
          <a:prstGeom prst="rect">
            <a:avLst/>
          </a:prstGeom>
        </p:spPr>
      </p:pic>
      <p:sp>
        <p:nvSpPr>
          <p:cNvPr id="6" name="Slide Number Placeholder 5"/>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33</a:t>
            </a:fld>
            <a:endParaRPr lang="en-IN"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11249" y="977042"/>
            <a:ext cx="7931784" cy="2728567"/>
          </a:xfrm>
          <a:prstGeom prst="rect">
            <a:avLst/>
          </a:prstGeom>
        </p:spPr>
        <p:txBody>
          <a:bodyPr vert="horz" wrap="square" lIns="0" tIns="1270" rIns="0" bIns="0" rtlCol="0">
            <a:spAutoFit/>
          </a:bodyPr>
          <a:lstStyle/>
          <a:p>
            <a:pPr marL="12700" marR="5080">
              <a:lnSpc>
                <a:spcPts val="11180"/>
              </a:lnSpc>
              <a:spcBef>
                <a:spcPts val="10"/>
              </a:spcBef>
            </a:pPr>
            <a:r>
              <a:rPr sz="7200" b="1" spc="40" dirty="0">
                <a:solidFill>
                  <a:schemeClr val="tx1"/>
                </a:solidFill>
                <a:latin typeface="Georgia" panose="02040502050405020303" pitchFamily="18" charset="0"/>
                <a:cs typeface="Arial"/>
              </a:rPr>
              <a:t>WHY WE  BUY  IMPULSIVELY</a:t>
            </a:r>
          </a:p>
        </p:txBody>
      </p:sp>
      <p:sp>
        <p:nvSpPr>
          <p:cNvPr id="3" name="object 3"/>
          <p:cNvSpPr txBox="1"/>
          <p:nvPr/>
        </p:nvSpPr>
        <p:spPr>
          <a:xfrm>
            <a:off x="1111249" y="5646864"/>
            <a:ext cx="8576945" cy="2715260"/>
          </a:xfrm>
          <a:prstGeom prst="rect">
            <a:avLst/>
          </a:prstGeom>
        </p:spPr>
        <p:txBody>
          <a:bodyPr vert="horz" wrap="square" lIns="0" tIns="13970" rIns="0" bIns="0" rtlCol="0">
            <a:spAutoFit/>
          </a:bodyPr>
          <a:lstStyle/>
          <a:p>
            <a:pPr marL="12700">
              <a:lnSpc>
                <a:spcPct val="100000"/>
              </a:lnSpc>
              <a:spcBef>
                <a:spcPts val="110"/>
              </a:spcBef>
            </a:pPr>
            <a:r>
              <a:rPr sz="3950" b="1" spc="80" dirty="0">
                <a:solidFill>
                  <a:srgbClr val="212121"/>
                </a:solidFill>
                <a:latin typeface="Georgia" panose="02040502050405020303" pitchFamily="18" charset="0"/>
                <a:cs typeface="Trebuchet MS"/>
              </a:rPr>
              <a:t>Desire</a:t>
            </a:r>
            <a:r>
              <a:rPr sz="3950" b="1" spc="-265" dirty="0">
                <a:solidFill>
                  <a:srgbClr val="212121"/>
                </a:solidFill>
                <a:latin typeface="Georgia" panose="02040502050405020303" pitchFamily="18" charset="0"/>
                <a:cs typeface="Trebuchet MS"/>
              </a:rPr>
              <a:t> </a:t>
            </a:r>
            <a:r>
              <a:rPr sz="3950" b="1" spc="50" dirty="0">
                <a:solidFill>
                  <a:srgbClr val="212121"/>
                </a:solidFill>
                <a:latin typeface="Georgia" panose="02040502050405020303" pitchFamily="18" charset="0"/>
                <a:cs typeface="Trebuchet MS"/>
              </a:rPr>
              <a:t>to</a:t>
            </a:r>
            <a:r>
              <a:rPr sz="3950" b="1" spc="-260" dirty="0">
                <a:solidFill>
                  <a:srgbClr val="212121"/>
                </a:solidFill>
                <a:latin typeface="Georgia" panose="02040502050405020303" pitchFamily="18" charset="0"/>
                <a:cs typeface="Trebuchet MS"/>
              </a:rPr>
              <a:t> </a:t>
            </a:r>
            <a:r>
              <a:rPr sz="3950" b="1" spc="165" dirty="0">
                <a:solidFill>
                  <a:srgbClr val="212121"/>
                </a:solidFill>
                <a:latin typeface="Georgia" panose="02040502050405020303" pitchFamily="18" charset="0"/>
                <a:cs typeface="Trebuchet MS"/>
              </a:rPr>
              <a:t>save</a:t>
            </a:r>
            <a:endParaRPr sz="3950" dirty="0">
              <a:latin typeface="Georgia" panose="02040502050405020303" pitchFamily="18" charset="0"/>
              <a:cs typeface="Trebuchet MS"/>
            </a:endParaRPr>
          </a:p>
          <a:p>
            <a:pPr>
              <a:lnSpc>
                <a:spcPct val="100000"/>
              </a:lnSpc>
              <a:spcBef>
                <a:spcPts val="15"/>
              </a:spcBef>
            </a:pPr>
            <a:endParaRPr sz="4700" dirty="0">
              <a:latin typeface="Georgia" panose="02040502050405020303" pitchFamily="18" charset="0"/>
              <a:cs typeface="Trebuchet MS"/>
            </a:endParaRPr>
          </a:p>
          <a:p>
            <a:pPr marL="12700" marR="5080">
              <a:lnSpc>
                <a:spcPct val="115500"/>
              </a:lnSpc>
              <a:spcBef>
                <a:spcPts val="5"/>
              </a:spcBef>
            </a:pPr>
            <a:r>
              <a:rPr sz="3950" spc="-15" dirty="0">
                <a:solidFill>
                  <a:srgbClr val="212121"/>
                </a:solidFill>
                <a:latin typeface="Georgia" panose="02040502050405020303" pitchFamily="18" charset="0"/>
                <a:cs typeface="Trebuchet MS"/>
              </a:rPr>
              <a:t>Its</a:t>
            </a:r>
            <a:r>
              <a:rPr sz="3950" spc="-185" dirty="0">
                <a:solidFill>
                  <a:srgbClr val="212121"/>
                </a:solidFill>
                <a:latin typeface="Georgia" panose="02040502050405020303" pitchFamily="18" charset="0"/>
                <a:cs typeface="Trebuchet MS"/>
              </a:rPr>
              <a:t> </a:t>
            </a:r>
            <a:r>
              <a:rPr sz="3950" spc="95" dirty="0">
                <a:solidFill>
                  <a:srgbClr val="212121"/>
                </a:solidFill>
                <a:latin typeface="Georgia" panose="02040502050405020303" pitchFamily="18" charset="0"/>
                <a:cs typeface="Trebuchet MS"/>
              </a:rPr>
              <a:t>very</a:t>
            </a:r>
            <a:r>
              <a:rPr sz="3950" spc="-180" dirty="0">
                <a:solidFill>
                  <a:srgbClr val="212121"/>
                </a:solidFill>
                <a:latin typeface="Georgia" panose="02040502050405020303" pitchFamily="18" charset="0"/>
                <a:cs typeface="Trebuchet MS"/>
              </a:rPr>
              <a:t> </a:t>
            </a:r>
            <a:r>
              <a:rPr sz="3950" spc="-50" dirty="0">
                <a:solidFill>
                  <a:srgbClr val="212121"/>
                </a:solidFill>
                <a:latin typeface="Georgia" panose="02040502050405020303" pitchFamily="18" charset="0"/>
                <a:cs typeface="Trebuchet MS"/>
              </a:rPr>
              <a:t>difficult</a:t>
            </a:r>
            <a:r>
              <a:rPr sz="3950" spc="-180" dirty="0">
                <a:solidFill>
                  <a:srgbClr val="212121"/>
                </a:solidFill>
                <a:latin typeface="Georgia" panose="02040502050405020303" pitchFamily="18" charset="0"/>
                <a:cs typeface="Trebuchet MS"/>
              </a:rPr>
              <a:t> </a:t>
            </a:r>
            <a:r>
              <a:rPr sz="3950" spc="-10" dirty="0">
                <a:solidFill>
                  <a:srgbClr val="212121"/>
                </a:solidFill>
                <a:latin typeface="Georgia" panose="02040502050405020303" pitchFamily="18" charset="0"/>
                <a:cs typeface="Trebuchet MS"/>
              </a:rPr>
              <a:t>to</a:t>
            </a:r>
            <a:r>
              <a:rPr sz="3950" spc="-180" dirty="0">
                <a:solidFill>
                  <a:srgbClr val="212121"/>
                </a:solidFill>
                <a:latin typeface="Georgia" panose="02040502050405020303" pitchFamily="18" charset="0"/>
                <a:cs typeface="Trebuchet MS"/>
              </a:rPr>
              <a:t> </a:t>
            </a:r>
            <a:r>
              <a:rPr sz="3950" spc="25" dirty="0">
                <a:solidFill>
                  <a:srgbClr val="212121"/>
                </a:solidFill>
                <a:latin typeface="Georgia" panose="02040502050405020303" pitchFamily="18" charset="0"/>
                <a:cs typeface="Trebuchet MS"/>
              </a:rPr>
              <a:t>resist</a:t>
            </a:r>
            <a:r>
              <a:rPr sz="3950" spc="-185" dirty="0">
                <a:solidFill>
                  <a:srgbClr val="212121"/>
                </a:solidFill>
                <a:latin typeface="Georgia" panose="02040502050405020303" pitchFamily="18" charset="0"/>
                <a:cs typeface="Trebuchet MS"/>
              </a:rPr>
              <a:t> </a:t>
            </a:r>
            <a:r>
              <a:rPr sz="3950" spc="15" dirty="0">
                <a:solidFill>
                  <a:srgbClr val="212121"/>
                </a:solidFill>
                <a:latin typeface="Georgia" panose="02040502050405020303" pitchFamily="18" charset="0"/>
                <a:cs typeface="Trebuchet MS"/>
              </a:rPr>
              <a:t>the</a:t>
            </a:r>
            <a:r>
              <a:rPr sz="3950" spc="-180" dirty="0">
                <a:solidFill>
                  <a:srgbClr val="212121"/>
                </a:solidFill>
                <a:latin typeface="Georgia" panose="02040502050405020303" pitchFamily="18" charset="0"/>
                <a:cs typeface="Trebuchet MS"/>
              </a:rPr>
              <a:t> </a:t>
            </a:r>
            <a:r>
              <a:rPr sz="3950" spc="60" dirty="0">
                <a:solidFill>
                  <a:srgbClr val="212121"/>
                </a:solidFill>
                <a:latin typeface="Georgia" panose="02040502050405020303" pitchFamily="18" charset="0"/>
                <a:cs typeface="Trebuchet MS"/>
              </a:rPr>
              <a:t>idea</a:t>
            </a:r>
            <a:r>
              <a:rPr sz="3950" spc="-180" dirty="0">
                <a:solidFill>
                  <a:srgbClr val="212121"/>
                </a:solidFill>
                <a:latin typeface="Georgia" panose="02040502050405020303" pitchFamily="18" charset="0"/>
                <a:cs typeface="Trebuchet MS"/>
              </a:rPr>
              <a:t> </a:t>
            </a:r>
            <a:r>
              <a:rPr sz="3950" spc="-70" dirty="0">
                <a:solidFill>
                  <a:srgbClr val="212121"/>
                </a:solidFill>
                <a:latin typeface="Georgia" panose="02040502050405020303" pitchFamily="18" charset="0"/>
                <a:cs typeface="Trebuchet MS"/>
              </a:rPr>
              <a:t>that </a:t>
            </a:r>
            <a:r>
              <a:rPr sz="3950" spc="-1175" dirty="0">
                <a:solidFill>
                  <a:srgbClr val="212121"/>
                </a:solidFill>
                <a:latin typeface="Georgia" panose="02040502050405020303" pitchFamily="18" charset="0"/>
                <a:cs typeface="Trebuchet MS"/>
              </a:rPr>
              <a:t> </a:t>
            </a:r>
            <a:r>
              <a:rPr sz="3950" spc="229" dirty="0">
                <a:solidFill>
                  <a:srgbClr val="212121"/>
                </a:solidFill>
                <a:latin typeface="Georgia" panose="02040502050405020303" pitchFamily="18" charset="0"/>
                <a:cs typeface="Trebuchet MS"/>
              </a:rPr>
              <a:t>we</a:t>
            </a:r>
            <a:r>
              <a:rPr sz="3950" spc="-180" dirty="0">
                <a:solidFill>
                  <a:srgbClr val="212121"/>
                </a:solidFill>
                <a:latin typeface="Georgia" panose="02040502050405020303" pitchFamily="18" charset="0"/>
                <a:cs typeface="Trebuchet MS"/>
              </a:rPr>
              <a:t> </a:t>
            </a:r>
            <a:r>
              <a:rPr sz="3950" spc="-60" dirty="0">
                <a:solidFill>
                  <a:srgbClr val="212121"/>
                </a:solidFill>
                <a:latin typeface="Georgia" panose="02040502050405020303" pitchFamily="18" charset="0"/>
                <a:cs typeface="Trebuchet MS"/>
              </a:rPr>
              <a:t>will</a:t>
            </a:r>
            <a:r>
              <a:rPr sz="3950" spc="-180" dirty="0">
                <a:solidFill>
                  <a:srgbClr val="212121"/>
                </a:solidFill>
                <a:latin typeface="Georgia" panose="02040502050405020303" pitchFamily="18" charset="0"/>
                <a:cs typeface="Trebuchet MS"/>
              </a:rPr>
              <a:t> </a:t>
            </a:r>
            <a:r>
              <a:rPr sz="3950" spc="190" dirty="0">
                <a:solidFill>
                  <a:srgbClr val="212121"/>
                </a:solidFill>
                <a:latin typeface="Georgia" panose="02040502050405020303" pitchFamily="18" charset="0"/>
                <a:cs typeface="Trebuchet MS"/>
              </a:rPr>
              <a:t>save</a:t>
            </a:r>
            <a:r>
              <a:rPr sz="3950" spc="-180" dirty="0">
                <a:solidFill>
                  <a:srgbClr val="212121"/>
                </a:solidFill>
                <a:latin typeface="Georgia" panose="02040502050405020303" pitchFamily="18" charset="0"/>
                <a:cs typeface="Trebuchet MS"/>
              </a:rPr>
              <a:t> </a:t>
            </a:r>
            <a:r>
              <a:rPr sz="3950" spc="-190" dirty="0">
                <a:solidFill>
                  <a:srgbClr val="212121"/>
                </a:solidFill>
                <a:latin typeface="Georgia" panose="02040502050405020303" pitchFamily="18" charset="0"/>
                <a:cs typeface="Trebuchet MS"/>
              </a:rPr>
              <a:t>if</a:t>
            </a:r>
            <a:r>
              <a:rPr sz="3950" spc="-180" dirty="0">
                <a:solidFill>
                  <a:srgbClr val="212121"/>
                </a:solidFill>
                <a:latin typeface="Georgia" panose="02040502050405020303" pitchFamily="18" charset="0"/>
                <a:cs typeface="Trebuchet MS"/>
              </a:rPr>
              <a:t> </a:t>
            </a:r>
            <a:r>
              <a:rPr sz="3950" spc="229" dirty="0">
                <a:solidFill>
                  <a:srgbClr val="212121"/>
                </a:solidFill>
                <a:latin typeface="Georgia" panose="02040502050405020303" pitchFamily="18" charset="0"/>
                <a:cs typeface="Trebuchet MS"/>
              </a:rPr>
              <a:t>we</a:t>
            </a:r>
            <a:r>
              <a:rPr sz="3950" spc="-180" dirty="0">
                <a:solidFill>
                  <a:srgbClr val="212121"/>
                </a:solidFill>
                <a:latin typeface="Georgia" panose="02040502050405020303" pitchFamily="18" charset="0"/>
                <a:cs typeface="Trebuchet MS"/>
              </a:rPr>
              <a:t> </a:t>
            </a:r>
            <a:r>
              <a:rPr sz="3950" spc="210" dirty="0">
                <a:solidFill>
                  <a:srgbClr val="212121"/>
                </a:solidFill>
                <a:latin typeface="Georgia" panose="02040502050405020303" pitchFamily="18" charset="0"/>
                <a:cs typeface="Trebuchet MS"/>
              </a:rPr>
              <a:t>buy</a:t>
            </a:r>
            <a:r>
              <a:rPr sz="3950" spc="-180" dirty="0">
                <a:solidFill>
                  <a:srgbClr val="212121"/>
                </a:solidFill>
                <a:latin typeface="Georgia" panose="02040502050405020303" pitchFamily="18" charset="0"/>
                <a:cs typeface="Trebuchet MS"/>
              </a:rPr>
              <a:t> </a:t>
            </a:r>
            <a:r>
              <a:rPr sz="3950" spc="-10" dirty="0">
                <a:solidFill>
                  <a:srgbClr val="212121"/>
                </a:solidFill>
                <a:latin typeface="Georgia" panose="02040502050405020303" pitchFamily="18" charset="0"/>
                <a:cs typeface="Trebuchet MS"/>
              </a:rPr>
              <a:t>now.</a:t>
            </a:r>
            <a:endParaRPr sz="3950" dirty="0">
              <a:latin typeface="Georgia" panose="02040502050405020303" pitchFamily="18" charset="0"/>
              <a:cs typeface="Trebuchet MS"/>
            </a:endParaRPr>
          </a:p>
        </p:txBody>
      </p:sp>
      <p:pic>
        <p:nvPicPr>
          <p:cNvPr id="5" name="object 5"/>
          <p:cNvPicPr/>
          <p:nvPr/>
        </p:nvPicPr>
        <p:blipFill>
          <a:blip r:embed="rId2" cstate="print"/>
          <a:stretch>
            <a:fillRect/>
          </a:stretch>
        </p:blipFill>
        <p:spPr>
          <a:xfrm>
            <a:off x="10172711" y="0"/>
            <a:ext cx="8105762" cy="10286999"/>
          </a:xfrm>
          <a:prstGeom prst="rect">
            <a:avLst/>
          </a:prstGeom>
        </p:spPr>
      </p:pic>
      <p:sp>
        <p:nvSpPr>
          <p:cNvPr id="6" name="Slide Number Placeholder 5"/>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34</a:t>
            </a:fld>
            <a:endParaRPr lang="en-IN"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11249" y="977042"/>
            <a:ext cx="7931784" cy="2728567"/>
          </a:xfrm>
          <a:prstGeom prst="rect">
            <a:avLst/>
          </a:prstGeom>
        </p:spPr>
        <p:txBody>
          <a:bodyPr vert="horz" wrap="square" lIns="0" tIns="1270" rIns="0" bIns="0" rtlCol="0">
            <a:spAutoFit/>
          </a:bodyPr>
          <a:lstStyle/>
          <a:p>
            <a:pPr marL="12700" marR="5080">
              <a:lnSpc>
                <a:spcPts val="11180"/>
              </a:lnSpc>
              <a:spcBef>
                <a:spcPts val="10"/>
              </a:spcBef>
            </a:pPr>
            <a:r>
              <a:rPr sz="7200" b="1" spc="40" dirty="0">
                <a:solidFill>
                  <a:schemeClr val="tx1"/>
                </a:solidFill>
                <a:latin typeface="Georgia" panose="02040502050405020303" pitchFamily="18" charset="0"/>
                <a:cs typeface="Arial"/>
              </a:rPr>
              <a:t>WHY WE  BUY  IMPULSIVELY</a:t>
            </a:r>
          </a:p>
        </p:txBody>
      </p:sp>
      <p:sp>
        <p:nvSpPr>
          <p:cNvPr id="3" name="object 3"/>
          <p:cNvSpPr txBox="1"/>
          <p:nvPr/>
        </p:nvSpPr>
        <p:spPr>
          <a:xfrm>
            <a:off x="1111249" y="5646864"/>
            <a:ext cx="7084059" cy="3410585"/>
          </a:xfrm>
          <a:prstGeom prst="rect">
            <a:avLst/>
          </a:prstGeom>
        </p:spPr>
        <p:txBody>
          <a:bodyPr vert="horz" wrap="square" lIns="0" tIns="13970" rIns="0" bIns="0" rtlCol="0">
            <a:spAutoFit/>
          </a:bodyPr>
          <a:lstStyle/>
          <a:p>
            <a:pPr marL="12700">
              <a:lnSpc>
                <a:spcPct val="100000"/>
              </a:lnSpc>
              <a:spcBef>
                <a:spcPts val="110"/>
              </a:spcBef>
            </a:pPr>
            <a:r>
              <a:rPr sz="3950" b="1" spc="45" dirty="0">
                <a:solidFill>
                  <a:srgbClr val="212121"/>
                </a:solidFill>
                <a:latin typeface="Georgia" panose="02040502050405020303" pitchFamily="18" charset="0"/>
                <a:cs typeface="Trebuchet MS"/>
              </a:rPr>
              <a:t>Better</a:t>
            </a:r>
            <a:r>
              <a:rPr sz="3950" b="1" spc="-265" dirty="0">
                <a:solidFill>
                  <a:srgbClr val="212121"/>
                </a:solidFill>
                <a:latin typeface="Georgia" panose="02040502050405020303" pitchFamily="18" charset="0"/>
                <a:cs typeface="Trebuchet MS"/>
              </a:rPr>
              <a:t> </a:t>
            </a:r>
            <a:r>
              <a:rPr sz="3950" b="1" spc="55" dirty="0">
                <a:solidFill>
                  <a:srgbClr val="212121"/>
                </a:solidFill>
                <a:latin typeface="Georgia" panose="02040502050405020303" pitchFamily="18" charset="0"/>
                <a:cs typeface="Trebuchet MS"/>
              </a:rPr>
              <a:t>than</a:t>
            </a:r>
            <a:r>
              <a:rPr sz="3950" b="1" spc="-260" dirty="0">
                <a:solidFill>
                  <a:srgbClr val="212121"/>
                </a:solidFill>
                <a:latin typeface="Georgia" panose="02040502050405020303" pitchFamily="18" charset="0"/>
                <a:cs typeface="Trebuchet MS"/>
              </a:rPr>
              <a:t> </a:t>
            </a:r>
            <a:r>
              <a:rPr sz="3950" b="1" spc="145" dirty="0">
                <a:solidFill>
                  <a:srgbClr val="212121"/>
                </a:solidFill>
                <a:latin typeface="Georgia" panose="02040502050405020303" pitchFamily="18" charset="0"/>
                <a:cs typeface="Trebuchet MS"/>
              </a:rPr>
              <a:t>average</a:t>
            </a:r>
            <a:endParaRPr sz="3950" dirty="0">
              <a:latin typeface="Georgia" panose="02040502050405020303" pitchFamily="18" charset="0"/>
              <a:cs typeface="Trebuchet MS"/>
            </a:endParaRPr>
          </a:p>
          <a:p>
            <a:pPr>
              <a:lnSpc>
                <a:spcPct val="100000"/>
              </a:lnSpc>
              <a:spcBef>
                <a:spcPts val="15"/>
              </a:spcBef>
            </a:pPr>
            <a:endParaRPr sz="4700" dirty="0">
              <a:latin typeface="Georgia" panose="02040502050405020303" pitchFamily="18" charset="0"/>
              <a:cs typeface="Trebuchet MS"/>
            </a:endParaRPr>
          </a:p>
          <a:p>
            <a:pPr marL="12700" marR="5080">
              <a:lnSpc>
                <a:spcPct val="115500"/>
              </a:lnSpc>
              <a:spcBef>
                <a:spcPts val="5"/>
              </a:spcBef>
            </a:pPr>
            <a:r>
              <a:rPr sz="3950" spc="470" dirty="0">
                <a:solidFill>
                  <a:srgbClr val="212121"/>
                </a:solidFill>
                <a:latin typeface="Georgia" panose="02040502050405020303" pitchFamily="18" charset="0"/>
                <a:cs typeface="Trebuchet MS"/>
              </a:rPr>
              <a:t>We</a:t>
            </a:r>
            <a:r>
              <a:rPr sz="3950" spc="-185" dirty="0">
                <a:solidFill>
                  <a:srgbClr val="212121"/>
                </a:solidFill>
                <a:latin typeface="Georgia" panose="02040502050405020303" pitchFamily="18" charset="0"/>
                <a:cs typeface="Trebuchet MS"/>
              </a:rPr>
              <a:t> </a:t>
            </a:r>
            <a:r>
              <a:rPr sz="3950" spc="70" dirty="0">
                <a:solidFill>
                  <a:srgbClr val="212121"/>
                </a:solidFill>
                <a:latin typeface="Georgia" panose="02040502050405020303" pitchFamily="18" charset="0"/>
                <a:cs typeface="Trebuchet MS"/>
              </a:rPr>
              <a:t>believe</a:t>
            </a:r>
            <a:r>
              <a:rPr sz="3950" spc="-185" dirty="0">
                <a:solidFill>
                  <a:srgbClr val="212121"/>
                </a:solidFill>
                <a:latin typeface="Georgia" panose="02040502050405020303" pitchFamily="18" charset="0"/>
                <a:cs typeface="Trebuchet MS"/>
              </a:rPr>
              <a:t> </a:t>
            </a:r>
            <a:r>
              <a:rPr sz="3950" spc="229" dirty="0">
                <a:solidFill>
                  <a:srgbClr val="212121"/>
                </a:solidFill>
                <a:latin typeface="Georgia" panose="02040502050405020303" pitchFamily="18" charset="0"/>
                <a:cs typeface="Trebuchet MS"/>
              </a:rPr>
              <a:t>we</a:t>
            </a:r>
            <a:r>
              <a:rPr sz="3950" spc="-185" dirty="0">
                <a:solidFill>
                  <a:srgbClr val="212121"/>
                </a:solidFill>
                <a:latin typeface="Georgia" panose="02040502050405020303" pitchFamily="18" charset="0"/>
                <a:cs typeface="Trebuchet MS"/>
              </a:rPr>
              <a:t> </a:t>
            </a:r>
            <a:r>
              <a:rPr sz="3950" spc="40" dirty="0">
                <a:solidFill>
                  <a:srgbClr val="212121"/>
                </a:solidFill>
                <a:latin typeface="Georgia" panose="02040502050405020303" pitchFamily="18" charset="0"/>
                <a:cs typeface="Trebuchet MS"/>
              </a:rPr>
              <a:t>are</a:t>
            </a:r>
            <a:r>
              <a:rPr sz="3950" spc="-180" dirty="0">
                <a:solidFill>
                  <a:srgbClr val="212121"/>
                </a:solidFill>
                <a:latin typeface="Georgia" panose="02040502050405020303" pitchFamily="18" charset="0"/>
                <a:cs typeface="Trebuchet MS"/>
              </a:rPr>
              <a:t> </a:t>
            </a:r>
            <a:r>
              <a:rPr sz="3950" spc="-15" dirty="0">
                <a:solidFill>
                  <a:srgbClr val="212121"/>
                </a:solidFill>
                <a:latin typeface="Georgia" panose="02040502050405020303" pitchFamily="18" charset="0"/>
                <a:cs typeface="Trebuchet MS"/>
              </a:rPr>
              <a:t>better</a:t>
            </a:r>
            <a:r>
              <a:rPr sz="3950" spc="-185" dirty="0">
                <a:solidFill>
                  <a:srgbClr val="212121"/>
                </a:solidFill>
                <a:latin typeface="Georgia" panose="02040502050405020303" pitchFamily="18" charset="0"/>
                <a:cs typeface="Trebuchet MS"/>
              </a:rPr>
              <a:t> </a:t>
            </a:r>
            <a:r>
              <a:rPr sz="3950" spc="25" dirty="0">
                <a:solidFill>
                  <a:srgbClr val="212121"/>
                </a:solidFill>
                <a:latin typeface="Georgia" panose="02040502050405020303" pitchFamily="18" charset="0"/>
                <a:cs typeface="Trebuchet MS"/>
              </a:rPr>
              <a:t>than </a:t>
            </a:r>
            <a:r>
              <a:rPr sz="3950" spc="-1175" dirty="0">
                <a:solidFill>
                  <a:srgbClr val="212121"/>
                </a:solidFill>
                <a:latin typeface="Georgia" panose="02040502050405020303" pitchFamily="18" charset="0"/>
                <a:cs typeface="Trebuchet MS"/>
              </a:rPr>
              <a:t> </a:t>
            </a:r>
            <a:r>
              <a:rPr sz="3950" spc="140" dirty="0">
                <a:solidFill>
                  <a:srgbClr val="212121"/>
                </a:solidFill>
                <a:latin typeface="Georgia" panose="02040502050405020303" pitchFamily="18" charset="0"/>
                <a:cs typeface="Trebuchet MS"/>
              </a:rPr>
              <a:t>average </a:t>
            </a:r>
            <a:r>
              <a:rPr sz="3950" spc="-75" dirty="0">
                <a:solidFill>
                  <a:srgbClr val="212121"/>
                </a:solidFill>
                <a:latin typeface="Georgia" panose="02040502050405020303" pitchFamily="18" charset="0"/>
                <a:cs typeface="Trebuchet MS"/>
              </a:rPr>
              <a:t>in </a:t>
            </a:r>
            <a:r>
              <a:rPr sz="3950" spc="20" dirty="0">
                <a:solidFill>
                  <a:srgbClr val="212121"/>
                </a:solidFill>
                <a:latin typeface="Georgia" panose="02040502050405020303" pitchFamily="18" charset="0"/>
                <a:cs typeface="Trebuchet MS"/>
              </a:rPr>
              <a:t>looks, </a:t>
            </a:r>
            <a:r>
              <a:rPr sz="3950" spc="-75" dirty="0">
                <a:solidFill>
                  <a:srgbClr val="212121"/>
                </a:solidFill>
                <a:latin typeface="Georgia" panose="02040502050405020303" pitchFamily="18" charset="0"/>
                <a:cs typeface="Trebuchet MS"/>
              </a:rPr>
              <a:t>in </a:t>
            </a:r>
            <a:r>
              <a:rPr sz="3950" spc="-40" dirty="0">
                <a:solidFill>
                  <a:srgbClr val="212121"/>
                </a:solidFill>
                <a:latin typeface="Georgia" panose="02040502050405020303" pitchFamily="18" charset="0"/>
                <a:cs typeface="Trebuchet MS"/>
              </a:rPr>
              <a:t>driving, </a:t>
            </a:r>
            <a:r>
              <a:rPr sz="3950" spc="-75" dirty="0">
                <a:solidFill>
                  <a:srgbClr val="212121"/>
                </a:solidFill>
                <a:latin typeface="Georgia" panose="02040502050405020303" pitchFamily="18" charset="0"/>
                <a:cs typeface="Trebuchet MS"/>
              </a:rPr>
              <a:t>in </a:t>
            </a:r>
            <a:r>
              <a:rPr sz="3950" spc="-70" dirty="0">
                <a:solidFill>
                  <a:srgbClr val="212121"/>
                </a:solidFill>
                <a:latin typeface="Georgia" panose="02040502050405020303" pitchFamily="18" charset="0"/>
                <a:cs typeface="Trebuchet MS"/>
              </a:rPr>
              <a:t> </a:t>
            </a:r>
            <a:r>
              <a:rPr sz="3950" spc="-10" dirty="0">
                <a:solidFill>
                  <a:srgbClr val="212121"/>
                </a:solidFill>
                <a:latin typeface="Georgia" panose="02040502050405020303" pitchFamily="18" charset="0"/>
                <a:cs typeface="Trebuchet MS"/>
              </a:rPr>
              <a:t>parenting,</a:t>
            </a:r>
            <a:r>
              <a:rPr sz="3950" spc="-185" dirty="0">
                <a:solidFill>
                  <a:srgbClr val="212121"/>
                </a:solidFill>
                <a:latin typeface="Georgia" panose="02040502050405020303" pitchFamily="18" charset="0"/>
                <a:cs typeface="Trebuchet MS"/>
              </a:rPr>
              <a:t> </a:t>
            </a:r>
            <a:r>
              <a:rPr sz="3950" spc="-140" dirty="0">
                <a:solidFill>
                  <a:srgbClr val="212121"/>
                </a:solidFill>
                <a:latin typeface="Georgia" panose="02040502050405020303" pitchFamily="18" charset="0"/>
                <a:cs typeface="Trebuchet MS"/>
              </a:rPr>
              <a:t>etc.</a:t>
            </a:r>
            <a:endParaRPr sz="3950" dirty="0">
              <a:latin typeface="Georgia" panose="02040502050405020303" pitchFamily="18" charset="0"/>
              <a:cs typeface="Trebuchet MS"/>
            </a:endParaRPr>
          </a:p>
        </p:txBody>
      </p:sp>
      <p:pic>
        <p:nvPicPr>
          <p:cNvPr id="5" name="object 5"/>
          <p:cNvPicPr/>
          <p:nvPr/>
        </p:nvPicPr>
        <p:blipFill>
          <a:blip r:embed="rId2" cstate="print"/>
          <a:stretch>
            <a:fillRect/>
          </a:stretch>
        </p:blipFill>
        <p:spPr>
          <a:xfrm>
            <a:off x="10172711" y="0"/>
            <a:ext cx="8105762" cy="10286999"/>
          </a:xfrm>
          <a:prstGeom prst="rect">
            <a:avLst/>
          </a:prstGeom>
        </p:spPr>
      </p:pic>
      <p:sp>
        <p:nvSpPr>
          <p:cNvPr id="6" name="Slide Number Placeholder 5"/>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35</a:t>
            </a:fld>
            <a:endParaRPr lang="en-IN"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28CCB9"/>
          </a:solidFill>
        </p:spPr>
        <p:txBody>
          <a:bodyPr wrap="square" lIns="0" tIns="0" rIns="0" bIns="0" rtlCol="0"/>
          <a:lstStyle/>
          <a:p>
            <a:endParaRPr/>
          </a:p>
        </p:txBody>
      </p:sp>
      <p:grpSp>
        <p:nvGrpSpPr>
          <p:cNvPr id="3" name="object 3"/>
          <p:cNvGrpSpPr/>
          <p:nvPr/>
        </p:nvGrpSpPr>
        <p:grpSpPr>
          <a:xfrm>
            <a:off x="0" y="0"/>
            <a:ext cx="17468976" cy="10286999"/>
            <a:chOff x="0" y="0"/>
            <a:chExt cx="17468976" cy="10286999"/>
          </a:xfrm>
        </p:grpSpPr>
        <p:pic>
          <p:nvPicPr>
            <p:cNvPr id="4" name="object 4"/>
            <p:cNvPicPr/>
            <p:nvPr/>
          </p:nvPicPr>
          <p:blipFill>
            <a:blip r:embed="rId2" cstate="print"/>
            <a:stretch>
              <a:fillRect/>
            </a:stretch>
          </p:blipFill>
          <p:spPr>
            <a:xfrm>
              <a:off x="0" y="0"/>
              <a:ext cx="17306924" cy="10286999"/>
            </a:xfrm>
            <a:prstGeom prst="rect">
              <a:avLst/>
            </a:prstGeom>
          </p:spPr>
        </p:pic>
        <p:sp>
          <p:nvSpPr>
            <p:cNvPr id="6" name="object 6"/>
            <p:cNvSpPr/>
            <p:nvPr/>
          </p:nvSpPr>
          <p:spPr>
            <a:xfrm>
              <a:off x="8144001" y="1152524"/>
              <a:ext cx="9324975" cy="5391150"/>
            </a:xfrm>
            <a:custGeom>
              <a:avLst/>
              <a:gdLst/>
              <a:ahLst/>
              <a:cxnLst/>
              <a:rect l="l" t="t" r="r" b="b"/>
              <a:pathLst>
                <a:path w="9324975" h="5391150">
                  <a:moveTo>
                    <a:pt x="9324720" y="5391143"/>
                  </a:moveTo>
                  <a:lnTo>
                    <a:pt x="0" y="5391143"/>
                  </a:lnTo>
                  <a:lnTo>
                    <a:pt x="0" y="0"/>
                  </a:lnTo>
                  <a:lnTo>
                    <a:pt x="9324720" y="0"/>
                  </a:lnTo>
                  <a:lnTo>
                    <a:pt x="9324720" y="5391143"/>
                  </a:lnTo>
                  <a:close/>
                </a:path>
              </a:pathLst>
            </a:custGeom>
            <a:solidFill>
              <a:srgbClr val="28CCB9"/>
            </a:solidFill>
          </p:spPr>
          <p:txBody>
            <a:bodyPr wrap="square" lIns="0" tIns="0" rIns="0" bIns="0" rtlCol="0"/>
            <a:lstStyle/>
            <a:p>
              <a:endParaRPr/>
            </a:p>
          </p:txBody>
        </p:sp>
      </p:grpSp>
      <p:sp>
        <p:nvSpPr>
          <p:cNvPr id="7" name="object 7"/>
          <p:cNvSpPr txBox="1"/>
          <p:nvPr/>
        </p:nvSpPr>
        <p:spPr>
          <a:xfrm>
            <a:off x="8839200" y="1790700"/>
            <a:ext cx="8490077" cy="3889526"/>
          </a:xfrm>
          <a:prstGeom prst="rect">
            <a:avLst/>
          </a:prstGeom>
        </p:spPr>
        <p:txBody>
          <a:bodyPr vert="horz" wrap="square" lIns="0" tIns="11430" rIns="0" bIns="0" rtlCol="0">
            <a:spAutoFit/>
          </a:bodyPr>
          <a:lstStyle/>
          <a:p>
            <a:pPr marL="12700" marR="5080">
              <a:lnSpc>
                <a:spcPct val="126400"/>
              </a:lnSpc>
              <a:spcBef>
                <a:spcPts val="90"/>
              </a:spcBef>
            </a:pPr>
            <a:r>
              <a:rPr sz="4000" spc="400" dirty="0">
                <a:solidFill>
                  <a:srgbClr val="212121"/>
                </a:solidFill>
                <a:latin typeface="Georgia" panose="02040502050405020303" pitchFamily="18" charset="0"/>
                <a:cs typeface="Trebuchet MS"/>
              </a:rPr>
              <a:t>IMPULSE </a:t>
            </a:r>
            <a:r>
              <a:rPr sz="4000" spc="335" dirty="0">
                <a:solidFill>
                  <a:srgbClr val="212121"/>
                </a:solidFill>
                <a:latin typeface="Georgia" panose="02040502050405020303" pitchFamily="18" charset="0"/>
                <a:cs typeface="Trebuchet MS"/>
              </a:rPr>
              <a:t>BUYING </a:t>
            </a:r>
            <a:r>
              <a:rPr sz="4000" spc="340" dirty="0">
                <a:solidFill>
                  <a:srgbClr val="212121"/>
                </a:solidFill>
                <a:latin typeface="Georgia" panose="02040502050405020303" pitchFamily="18" charset="0"/>
                <a:cs typeface="Trebuchet MS"/>
              </a:rPr>
              <a:t> </a:t>
            </a:r>
            <a:r>
              <a:rPr sz="4000" spc="290" dirty="0">
                <a:solidFill>
                  <a:srgbClr val="212121"/>
                </a:solidFill>
                <a:latin typeface="Georgia" panose="02040502050405020303" pitchFamily="18" charset="0"/>
                <a:cs typeface="Trebuchet MS"/>
              </a:rPr>
              <a:t>INEVITABLY </a:t>
            </a:r>
            <a:r>
              <a:rPr sz="4000" spc="455" dirty="0">
                <a:solidFill>
                  <a:srgbClr val="212121"/>
                </a:solidFill>
                <a:latin typeface="Georgia" panose="02040502050405020303" pitchFamily="18" charset="0"/>
                <a:cs typeface="Trebuchet MS"/>
              </a:rPr>
              <a:t>LEADS </a:t>
            </a:r>
            <a:r>
              <a:rPr sz="4000" spc="275" dirty="0">
                <a:solidFill>
                  <a:srgbClr val="212121"/>
                </a:solidFill>
                <a:latin typeface="Georgia" panose="02040502050405020303" pitchFamily="18" charset="0"/>
                <a:cs typeface="Trebuchet MS"/>
              </a:rPr>
              <a:t>TO </a:t>
            </a:r>
            <a:r>
              <a:rPr sz="4000" spc="280" dirty="0">
                <a:solidFill>
                  <a:srgbClr val="212121"/>
                </a:solidFill>
                <a:latin typeface="Georgia" panose="02040502050405020303" pitchFamily="18" charset="0"/>
                <a:cs typeface="Trebuchet MS"/>
              </a:rPr>
              <a:t> </a:t>
            </a:r>
            <a:r>
              <a:rPr sz="4000" spc="265" dirty="0">
                <a:solidFill>
                  <a:srgbClr val="212121"/>
                </a:solidFill>
                <a:latin typeface="Georgia" panose="02040502050405020303" pitchFamily="18" charset="0"/>
                <a:cs typeface="Trebuchet MS"/>
              </a:rPr>
              <a:t>BUYER’S </a:t>
            </a:r>
            <a:r>
              <a:rPr sz="4000" spc="315" dirty="0">
                <a:solidFill>
                  <a:srgbClr val="212121"/>
                </a:solidFill>
                <a:latin typeface="Georgia" panose="02040502050405020303" pitchFamily="18" charset="0"/>
                <a:cs typeface="Trebuchet MS"/>
              </a:rPr>
              <a:t>REMORSE, </a:t>
            </a:r>
            <a:r>
              <a:rPr sz="4000" spc="320" dirty="0">
                <a:solidFill>
                  <a:srgbClr val="212121"/>
                </a:solidFill>
                <a:latin typeface="Georgia" panose="02040502050405020303" pitchFamily="18" charset="0"/>
                <a:cs typeface="Trebuchet MS"/>
              </a:rPr>
              <a:t> </a:t>
            </a:r>
            <a:r>
              <a:rPr sz="4000" spc="350" dirty="0">
                <a:solidFill>
                  <a:srgbClr val="212121"/>
                </a:solidFill>
                <a:latin typeface="Georgia" panose="02040502050405020303" pitchFamily="18" charset="0"/>
                <a:cs typeface="Trebuchet MS"/>
              </a:rPr>
              <a:t>PARADOXICALLY</a:t>
            </a:r>
            <a:r>
              <a:rPr sz="4000" spc="-270" dirty="0">
                <a:solidFill>
                  <a:srgbClr val="212121"/>
                </a:solidFill>
                <a:latin typeface="Georgia" panose="02040502050405020303" pitchFamily="18" charset="0"/>
                <a:cs typeface="Trebuchet MS"/>
              </a:rPr>
              <a:t> </a:t>
            </a:r>
            <a:r>
              <a:rPr sz="4000" spc="285" dirty="0">
                <a:solidFill>
                  <a:srgbClr val="212121"/>
                </a:solidFill>
                <a:latin typeface="Georgia" panose="02040502050405020303" pitchFamily="18" charset="0"/>
                <a:cs typeface="Trebuchet MS"/>
              </a:rPr>
              <a:t>BRINGING </a:t>
            </a:r>
            <a:r>
              <a:rPr sz="4000" spc="-1345" dirty="0">
                <a:solidFill>
                  <a:srgbClr val="212121"/>
                </a:solidFill>
                <a:latin typeface="Georgia" panose="02040502050405020303" pitchFamily="18" charset="0"/>
                <a:cs typeface="Trebuchet MS"/>
              </a:rPr>
              <a:t> </a:t>
            </a:r>
            <a:r>
              <a:rPr sz="4000" spc="320" dirty="0">
                <a:solidFill>
                  <a:srgbClr val="212121"/>
                </a:solidFill>
                <a:latin typeface="Georgia" panose="02040502050405020303" pitchFamily="18" charset="0"/>
                <a:cs typeface="Trebuchet MS"/>
              </a:rPr>
              <a:t>UNHAPPINESS.</a:t>
            </a:r>
            <a:endParaRPr sz="4000" dirty="0">
              <a:latin typeface="Georgia" panose="02040502050405020303" pitchFamily="18" charset="0"/>
              <a:cs typeface="Trebuchet MS"/>
            </a:endParaRPr>
          </a:p>
        </p:txBody>
      </p:sp>
      <p:sp>
        <p:nvSpPr>
          <p:cNvPr id="8" name="Slide Number Placeholder 7"/>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36</a:t>
            </a:fld>
            <a:endParaRPr lang="en-IN"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02765" y="0"/>
            <a:ext cx="8663305" cy="1950534"/>
          </a:xfrm>
          <a:prstGeom prst="rect">
            <a:avLst/>
          </a:prstGeom>
        </p:spPr>
        <p:txBody>
          <a:bodyPr vert="horz" wrap="square" lIns="0" tIns="11430" rIns="0" bIns="0" rtlCol="0">
            <a:spAutoFit/>
          </a:bodyPr>
          <a:lstStyle/>
          <a:p>
            <a:pPr marL="12700">
              <a:lnSpc>
                <a:spcPct val="100000"/>
              </a:lnSpc>
              <a:spcBef>
                <a:spcPts val="90"/>
              </a:spcBef>
            </a:pPr>
            <a:r>
              <a:rPr sz="12600" b="1" spc="1585" dirty="0">
                <a:solidFill>
                  <a:srgbClr val="D9D9D9"/>
                </a:solidFill>
                <a:latin typeface="Georgia" panose="02040502050405020303" pitchFamily="18" charset="0"/>
                <a:cs typeface="Arial"/>
              </a:rPr>
              <a:t>HOW</a:t>
            </a:r>
            <a:r>
              <a:rPr sz="12600" b="1" spc="-170" dirty="0">
                <a:solidFill>
                  <a:srgbClr val="D9D9D9"/>
                </a:solidFill>
                <a:latin typeface="Georgia" panose="02040502050405020303" pitchFamily="18" charset="0"/>
                <a:cs typeface="Arial"/>
              </a:rPr>
              <a:t> </a:t>
            </a:r>
            <a:r>
              <a:rPr sz="12600" b="1" spc="630" dirty="0">
                <a:solidFill>
                  <a:srgbClr val="D9D9D9"/>
                </a:solidFill>
                <a:latin typeface="Georgia" panose="02040502050405020303" pitchFamily="18" charset="0"/>
                <a:cs typeface="Arial"/>
              </a:rPr>
              <a:t>TO</a:t>
            </a:r>
            <a:endParaRPr sz="12600" dirty="0">
              <a:latin typeface="Georgia" panose="02040502050405020303" pitchFamily="18" charset="0"/>
              <a:cs typeface="Arial"/>
            </a:endParaRPr>
          </a:p>
        </p:txBody>
      </p:sp>
      <p:sp>
        <p:nvSpPr>
          <p:cNvPr id="3" name="object 3"/>
          <p:cNvSpPr txBox="1"/>
          <p:nvPr/>
        </p:nvSpPr>
        <p:spPr>
          <a:xfrm>
            <a:off x="685800" y="1638300"/>
            <a:ext cx="9985373" cy="708527"/>
          </a:xfrm>
          <a:prstGeom prst="rect">
            <a:avLst/>
          </a:prstGeom>
        </p:spPr>
        <p:txBody>
          <a:bodyPr vert="horz" wrap="square" lIns="0" tIns="15875" rIns="0" bIns="0" rtlCol="0">
            <a:spAutoFit/>
          </a:bodyPr>
          <a:lstStyle/>
          <a:p>
            <a:pPr marL="12700">
              <a:lnSpc>
                <a:spcPct val="100000"/>
              </a:lnSpc>
              <a:spcBef>
                <a:spcPts val="125"/>
              </a:spcBef>
              <a:tabLst>
                <a:tab pos="2556510" algn="l"/>
                <a:tab pos="5795645" algn="l"/>
              </a:tabLst>
            </a:pPr>
            <a:r>
              <a:rPr sz="4500" b="1" spc="795" dirty="0">
                <a:solidFill>
                  <a:srgbClr val="28CCB9"/>
                </a:solidFill>
                <a:latin typeface="Georgia" panose="02040502050405020303" pitchFamily="18" charset="0"/>
                <a:cs typeface="Arial"/>
              </a:rPr>
              <a:t>A</a:t>
            </a:r>
            <a:r>
              <a:rPr sz="4500" b="1" spc="1040" dirty="0">
                <a:solidFill>
                  <a:srgbClr val="28CCB9"/>
                </a:solidFill>
                <a:latin typeface="Georgia" panose="02040502050405020303" pitchFamily="18" charset="0"/>
                <a:cs typeface="Arial"/>
              </a:rPr>
              <a:t>V</a:t>
            </a:r>
            <a:r>
              <a:rPr sz="4500" b="1" spc="965" dirty="0">
                <a:solidFill>
                  <a:srgbClr val="28CCB9"/>
                </a:solidFill>
                <a:latin typeface="Georgia" panose="02040502050405020303" pitchFamily="18" charset="0"/>
                <a:cs typeface="Arial"/>
              </a:rPr>
              <a:t>O</a:t>
            </a:r>
            <a:r>
              <a:rPr sz="4500" b="1" spc="635" dirty="0">
                <a:solidFill>
                  <a:srgbClr val="28CCB9"/>
                </a:solidFill>
                <a:latin typeface="Georgia" panose="02040502050405020303" pitchFamily="18" charset="0"/>
                <a:cs typeface="Arial"/>
              </a:rPr>
              <a:t>I</a:t>
            </a:r>
            <a:r>
              <a:rPr sz="4500" b="1" spc="90" dirty="0">
                <a:solidFill>
                  <a:srgbClr val="28CCB9"/>
                </a:solidFill>
                <a:latin typeface="Georgia" panose="02040502050405020303" pitchFamily="18" charset="0"/>
                <a:cs typeface="Arial"/>
              </a:rPr>
              <a:t>D</a:t>
            </a:r>
            <a:r>
              <a:rPr sz="4500" b="1" dirty="0">
                <a:solidFill>
                  <a:srgbClr val="28CCB9"/>
                </a:solidFill>
                <a:latin typeface="Georgia" panose="02040502050405020303" pitchFamily="18" charset="0"/>
                <a:cs typeface="Arial"/>
              </a:rPr>
              <a:t>	</a:t>
            </a:r>
            <a:r>
              <a:rPr lang="en-US" sz="4500" b="1" dirty="0" smtClean="0">
                <a:solidFill>
                  <a:srgbClr val="28CCB9"/>
                </a:solidFill>
                <a:latin typeface="Georgia" panose="02040502050405020303" pitchFamily="18" charset="0"/>
                <a:cs typeface="Arial"/>
              </a:rPr>
              <a:t> </a:t>
            </a:r>
            <a:r>
              <a:rPr sz="4500" b="1" spc="635" dirty="0" smtClean="0">
                <a:solidFill>
                  <a:srgbClr val="28CCB9"/>
                </a:solidFill>
                <a:latin typeface="Georgia" panose="02040502050405020303" pitchFamily="18" charset="0"/>
                <a:cs typeface="Arial"/>
              </a:rPr>
              <a:t>I</a:t>
            </a:r>
            <a:r>
              <a:rPr sz="4500" b="1" spc="1025" dirty="0" smtClean="0">
                <a:solidFill>
                  <a:srgbClr val="28CCB9"/>
                </a:solidFill>
                <a:latin typeface="Georgia" panose="02040502050405020303" pitchFamily="18" charset="0"/>
                <a:cs typeface="Arial"/>
              </a:rPr>
              <a:t>M</a:t>
            </a:r>
            <a:r>
              <a:rPr sz="4500" b="1" spc="505" dirty="0" smtClean="0">
                <a:solidFill>
                  <a:srgbClr val="28CCB9"/>
                </a:solidFill>
                <a:latin typeface="Georgia" panose="02040502050405020303" pitchFamily="18" charset="0"/>
                <a:cs typeface="Arial"/>
              </a:rPr>
              <a:t>P</a:t>
            </a:r>
            <a:r>
              <a:rPr sz="4500" b="1" spc="610" dirty="0" smtClean="0">
                <a:solidFill>
                  <a:srgbClr val="28CCB9"/>
                </a:solidFill>
                <a:latin typeface="Georgia" panose="02040502050405020303" pitchFamily="18" charset="0"/>
                <a:cs typeface="Arial"/>
              </a:rPr>
              <a:t>U</a:t>
            </a:r>
            <a:r>
              <a:rPr sz="4500" b="1" spc="300" dirty="0" smtClean="0">
                <a:solidFill>
                  <a:srgbClr val="28CCB9"/>
                </a:solidFill>
                <a:latin typeface="Georgia" panose="02040502050405020303" pitchFamily="18" charset="0"/>
                <a:cs typeface="Arial"/>
              </a:rPr>
              <a:t>L</a:t>
            </a:r>
            <a:r>
              <a:rPr sz="4500" b="1" spc="535" dirty="0" smtClean="0">
                <a:solidFill>
                  <a:srgbClr val="28CCB9"/>
                </a:solidFill>
                <a:latin typeface="Georgia" panose="02040502050405020303" pitchFamily="18" charset="0"/>
                <a:cs typeface="Arial"/>
              </a:rPr>
              <a:t>S</a:t>
            </a:r>
            <a:r>
              <a:rPr sz="4500" b="1" spc="-380" dirty="0" smtClean="0">
                <a:solidFill>
                  <a:srgbClr val="28CCB9"/>
                </a:solidFill>
                <a:latin typeface="Georgia" panose="02040502050405020303" pitchFamily="18" charset="0"/>
                <a:cs typeface="Arial"/>
              </a:rPr>
              <a:t>E</a:t>
            </a:r>
            <a:r>
              <a:rPr sz="4500" b="1" dirty="0">
                <a:solidFill>
                  <a:srgbClr val="28CCB9"/>
                </a:solidFill>
                <a:latin typeface="Georgia" panose="02040502050405020303" pitchFamily="18" charset="0"/>
                <a:cs typeface="Arial"/>
              </a:rPr>
              <a:t>	</a:t>
            </a:r>
            <a:r>
              <a:rPr sz="4500" b="1" spc="260" dirty="0">
                <a:solidFill>
                  <a:srgbClr val="28CCB9"/>
                </a:solidFill>
                <a:latin typeface="Georgia" panose="02040502050405020303" pitchFamily="18" charset="0"/>
                <a:cs typeface="Arial"/>
              </a:rPr>
              <a:t>B</a:t>
            </a:r>
            <a:r>
              <a:rPr sz="4500" b="1" spc="610" dirty="0">
                <a:solidFill>
                  <a:srgbClr val="28CCB9"/>
                </a:solidFill>
                <a:latin typeface="Georgia" panose="02040502050405020303" pitchFamily="18" charset="0"/>
                <a:cs typeface="Arial"/>
              </a:rPr>
              <a:t>U</a:t>
            </a:r>
            <a:r>
              <a:rPr sz="4500" b="1" spc="825" dirty="0">
                <a:solidFill>
                  <a:srgbClr val="28CCB9"/>
                </a:solidFill>
                <a:latin typeface="Georgia" panose="02040502050405020303" pitchFamily="18" charset="0"/>
                <a:cs typeface="Arial"/>
              </a:rPr>
              <a:t>Y</a:t>
            </a:r>
            <a:r>
              <a:rPr sz="4500" b="1" spc="635" dirty="0">
                <a:solidFill>
                  <a:srgbClr val="28CCB9"/>
                </a:solidFill>
                <a:latin typeface="Georgia" panose="02040502050405020303" pitchFamily="18" charset="0"/>
                <a:cs typeface="Arial"/>
              </a:rPr>
              <a:t>I</a:t>
            </a:r>
            <a:r>
              <a:rPr sz="4500" b="1" spc="985" dirty="0">
                <a:solidFill>
                  <a:srgbClr val="28CCB9"/>
                </a:solidFill>
                <a:latin typeface="Georgia" panose="02040502050405020303" pitchFamily="18" charset="0"/>
                <a:cs typeface="Arial"/>
              </a:rPr>
              <a:t>N</a:t>
            </a:r>
            <a:r>
              <a:rPr sz="4500" b="1" spc="250" dirty="0">
                <a:solidFill>
                  <a:srgbClr val="28CCB9"/>
                </a:solidFill>
                <a:latin typeface="Georgia" panose="02040502050405020303" pitchFamily="18" charset="0"/>
                <a:cs typeface="Arial"/>
              </a:rPr>
              <a:t>G</a:t>
            </a:r>
            <a:endParaRPr sz="4500" dirty="0">
              <a:latin typeface="Georgia" panose="02040502050405020303" pitchFamily="18" charset="0"/>
              <a:cs typeface="Arial"/>
            </a:endParaRPr>
          </a:p>
        </p:txBody>
      </p:sp>
      <p:pic>
        <p:nvPicPr>
          <p:cNvPr id="5" name="object 5"/>
          <p:cNvPicPr/>
          <p:nvPr/>
        </p:nvPicPr>
        <p:blipFill>
          <a:blip r:embed="rId2" cstate="print"/>
          <a:stretch>
            <a:fillRect/>
          </a:stretch>
        </p:blipFill>
        <p:spPr>
          <a:xfrm>
            <a:off x="9959339" y="0"/>
            <a:ext cx="8328659" cy="10286999"/>
          </a:xfrm>
          <a:prstGeom prst="rect">
            <a:avLst/>
          </a:prstGeom>
        </p:spPr>
      </p:pic>
      <p:pic>
        <p:nvPicPr>
          <p:cNvPr id="7" name="object 7"/>
          <p:cNvPicPr/>
          <p:nvPr/>
        </p:nvPicPr>
        <p:blipFill>
          <a:blip r:embed="rId3" cstate="print"/>
          <a:stretch>
            <a:fillRect/>
          </a:stretch>
        </p:blipFill>
        <p:spPr>
          <a:xfrm>
            <a:off x="1285874" y="4731892"/>
            <a:ext cx="123825" cy="123825"/>
          </a:xfrm>
          <a:prstGeom prst="rect">
            <a:avLst/>
          </a:prstGeom>
        </p:spPr>
      </p:pic>
      <p:pic>
        <p:nvPicPr>
          <p:cNvPr id="8" name="object 8"/>
          <p:cNvPicPr/>
          <p:nvPr/>
        </p:nvPicPr>
        <p:blipFill>
          <a:blip r:embed="rId3" cstate="print"/>
          <a:stretch>
            <a:fillRect/>
          </a:stretch>
        </p:blipFill>
        <p:spPr>
          <a:xfrm>
            <a:off x="1285871" y="5874907"/>
            <a:ext cx="123824" cy="123824"/>
          </a:xfrm>
          <a:prstGeom prst="rect">
            <a:avLst/>
          </a:prstGeom>
        </p:spPr>
      </p:pic>
      <p:pic>
        <p:nvPicPr>
          <p:cNvPr id="9" name="object 9"/>
          <p:cNvPicPr/>
          <p:nvPr/>
        </p:nvPicPr>
        <p:blipFill>
          <a:blip r:embed="rId3" cstate="print"/>
          <a:stretch>
            <a:fillRect/>
          </a:stretch>
        </p:blipFill>
        <p:spPr>
          <a:xfrm>
            <a:off x="1285871" y="6446405"/>
            <a:ext cx="123824" cy="123824"/>
          </a:xfrm>
          <a:prstGeom prst="rect">
            <a:avLst/>
          </a:prstGeom>
        </p:spPr>
      </p:pic>
      <p:pic>
        <p:nvPicPr>
          <p:cNvPr id="10" name="object 10"/>
          <p:cNvPicPr/>
          <p:nvPr/>
        </p:nvPicPr>
        <p:blipFill>
          <a:blip r:embed="rId3" cstate="print"/>
          <a:stretch>
            <a:fillRect/>
          </a:stretch>
        </p:blipFill>
        <p:spPr>
          <a:xfrm>
            <a:off x="1285871" y="7589402"/>
            <a:ext cx="123824" cy="123824"/>
          </a:xfrm>
          <a:prstGeom prst="rect">
            <a:avLst/>
          </a:prstGeom>
        </p:spPr>
      </p:pic>
      <p:sp>
        <p:nvSpPr>
          <p:cNvPr id="11" name="object 11"/>
          <p:cNvSpPr txBox="1"/>
          <p:nvPr/>
        </p:nvSpPr>
        <p:spPr>
          <a:xfrm>
            <a:off x="1168399" y="3504209"/>
            <a:ext cx="8128634" cy="4927600"/>
          </a:xfrm>
          <a:prstGeom prst="rect">
            <a:avLst/>
          </a:prstGeom>
        </p:spPr>
        <p:txBody>
          <a:bodyPr vert="horz" wrap="square" lIns="0" tIns="12065" rIns="0" bIns="0" rtlCol="0">
            <a:spAutoFit/>
          </a:bodyPr>
          <a:lstStyle/>
          <a:p>
            <a:pPr marL="12700">
              <a:lnSpc>
                <a:spcPct val="100000"/>
              </a:lnSpc>
              <a:spcBef>
                <a:spcPts val="95"/>
              </a:spcBef>
            </a:pPr>
            <a:r>
              <a:rPr sz="3400" b="1" spc="140" dirty="0">
                <a:solidFill>
                  <a:srgbClr val="212121"/>
                </a:solidFill>
                <a:latin typeface="Georgia" panose="02040502050405020303" pitchFamily="18" charset="0"/>
                <a:cs typeface="Trebuchet MS"/>
              </a:rPr>
              <a:t>Plan</a:t>
            </a:r>
            <a:r>
              <a:rPr sz="3400" b="1" spc="-100" dirty="0">
                <a:solidFill>
                  <a:srgbClr val="212121"/>
                </a:solidFill>
                <a:latin typeface="Georgia" panose="02040502050405020303" pitchFamily="18" charset="0"/>
                <a:cs typeface="Trebuchet MS"/>
              </a:rPr>
              <a:t> </a:t>
            </a:r>
            <a:r>
              <a:rPr sz="3400" b="1" spc="75" dirty="0">
                <a:solidFill>
                  <a:srgbClr val="212121"/>
                </a:solidFill>
                <a:latin typeface="Georgia" panose="02040502050405020303" pitchFamily="18" charset="0"/>
                <a:cs typeface="Trebuchet MS"/>
              </a:rPr>
              <a:t>your</a:t>
            </a:r>
            <a:r>
              <a:rPr sz="3400" b="1" spc="-95" dirty="0">
                <a:solidFill>
                  <a:srgbClr val="212121"/>
                </a:solidFill>
                <a:latin typeface="Georgia" panose="02040502050405020303" pitchFamily="18" charset="0"/>
                <a:cs typeface="Trebuchet MS"/>
              </a:rPr>
              <a:t> </a:t>
            </a:r>
            <a:r>
              <a:rPr sz="3400" b="1" spc="175" dirty="0">
                <a:solidFill>
                  <a:srgbClr val="212121"/>
                </a:solidFill>
                <a:latin typeface="Georgia" panose="02040502050405020303" pitchFamily="18" charset="0"/>
                <a:cs typeface="Trebuchet MS"/>
              </a:rPr>
              <a:t>purchases</a:t>
            </a:r>
            <a:endParaRPr sz="3400" dirty="0">
              <a:latin typeface="Georgia" panose="02040502050405020303" pitchFamily="18" charset="0"/>
              <a:cs typeface="Trebuchet MS"/>
            </a:endParaRPr>
          </a:p>
          <a:p>
            <a:pPr marL="424815" marR="632460">
              <a:lnSpc>
                <a:spcPct val="125000"/>
              </a:lnSpc>
              <a:spcBef>
                <a:spcPts val="3015"/>
              </a:spcBef>
            </a:pPr>
            <a:r>
              <a:rPr sz="3000" spc="80" dirty="0">
                <a:solidFill>
                  <a:srgbClr val="212121"/>
                </a:solidFill>
                <a:latin typeface="Georgia" panose="02040502050405020303" pitchFamily="18" charset="0"/>
                <a:cs typeface="Trebuchet MS"/>
              </a:rPr>
              <a:t>Important</a:t>
            </a:r>
            <a:r>
              <a:rPr sz="3000" spc="-20" dirty="0">
                <a:solidFill>
                  <a:srgbClr val="212121"/>
                </a:solidFill>
                <a:latin typeface="Georgia" panose="02040502050405020303" pitchFamily="18" charset="0"/>
                <a:cs typeface="Trebuchet MS"/>
              </a:rPr>
              <a:t> </a:t>
            </a:r>
            <a:r>
              <a:rPr sz="3000" spc="25" dirty="0">
                <a:solidFill>
                  <a:srgbClr val="212121"/>
                </a:solidFill>
                <a:latin typeface="Georgia" panose="02040502050405020303" pitchFamily="18" charset="0"/>
                <a:cs typeface="Trebuchet MS"/>
              </a:rPr>
              <a:t>to</a:t>
            </a:r>
            <a:r>
              <a:rPr sz="3000" spc="-15" dirty="0">
                <a:solidFill>
                  <a:srgbClr val="212121"/>
                </a:solidFill>
                <a:latin typeface="Georgia" panose="02040502050405020303" pitchFamily="18" charset="0"/>
                <a:cs typeface="Trebuchet MS"/>
              </a:rPr>
              <a:t> </a:t>
            </a:r>
            <a:r>
              <a:rPr sz="3000" spc="185" dirty="0">
                <a:solidFill>
                  <a:srgbClr val="212121"/>
                </a:solidFill>
                <a:latin typeface="Georgia" panose="02040502050405020303" pitchFamily="18" charset="0"/>
                <a:cs typeface="Trebuchet MS"/>
              </a:rPr>
              <a:t>make</a:t>
            </a:r>
            <a:r>
              <a:rPr sz="3000" spc="-20" dirty="0">
                <a:solidFill>
                  <a:srgbClr val="212121"/>
                </a:solidFill>
                <a:latin typeface="Georgia" panose="02040502050405020303" pitchFamily="18" charset="0"/>
                <a:cs typeface="Trebuchet MS"/>
              </a:rPr>
              <a:t> </a:t>
            </a:r>
            <a:r>
              <a:rPr sz="3000" spc="75" dirty="0">
                <a:solidFill>
                  <a:srgbClr val="212121"/>
                </a:solidFill>
                <a:latin typeface="Georgia" panose="02040502050405020303" pitchFamily="18" charset="0"/>
                <a:cs typeface="Trebuchet MS"/>
              </a:rPr>
              <a:t>a</a:t>
            </a:r>
            <a:r>
              <a:rPr sz="3000" spc="-15" dirty="0">
                <a:solidFill>
                  <a:srgbClr val="212121"/>
                </a:solidFill>
                <a:latin typeface="Georgia" panose="02040502050405020303" pitchFamily="18" charset="0"/>
                <a:cs typeface="Trebuchet MS"/>
              </a:rPr>
              <a:t> list</a:t>
            </a:r>
            <a:r>
              <a:rPr sz="3000" spc="-20" dirty="0">
                <a:solidFill>
                  <a:srgbClr val="212121"/>
                </a:solidFill>
                <a:latin typeface="Georgia" panose="02040502050405020303" pitchFamily="18" charset="0"/>
                <a:cs typeface="Trebuchet MS"/>
              </a:rPr>
              <a:t> </a:t>
            </a:r>
            <a:r>
              <a:rPr sz="3000" spc="125" dirty="0">
                <a:solidFill>
                  <a:srgbClr val="212121"/>
                </a:solidFill>
                <a:latin typeface="Georgia" panose="02040502050405020303" pitchFamily="18" charset="0"/>
                <a:cs typeface="Trebuchet MS"/>
              </a:rPr>
              <a:t>before</a:t>
            </a:r>
            <a:r>
              <a:rPr sz="3000" spc="-15" dirty="0">
                <a:solidFill>
                  <a:srgbClr val="212121"/>
                </a:solidFill>
                <a:latin typeface="Georgia" panose="02040502050405020303" pitchFamily="18" charset="0"/>
                <a:cs typeface="Trebuchet MS"/>
              </a:rPr>
              <a:t> </a:t>
            </a:r>
            <a:r>
              <a:rPr sz="3000" spc="204" dirty="0">
                <a:solidFill>
                  <a:srgbClr val="212121"/>
                </a:solidFill>
                <a:latin typeface="Georgia" panose="02040502050405020303" pitchFamily="18" charset="0"/>
                <a:cs typeface="Trebuchet MS"/>
              </a:rPr>
              <a:t>you</a:t>
            </a:r>
            <a:r>
              <a:rPr sz="3000" spc="-20" dirty="0">
                <a:solidFill>
                  <a:srgbClr val="212121"/>
                </a:solidFill>
                <a:latin typeface="Georgia" panose="02040502050405020303" pitchFamily="18" charset="0"/>
                <a:cs typeface="Trebuchet MS"/>
              </a:rPr>
              <a:t> </a:t>
            </a:r>
            <a:r>
              <a:rPr sz="3000" spc="300" dirty="0">
                <a:solidFill>
                  <a:srgbClr val="212121"/>
                </a:solidFill>
                <a:latin typeface="Georgia" panose="02040502050405020303" pitchFamily="18" charset="0"/>
                <a:cs typeface="Trebuchet MS"/>
              </a:rPr>
              <a:t>go </a:t>
            </a:r>
            <a:r>
              <a:rPr sz="3000" spc="-890" dirty="0">
                <a:solidFill>
                  <a:srgbClr val="212121"/>
                </a:solidFill>
                <a:latin typeface="Georgia" panose="02040502050405020303" pitchFamily="18" charset="0"/>
                <a:cs typeface="Trebuchet MS"/>
              </a:rPr>
              <a:t> </a:t>
            </a:r>
            <a:r>
              <a:rPr sz="3000" spc="195" dirty="0">
                <a:solidFill>
                  <a:srgbClr val="212121"/>
                </a:solidFill>
                <a:latin typeface="Georgia" panose="02040502050405020303" pitchFamily="18" charset="0"/>
                <a:cs typeface="Trebuchet MS"/>
              </a:rPr>
              <a:t>shopping</a:t>
            </a:r>
            <a:endParaRPr sz="3000" dirty="0">
              <a:latin typeface="Georgia" panose="02040502050405020303" pitchFamily="18" charset="0"/>
              <a:cs typeface="Trebuchet MS"/>
            </a:endParaRPr>
          </a:p>
          <a:p>
            <a:pPr marL="424815">
              <a:lnSpc>
                <a:spcPct val="100000"/>
              </a:lnSpc>
              <a:spcBef>
                <a:spcPts val="900"/>
              </a:spcBef>
            </a:pPr>
            <a:r>
              <a:rPr sz="3000" spc="100" dirty="0">
                <a:solidFill>
                  <a:srgbClr val="212121"/>
                </a:solidFill>
                <a:latin typeface="Georgia" panose="02040502050405020303" pitchFamily="18" charset="0"/>
                <a:cs typeface="Trebuchet MS"/>
              </a:rPr>
              <a:t>Stick</a:t>
            </a:r>
            <a:r>
              <a:rPr sz="3000" spc="-35" dirty="0">
                <a:solidFill>
                  <a:srgbClr val="212121"/>
                </a:solidFill>
                <a:latin typeface="Georgia" panose="02040502050405020303" pitchFamily="18" charset="0"/>
                <a:cs typeface="Trebuchet MS"/>
              </a:rPr>
              <a:t> </a:t>
            </a:r>
            <a:r>
              <a:rPr sz="3000" spc="25" dirty="0">
                <a:solidFill>
                  <a:srgbClr val="212121"/>
                </a:solidFill>
                <a:latin typeface="Georgia" panose="02040502050405020303" pitchFamily="18" charset="0"/>
                <a:cs typeface="Trebuchet MS"/>
              </a:rPr>
              <a:t>to</a:t>
            </a:r>
            <a:r>
              <a:rPr sz="3000" spc="-30" dirty="0">
                <a:solidFill>
                  <a:srgbClr val="212121"/>
                </a:solidFill>
                <a:latin typeface="Georgia" panose="02040502050405020303" pitchFamily="18" charset="0"/>
                <a:cs typeface="Trebuchet MS"/>
              </a:rPr>
              <a:t> </a:t>
            </a:r>
            <a:r>
              <a:rPr sz="3000" spc="140" dirty="0">
                <a:solidFill>
                  <a:srgbClr val="212121"/>
                </a:solidFill>
                <a:latin typeface="Georgia" panose="02040502050405020303" pitchFamily="18" charset="0"/>
                <a:cs typeface="Trebuchet MS"/>
              </a:rPr>
              <a:t>your</a:t>
            </a:r>
            <a:r>
              <a:rPr sz="3000" spc="-30" dirty="0">
                <a:solidFill>
                  <a:srgbClr val="212121"/>
                </a:solidFill>
                <a:latin typeface="Georgia" panose="02040502050405020303" pitchFamily="18" charset="0"/>
                <a:cs typeface="Trebuchet MS"/>
              </a:rPr>
              <a:t> </a:t>
            </a:r>
            <a:r>
              <a:rPr sz="3000" spc="-15" dirty="0">
                <a:solidFill>
                  <a:srgbClr val="212121"/>
                </a:solidFill>
                <a:latin typeface="Georgia" panose="02040502050405020303" pitchFamily="18" charset="0"/>
                <a:cs typeface="Trebuchet MS"/>
              </a:rPr>
              <a:t>list</a:t>
            </a:r>
            <a:endParaRPr sz="3000" dirty="0">
              <a:latin typeface="Georgia" panose="02040502050405020303" pitchFamily="18" charset="0"/>
              <a:cs typeface="Trebuchet MS"/>
            </a:endParaRPr>
          </a:p>
          <a:p>
            <a:pPr marL="424815" marR="5080">
              <a:lnSpc>
                <a:spcPct val="125000"/>
              </a:lnSpc>
            </a:pPr>
            <a:r>
              <a:rPr sz="3000" spc="229" dirty="0">
                <a:solidFill>
                  <a:srgbClr val="212121"/>
                </a:solidFill>
                <a:latin typeface="Georgia" panose="02040502050405020303" pitchFamily="18" charset="0"/>
                <a:cs typeface="Trebuchet MS"/>
              </a:rPr>
              <a:t>Save</a:t>
            </a:r>
            <a:r>
              <a:rPr sz="3000" spc="-25" dirty="0">
                <a:solidFill>
                  <a:srgbClr val="212121"/>
                </a:solidFill>
                <a:latin typeface="Georgia" panose="02040502050405020303" pitchFamily="18" charset="0"/>
                <a:cs typeface="Trebuchet MS"/>
              </a:rPr>
              <a:t> </a:t>
            </a:r>
            <a:r>
              <a:rPr sz="3000" spc="40" dirty="0">
                <a:solidFill>
                  <a:srgbClr val="212121"/>
                </a:solidFill>
                <a:latin typeface="Georgia" panose="02040502050405020303" pitchFamily="18" charset="0"/>
                <a:cs typeface="Trebuchet MS"/>
              </a:rPr>
              <a:t>for</a:t>
            </a:r>
            <a:r>
              <a:rPr sz="3000" spc="-20" dirty="0">
                <a:solidFill>
                  <a:srgbClr val="212121"/>
                </a:solidFill>
                <a:latin typeface="Georgia" panose="02040502050405020303" pitchFamily="18" charset="0"/>
                <a:cs typeface="Trebuchet MS"/>
              </a:rPr>
              <a:t> </a:t>
            </a:r>
            <a:r>
              <a:rPr sz="3000" spc="140" dirty="0">
                <a:solidFill>
                  <a:srgbClr val="212121"/>
                </a:solidFill>
                <a:latin typeface="Georgia" panose="02040502050405020303" pitchFamily="18" charset="0"/>
                <a:cs typeface="Trebuchet MS"/>
              </a:rPr>
              <a:t>your</a:t>
            </a:r>
            <a:r>
              <a:rPr sz="3000" spc="-20" dirty="0">
                <a:solidFill>
                  <a:srgbClr val="212121"/>
                </a:solidFill>
                <a:latin typeface="Georgia" panose="02040502050405020303" pitchFamily="18" charset="0"/>
                <a:cs typeface="Trebuchet MS"/>
              </a:rPr>
              <a:t> </a:t>
            </a:r>
            <a:r>
              <a:rPr sz="3000" spc="190" dirty="0">
                <a:solidFill>
                  <a:srgbClr val="212121"/>
                </a:solidFill>
                <a:latin typeface="Georgia" panose="02040502050405020303" pitchFamily="18" charset="0"/>
                <a:cs typeface="Trebuchet MS"/>
              </a:rPr>
              <a:t>purchases</a:t>
            </a:r>
            <a:r>
              <a:rPr sz="3000" spc="-20" dirty="0">
                <a:solidFill>
                  <a:srgbClr val="212121"/>
                </a:solidFill>
                <a:latin typeface="Georgia" panose="02040502050405020303" pitchFamily="18" charset="0"/>
                <a:cs typeface="Trebuchet MS"/>
              </a:rPr>
              <a:t> </a:t>
            </a:r>
            <a:r>
              <a:rPr sz="3000" spc="170" dirty="0">
                <a:solidFill>
                  <a:srgbClr val="212121"/>
                </a:solidFill>
                <a:latin typeface="Georgia" panose="02040502050405020303" pitchFamily="18" charset="0"/>
                <a:cs typeface="Trebuchet MS"/>
              </a:rPr>
              <a:t>and</a:t>
            </a:r>
            <a:r>
              <a:rPr sz="3000" spc="-20" dirty="0">
                <a:solidFill>
                  <a:srgbClr val="212121"/>
                </a:solidFill>
                <a:latin typeface="Georgia" panose="02040502050405020303" pitchFamily="18" charset="0"/>
                <a:cs typeface="Trebuchet MS"/>
              </a:rPr>
              <a:t> </a:t>
            </a:r>
            <a:r>
              <a:rPr sz="3000" spc="225" dirty="0">
                <a:solidFill>
                  <a:srgbClr val="212121"/>
                </a:solidFill>
                <a:latin typeface="Georgia" panose="02040502050405020303" pitchFamily="18" charset="0"/>
                <a:cs typeface="Trebuchet MS"/>
              </a:rPr>
              <a:t>shop</a:t>
            </a:r>
            <a:r>
              <a:rPr sz="3000" spc="-20" dirty="0">
                <a:solidFill>
                  <a:srgbClr val="212121"/>
                </a:solidFill>
                <a:latin typeface="Georgia" panose="02040502050405020303" pitchFamily="18" charset="0"/>
                <a:cs typeface="Trebuchet MS"/>
              </a:rPr>
              <a:t> </a:t>
            </a:r>
            <a:r>
              <a:rPr sz="3000" spc="155" dirty="0">
                <a:solidFill>
                  <a:srgbClr val="212121"/>
                </a:solidFill>
                <a:latin typeface="Georgia" panose="02040502050405020303" pitchFamily="18" charset="0"/>
                <a:cs typeface="Trebuchet MS"/>
              </a:rPr>
              <a:t>around </a:t>
            </a:r>
            <a:r>
              <a:rPr sz="3000" spc="-890" dirty="0">
                <a:solidFill>
                  <a:srgbClr val="212121"/>
                </a:solidFill>
                <a:latin typeface="Georgia" panose="02040502050405020303" pitchFamily="18" charset="0"/>
                <a:cs typeface="Trebuchet MS"/>
              </a:rPr>
              <a:t> </a:t>
            </a:r>
            <a:r>
              <a:rPr sz="3000" spc="25" dirty="0">
                <a:solidFill>
                  <a:srgbClr val="212121"/>
                </a:solidFill>
                <a:latin typeface="Georgia" panose="02040502050405020303" pitchFamily="18" charset="0"/>
                <a:cs typeface="Trebuchet MS"/>
              </a:rPr>
              <a:t>to</a:t>
            </a:r>
            <a:r>
              <a:rPr sz="3000" spc="-20" dirty="0">
                <a:solidFill>
                  <a:srgbClr val="212121"/>
                </a:solidFill>
                <a:latin typeface="Georgia" panose="02040502050405020303" pitchFamily="18" charset="0"/>
                <a:cs typeface="Trebuchet MS"/>
              </a:rPr>
              <a:t> </a:t>
            </a:r>
            <a:r>
              <a:rPr sz="3000" spc="55" dirty="0">
                <a:solidFill>
                  <a:srgbClr val="212121"/>
                </a:solidFill>
                <a:latin typeface="Georgia" panose="02040502050405020303" pitchFamily="18" charset="0"/>
                <a:cs typeface="Trebuchet MS"/>
              </a:rPr>
              <a:t>find</a:t>
            </a:r>
            <a:r>
              <a:rPr sz="3000" spc="-15" dirty="0">
                <a:solidFill>
                  <a:srgbClr val="212121"/>
                </a:solidFill>
                <a:latin typeface="Georgia" panose="02040502050405020303" pitchFamily="18" charset="0"/>
                <a:cs typeface="Trebuchet MS"/>
              </a:rPr>
              <a:t> </a:t>
            </a:r>
            <a:r>
              <a:rPr sz="3000" spc="75" dirty="0">
                <a:solidFill>
                  <a:srgbClr val="212121"/>
                </a:solidFill>
                <a:latin typeface="Georgia" panose="02040502050405020303" pitchFamily="18" charset="0"/>
                <a:cs typeface="Trebuchet MS"/>
              </a:rPr>
              <a:t>a</a:t>
            </a:r>
            <a:r>
              <a:rPr sz="3000" spc="-15" dirty="0">
                <a:solidFill>
                  <a:srgbClr val="212121"/>
                </a:solidFill>
                <a:latin typeface="Georgia" panose="02040502050405020303" pitchFamily="18" charset="0"/>
                <a:cs typeface="Trebuchet MS"/>
              </a:rPr>
              <a:t> </a:t>
            </a:r>
            <a:r>
              <a:rPr sz="3000" spc="45" dirty="0">
                <a:solidFill>
                  <a:srgbClr val="212121"/>
                </a:solidFill>
                <a:latin typeface="Georgia" panose="02040502050405020303" pitchFamily="18" charset="0"/>
                <a:cs typeface="Trebuchet MS"/>
              </a:rPr>
              <a:t>better</a:t>
            </a:r>
            <a:r>
              <a:rPr sz="3000" spc="-20" dirty="0">
                <a:solidFill>
                  <a:srgbClr val="212121"/>
                </a:solidFill>
                <a:latin typeface="Georgia" panose="02040502050405020303" pitchFamily="18" charset="0"/>
                <a:cs typeface="Trebuchet MS"/>
              </a:rPr>
              <a:t> </a:t>
            </a:r>
            <a:r>
              <a:rPr sz="3000" spc="80" dirty="0">
                <a:solidFill>
                  <a:srgbClr val="212121"/>
                </a:solidFill>
                <a:latin typeface="Georgia" panose="02040502050405020303" pitchFamily="18" charset="0"/>
                <a:cs typeface="Trebuchet MS"/>
              </a:rPr>
              <a:t>price</a:t>
            </a:r>
            <a:endParaRPr sz="3000" dirty="0">
              <a:latin typeface="Georgia" panose="02040502050405020303" pitchFamily="18" charset="0"/>
              <a:cs typeface="Trebuchet MS"/>
            </a:endParaRPr>
          </a:p>
          <a:p>
            <a:pPr marL="424815" marR="315595">
              <a:lnSpc>
                <a:spcPct val="125000"/>
              </a:lnSpc>
            </a:pPr>
            <a:r>
              <a:rPr sz="3000" spc="245" dirty="0">
                <a:solidFill>
                  <a:srgbClr val="212121"/>
                </a:solidFill>
                <a:latin typeface="Georgia" panose="02040502050405020303" pitchFamily="18" charset="0"/>
                <a:cs typeface="Trebuchet MS"/>
              </a:rPr>
              <a:t>Make </a:t>
            </a:r>
            <a:r>
              <a:rPr sz="3000" spc="75" dirty="0">
                <a:solidFill>
                  <a:srgbClr val="212121"/>
                </a:solidFill>
                <a:latin typeface="Georgia" panose="02040502050405020303" pitchFamily="18" charset="0"/>
                <a:cs typeface="Trebuchet MS"/>
              </a:rPr>
              <a:t>a </a:t>
            </a:r>
            <a:r>
              <a:rPr sz="3000" spc="204" dirty="0">
                <a:solidFill>
                  <a:srgbClr val="212121"/>
                </a:solidFill>
                <a:latin typeface="Georgia" panose="02040502050405020303" pitchFamily="18" charset="0"/>
                <a:cs typeface="Trebuchet MS"/>
              </a:rPr>
              <a:t>30-day </a:t>
            </a:r>
            <a:r>
              <a:rPr sz="3000" spc="-40" dirty="0">
                <a:solidFill>
                  <a:srgbClr val="212121"/>
                </a:solidFill>
                <a:latin typeface="Georgia" panose="02040502050405020303" pitchFamily="18" charset="0"/>
                <a:cs typeface="Trebuchet MS"/>
              </a:rPr>
              <a:t>rule. </a:t>
            </a:r>
            <a:r>
              <a:rPr sz="3000" spc="280" dirty="0">
                <a:solidFill>
                  <a:srgbClr val="212121"/>
                </a:solidFill>
                <a:latin typeface="Georgia" panose="02040502050405020303" pitchFamily="18" charset="0"/>
                <a:cs typeface="Trebuchet MS"/>
              </a:rPr>
              <a:t>When </a:t>
            </a:r>
            <a:r>
              <a:rPr sz="3000" spc="204" dirty="0">
                <a:solidFill>
                  <a:srgbClr val="212121"/>
                </a:solidFill>
                <a:latin typeface="Georgia" panose="02040502050405020303" pitchFamily="18" charset="0"/>
                <a:cs typeface="Trebuchet MS"/>
              </a:rPr>
              <a:t>you </a:t>
            </a:r>
            <a:r>
              <a:rPr sz="3000" spc="70" dirty="0">
                <a:solidFill>
                  <a:srgbClr val="212121"/>
                </a:solidFill>
                <a:latin typeface="Georgia" panose="02040502050405020303" pitchFamily="18" charset="0"/>
                <a:cs typeface="Trebuchet MS"/>
              </a:rPr>
              <a:t>feel </a:t>
            </a:r>
            <a:r>
              <a:rPr sz="3000" spc="55" dirty="0">
                <a:solidFill>
                  <a:srgbClr val="212121"/>
                </a:solidFill>
                <a:latin typeface="Georgia" panose="02040502050405020303" pitchFamily="18" charset="0"/>
                <a:cs typeface="Trebuchet MS"/>
              </a:rPr>
              <a:t>the </a:t>
            </a:r>
            <a:r>
              <a:rPr sz="3000" spc="-890" dirty="0">
                <a:solidFill>
                  <a:srgbClr val="212121"/>
                </a:solidFill>
                <a:latin typeface="Georgia" panose="02040502050405020303" pitchFamily="18" charset="0"/>
                <a:cs typeface="Trebuchet MS"/>
              </a:rPr>
              <a:t> </a:t>
            </a:r>
            <a:r>
              <a:rPr sz="3000" spc="175" dirty="0">
                <a:solidFill>
                  <a:srgbClr val="212121"/>
                </a:solidFill>
                <a:latin typeface="Georgia" panose="02040502050405020303" pitchFamily="18" charset="0"/>
                <a:cs typeface="Trebuchet MS"/>
              </a:rPr>
              <a:t>urge</a:t>
            </a:r>
            <a:r>
              <a:rPr sz="3000" spc="-15" dirty="0">
                <a:solidFill>
                  <a:srgbClr val="212121"/>
                </a:solidFill>
                <a:latin typeface="Georgia" panose="02040502050405020303" pitchFamily="18" charset="0"/>
                <a:cs typeface="Trebuchet MS"/>
              </a:rPr>
              <a:t> </a:t>
            </a:r>
            <a:r>
              <a:rPr sz="3000" spc="25" dirty="0">
                <a:solidFill>
                  <a:srgbClr val="212121"/>
                </a:solidFill>
                <a:latin typeface="Georgia" panose="02040502050405020303" pitchFamily="18" charset="0"/>
                <a:cs typeface="Trebuchet MS"/>
              </a:rPr>
              <a:t>to</a:t>
            </a:r>
            <a:r>
              <a:rPr sz="3000" spc="-15" dirty="0">
                <a:solidFill>
                  <a:srgbClr val="212121"/>
                </a:solidFill>
                <a:latin typeface="Georgia" panose="02040502050405020303" pitchFamily="18" charset="0"/>
                <a:cs typeface="Trebuchet MS"/>
              </a:rPr>
              <a:t> </a:t>
            </a:r>
            <a:r>
              <a:rPr sz="3000" spc="204" dirty="0">
                <a:solidFill>
                  <a:srgbClr val="212121"/>
                </a:solidFill>
                <a:latin typeface="Georgia" panose="02040502050405020303" pitchFamily="18" charset="0"/>
                <a:cs typeface="Trebuchet MS"/>
              </a:rPr>
              <a:t>buy</a:t>
            </a:r>
            <a:r>
              <a:rPr sz="3000" spc="-15" dirty="0">
                <a:solidFill>
                  <a:srgbClr val="212121"/>
                </a:solidFill>
                <a:latin typeface="Georgia" panose="02040502050405020303" pitchFamily="18" charset="0"/>
                <a:cs typeface="Trebuchet MS"/>
              </a:rPr>
              <a:t> </a:t>
            </a:r>
            <a:r>
              <a:rPr sz="3000" spc="105" dirty="0">
                <a:solidFill>
                  <a:srgbClr val="212121"/>
                </a:solidFill>
                <a:latin typeface="Georgia" panose="02040502050405020303" pitchFamily="18" charset="0"/>
                <a:cs typeface="Trebuchet MS"/>
              </a:rPr>
              <a:t>something,</a:t>
            </a:r>
            <a:r>
              <a:rPr sz="3000" spc="-15" dirty="0">
                <a:solidFill>
                  <a:srgbClr val="212121"/>
                </a:solidFill>
                <a:latin typeface="Georgia" panose="02040502050405020303" pitchFamily="18" charset="0"/>
                <a:cs typeface="Trebuchet MS"/>
              </a:rPr>
              <a:t> </a:t>
            </a:r>
            <a:r>
              <a:rPr sz="3000" spc="20" dirty="0">
                <a:solidFill>
                  <a:srgbClr val="212121"/>
                </a:solidFill>
                <a:latin typeface="Georgia" panose="02040502050405020303" pitchFamily="18" charset="0"/>
                <a:cs typeface="Trebuchet MS"/>
              </a:rPr>
              <a:t>wait</a:t>
            </a:r>
            <a:r>
              <a:rPr sz="3000" spc="-15" dirty="0">
                <a:solidFill>
                  <a:srgbClr val="212121"/>
                </a:solidFill>
                <a:latin typeface="Georgia" panose="02040502050405020303" pitchFamily="18" charset="0"/>
                <a:cs typeface="Trebuchet MS"/>
              </a:rPr>
              <a:t> </a:t>
            </a:r>
            <a:r>
              <a:rPr sz="3000" spc="40" dirty="0">
                <a:solidFill>
                  <a:srgbClr val="212121"/>
                </a:solidFill>
                <a:latin typeface="Georgia" panose="02040502050405020303" pitchFamily="18" charset="0"/>
                <a:cs typeface="Trebuchet MS"/>
              </a:rPr>
              <a:t>for</a:t>
            </a:r>
            <a:r>
              <a:rPr sz="3000" spc="-15" dirty="0">
                <a:solidFill>
                  <a:srgbClr val="212121"/>
                </a:solidFill>
                <a:latin typeface="Georgia" panose="02040502050405020303" pitchFamily="18" charset="0"/>
                <a:cs typeface="Trebuchet MS"/>
              </a:rPr>
              <a:t> </a:t>
            </a:r>
            <a:r>
              <a:rPr sz="3000" spc="190" dirty="0">
                <a:solidFill>
                  <a:srgbClr val="212121"/>
                </a:solidFill>
                <a:latin typeface="Georgia" panose="02040502050405020303" pitchFamily="18" charset="0"/>
                <a:cs typeface="Trebuchet MS"/>
              </a:rPr>
              <a:t>30</a:t>
            </a:r>
            <a:r>
              <a:rPr sz="3000" spc="-15" dirty="0">
                <a:solidFill>
                  <a:srgbClr val="212121"/>
                </a:solidFill>
                <a:latin typeface="Georgia" panose="02040502050405020303" pitchFamily="18" charset="0"/>
                <a:cs typeface="Trebuchet MS"/>
              </a:rPr>
              <a:t> </a:t>
            </a:r>
            <a:r>
              <a:rPr sz="3000" spc="80" dirty="0">
                <a:solidFill>
                  <a:srgbClr val="212121"/>
                </a:solidFill>
                <a:latin typeface="Georgia" panose="02040502050405020303" pitchFamily="18" charset="0"/>
                <a:cs typeface="Trebuchet MS"/>
              </a:rPr>
              <a:t>days</a:t>
            </a:r>
            <a:r>
              <a:rPr sz="3000" spc="80" dirty="0">
                <a:solidFill>
                  <a:srgbClr val="212121"/>
                </a:solidFill>
                <a:latin typeface="Trebuchet MS"/>
                <a:cs typeface="Trebuchet MS"/>
              </a:rPr>
              <a:t>.</a:t>
            </a:r>
            <a:endParaRPr sz="3000" dirty="0">
              <a:latin typeface="Trebuchet MS"/>
              <a:cs typeface="Trebuchet MS"/>
            </a:endParaRPr>
          </a:p>
        </p:txBody>
      </p:sp>
      <p:sp>
        <p:nvSpPr>
          <p:cNvPr id="6" name="Slide Number Placeholder 5"/>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37</a:t>
            </a:fld>
            <a:endParaRPr lang="en-IN"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02765" y="0"/>
            <a:ext cx="8663305" cy="2326005"/>
          </a:xfrm>
          <a:prstGeom prst="rect">
            <a:avLst/>
          </a:prstGeom>
        </p:spPr>
        <p:txBody>
          <a:bodyPr vert="horz" wrap="square" lIns="0" tIns="11430" rIns="0" bIns="0" rtlCol="0">
            <a:spAutoFit/>
          </a:bodyPr>
          <a:lstStyle/>
          <a:p>
            <a:pPr marL="12700">
              <a:lnSpc>
                <a:spcPct val="100000"/>
              </a:lnSpc>
              <a:spcBef>
                <a:spcPts val="90"/>
              </a:spcBef>
            </a:pPr>
            <a:r>
              <a:rPr sz="15100" b="1" spc="1585" dirty="0">
                <a:solidFill>
                  <a:srgbClr val="D9D9D9"/>
                </a:solidFill>
                <a:latin typeface="Arial"/>
                <a:cs typeface="Arial"/>
              </a:rPr>
              <a:t>HOW</a:t>
            </a:r>
            <a:r>
              <a:rPr sz="15100" b="1" spc="-170" dirty="0">
                <a:solidFill>
                  <a:srgbClr val="D9D9D9"/>
                </a:solidFill>
                <a:latin typeface="Arial"/>
                <a:cs typeface="Arial"/>
              </a:rPr>
              <a:t> </a:t>
            </a:r>
            <a:r>
              <a:rPr sz="15100" b="1" spc="630" dirty="0">
                <a:solidFill>
                  <a:srgbClr val="D9D9D9"/>
                </a:solidFill>
                <a:latin typeface="Arial"/>
                <a:cs typeface="Arial"/>
              </a:rPr>
              <a:t>TO</a:t>
            </a:r>
            <a:endParaRPr sz="15100" dirty="0">
              <a:latin typeface="Arial"/>
              <a:cs typeface="Arial"/>
            </a:endParaRPr>
          </a:p>
        </p:txBody>
      </p:sp>
      <p:sp>
        <p:nvSpPr>
          <p:cNvPr id="3" name="object 3"/>
          <p:cNvSpPr txBox="1"/>
          <p:nvPr/>
        </p:nvSpPr>
        <p:spPr>
          <a:xfrm>
            <a:off x="1036955" y="1837055"/>
            <a:ext cx="8488045" cy="715645"/>
          </a:xfrm>
          <a:prstGeom prst="rect">
            <a:avLst/>
          </a:prstGeom>
        </p:spPr>
        <p:txBody>
          <a:bodyPr vert="horz" wrap="square" lIns="0" tIns="15875" rIns="0" bIns="0" rtlCol="0">
            <a:spAutoFit/>
          </a:bodyPr>
          <a:lstStyle/>
          <a:p>
            <a:pPr marL="12700">
              <a:lnSpc>
                <a:spcPct val="100000"/>
              </a:lnSpc>
              <a:spcBef>
                <a:spcPts val="125"/>
              </a:spcBef>
              <a:tabLst>
                <a:tab pos="2556510" algn="l"/>
                <a:tab pos="5795645" algn="l"/>
              </a:tabLst>
            </a:pPr>
            <a:r>
              <a:rPr sz="4500" b="1" dirty="0">
                <a:solidFill>
                  <a:srgbClr val="28CCB9"/>
                </a:solidFill>
                <a:latin typeface="Georgia" panose="02040502050405020303" pitchFamily="18" charset="0"/>
                <a:cs typeface="Arial"/>
              </a:rPr>
              <a:t>AVOID	IMPULSE	BUYING</a:t>
            </a:r>
          </a:p>
        </p:txBody>
      </p:sp>
      <p:pic>
        <p:nvPicPr>
          <p:cNvPr id="5" name="object 5"/>
          <p:cNvPicPr/>
          <p:nvPr/>
        </p:nvPicPr>
        <p:blipFill>
          <a:blip r:embed="rId2" cstate="print"/>
          <a:stretch>
            <a:fillRect/>
          </a:stretch>
        </p:blipFill>
        <p:spPr>
          <a:xfrm>
            <a:off x="9959339" y="0"/>
            <a:ext cx="8328659" cy="10286999"/>
          </a:xfrm>
          <a:prstGeom prst="rect">
            <a:avLst/>
          </a:prstGeom>
        </p:spPr>
      </p:pic>
      <p:pic>
        <p:nvPicPr>
          <p:cNvPr id="7" name="object 7"/>
          <p:cNvPicPr/>
          <p:nvPr/>
        </p:nvPicPr>
        <p:blipFill>
          <a:blip r:embed="rId3" cstate="print"/>
          <a:stretch>
            <a:fillRect/>
          </a:stretch>
        </p:blipFill>
        <p:spPr>
          <a:xfrm>
            <a:off x="1285874" y="4731892"/>
            <a:ext cx="123825" cy="123825"/>
          </a:xfrm>
          <a:prstGeom prst="rect">
            <a:avLst/>
          </a:prstGeom>
        </p:spPr>
      </p:pic>
      <p:pic>
        <p:nvPicPr>
          <p:cNvPr id="8" name="object 8"/>
          <p:cNvPicPr/>
          <p:nvPr/>
        </p:nvPicPr>
        <p:blipFill>
          <a:blip r:embed="rId3" cstate="print"/>
          <a:stretch>
            <a:fillRect/>
          </a:stretch>
        </p:blipFill>
        <p:spPr>
          <a:xfrm>
            <a:off x="1285871" y="5874907"/>
            <a:ext cx="123824" cy="123824"/>
          </a:xfrm>
          <a:prstGeom prst="rect">
            <a:avLst/>
          </a:prstGeom>
        </p:spPr>
      </p:pic>
      <p:pic>
        <p:nvPicPr>
          <p:cNvPr id="9" name="object 9"/>
          <p:cNvPicPr/>
          <p:nvPr/>
        </p:nvPicPr>
        <p:blipFill>
          <a:blip r:embed="rId3" cstate="print"/>
          <a:stretch>
            <a:fillRect/>
          </a:stretch>
        </p:blipFill>
        <p:spPr>
          <a:xfrm>
            <a:off x="1285871" y="6446405"/>
            <a:ext cx="123824" cy="123824"/>
          </a:xfrm>
          <a:prstGeom prst="rect">
            <a:avLst/>
          </a:prstGeom>
        </p:spPr>
      </p:pic>
      <p:sp>
        <p:nvSpPr>
          <p:cNvPr id="10" name="object 10"/>
          <p:cNvSpPr txBox="1"/>
          <p:nvPr/>
        </p:nvSpPr>
        <p:spPr>
          <a:xfrm>
            <a:off x="1168399" y="3504209"/>
            <a:ext cx="8174990" cy="4321055"/>
          </a:xfrm>
          <a:prstGeom prst="rect">
            <a:avLst/>
          </a:prstGeom>
        </p:spPr>
        <p:txBody>
          <a:bodyPr vert="horz" wrap="square" lIns="0" tIns="12065" rIns="0" bIns="0" rtlCol="0">
            <a:spAutoFit/>
          </a:bodyPr>
          <a:lstStyle/>
          <a:p>
            <a:pPr marL="12700">
              <a:lnSpc>
                <a:spcPct val="100000"/>
              </a:lnSpc>
              <a:spcBef>
                <a:spcPts val="95"/>
              </a:spcBef>
            </a:pPr>
            <a:r>
              <a:rPr sz="3000" b="1" spc="80" dirty="0">
                <a:solidFill>
                  <a:srgbClr val="212121"/>
                </a:solidFill>
                <a:latin typeface="Georgia" panose="02040502050405020303" pitchFamily="18" charset="0"/>
                <a:cs typeface="Trebuchet MS"/>
              </a:rPr>
              <a:t>No window shopping</a:t>
            </a:r>
          </a:p>
          <a:p>
            <a:pPr marL="424815" marR="970280">
              <a:lnSpc>
                <a:spcPct val="125000"/>
              </a:lnSpc>
              <a:spcBef>
                <a:spcPts val="3015"/>
              </a:spcBef>
            </a:pPr>
            <a:r>
              <a:rPr sz="3000" spc="80" dirty="0" smtClean="0">
                <a:solidFill>
                  <a:srgbClr val="212121"/>
                </a:solidFill>
                <a:latin typeface="Georgia" panose="02040502050405020303" pitchFamily="18" charset="0"/>
                <a:cs typeface="Trebuchet MS"/>
              </a:rPr>
              <a:t>Don't </a:t>
            </a:r>
            <a:r>
              <a:rPr sz="3000" spc="80" dirty="0">
                <a:solidFill>
                  <a:srgbClr val="212121"/>
                </a:solidFill>
                <a:latin typeface="Georgia" panose="02040502050405020303" pitchFamily="18" charset="0"/>
                <a:cs typeface="Trebuchet MS"/>
              </a:rPr>
              <a:t>go to the mall unless a specific  purpose</a:t>
            </a:r>
          </a:p>
          <a:p>
            <a:pPr marL="424815" marR="5080">
              <a:lnSpc>
                <a:spcPct val="125000"/>
              </a:lnSpc>
            </a:pPr>
            <a:r>
              <a:rPr sz="3000" spc="80" dirty="0">
                <a:solidFill>
                  <a:srgbClr val="212121"/>
                </a:solidFill>
                <a:latin typeface="Georgia" panose="02040502050405020303" pitchFamily="18" charset="0"/>
                <a:cs typeface="Trebuchet MS"/>
              </a:rPr>
              <a:t>Avoid window shopping for entertainment  Find alternate ways for free fun activities  like visit museum or art gallery, park,  movie at home, etc.</a:t>
            </a:r>
          </a:p>
        </p:txBody>
      </p:sp>
      <p:sp>
        <p:nvSpPr>
          <p:cNvPr id="6" name="Slide Number Placeholder 5"/>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38</a:t>
            </a:fld>
            <a:endParaRPr lang="en-IN"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626232" y="0"/>
            <a:ext cx="15661767" cy="10287000"/>
            <a:chOff x="2626232" y="0"/>
            <a:chExt cx="15661767" cy="10287000"/>
          </a:xfrm>
        </p:grpSpPr>
        <p:pic>
          <p:nvPicPr>
            <p:cNvPr id="3" name="object 3"/>
            <p:cNvPicPr/>
            <p:nvPr/>
          </p:nvPicPr>
          <p:blipFill>
            <a:blip r:embed="rId2" cstate="print"/>
            <a:stretch>
              <a:fillRect/>
            </a:stretch>
          </p:blipFill>
          <p:spPr>
            <a:xfrm>
              <a:off x="6324599" y="4"/>
              <a:ext cx="11963400" cy="10286994"/>
            </a:xfrm>
            <a:prstGeom prst="rect">
              <a:avLst/>
            </a:prstGeom>
          </p:spPr>
        </p:pic>
        <p:sp>
          <p:nvSpPr>
            <p:cNvPr id="5" name="object 5"/>
            <p:cNvSpPr/>
            <p:nvPr/>
          </p:nvSpPr>
          <p:spPr>
            <a:xfrm>
              <a:off x="2626232" y="0"/>
              <a:ext cx="10159365" cy="10287000"/>
            </a:xfrm>
            <a:custGeom>
              <a:avLst/>
              <a:gdLst/>
              <a:ahLst/>
              <a:cxnLst/>
              <a:rect l="l" t="t" r="r" b="b"/>
              <a:pathLst>
                <a:path w="10159365" h="10287000">
                  <a:moveTo>
                    <a:pt x="2602400" y="10286999"/>
                  </a:moveTo>
                  <a:lnTo>
                    <a:pt x="0" y="598601"/>
                  </a:lnTo>
                  <a:lnTo>
                    <a:pt x="2228506" y="0"/>
                  </a:lnTo>
                  <a:lnTo>
                    <a:pt x="10159015" y="0"/>
                  </a:lnTo>
                  <a:lnTo>
                    <a:pt x="4239077" y="10286999"/>
                  </a:lnTo>
                  <a:lnTo>
                    <a:pt x="2602400" y="10286999"/>
                  </a:lnTo>
                  <a:close/>
                </a:path>
              </a:pathLst>
            </a:custGeom>
            <a:solidFill>
              <a:srgbClr val="FFFFFF"/>
            </a:solidFill>
          </p:spPr>
          <p:txBody>
            <a:bodyPr wrap="square" lIns="0" tIns="0" rIns="0" bIns="0" rtlCol="0"/>
            <a:lstStyle/>
            <a:p>
              <a:endParaRPr/>
            </a:p>
          </p:txBody>
        </p:sp>
      </p:grpSp>
      <p:pic>
        <p:nvPicPr>
          <p:cNvPr id="6" name="object 6"/>
          <p:cNvPicPr/>
          <p:nvPr/>
        </p:nvPicPr>
        <p:blipFill>
          <a:blip r:embed="rId3" cstate="print"/>
          <a:stretch>
            <a:fillRect/>
          </a:stretch>
        </p:blipFill>
        <p:spPr>
          <a:xfrm>
            <a:off x="1285874" y="4731892"/>
            <a:ext cx="123825" cy="123825"/>
          </a:xfrm>
          <a:prstGeom prst="rect">
            <a:avLst/>
          </a:prstGeom>
        </p:spPr>
      </p:pic>
      <p:pic>
        <p:nvPicPr>
          <p:cNvPr id="7" name="object 7"/>
          <p:cNvPicPr/>
          <p:nvPr/>
        </p:nvPicPr>
        <p:blipFill>
          <a:blip r:embed="rId3" cstate="print"/>
          <a:stretch>
            <a:fillRect/>
          </a:stretch>
        </p:blipFill>
        <p:spPr>
          <a:xfrm>
            <a:off x="1285871" y="5874907"/>
            <a:ext cx="123824" cy="123824"/>
          </a:xfrm>
          <a:prstGeom prst="rect">
            <a:avLst/>
          </a:prstGeom>
        </p:spPr>
      </p:pic>
      <p:sp>
        <p:nvSpPr>
          <p:cNvPr id="8" name="object 8"/>
          <p:cNvSpPr txBox="1"/>
          <p:nvPr/>
        </p:nvSpPr>
        <p:spPr>
          <a:xfrm>
            <a:off x="1168387" y="3504233"/>
            <a:ext cx="6456680" cy="3213100"/>
          </a:xfrm>
          <a:prstGeom prst="rect">
            <a:avLst/>
          </a:prstGeom>
        </p:spPr>
        <p:txBody>
          <a:bodyPr vert="horz" wrap="square" lIns="0" tIns="12065" rIns="0" bIns="0" rtlCol="0">
            <a:spAutoFit/>
          </a:bodyPr>
          <a:lstStyle/>
          <a:p>
            <a:pPr marL="12700">
              <a:lnSpc>
                <a:spcPct val="100000"/>
              </a:lnSpc>
              <a:spcBef>
                <a:spcPts val="95"/>
              </a:spcBef>
            </a:pPr>
            <a:r>
              <a:rPr sz="3000" b="1" spc="80" dirty="0">
                <a:solidFill>
                  <a:srgbClr val="212121"/>
                </a:solidFill>
                <a:latin typeface="Georgia" panose="02040502050405020303" pitchFamily="18" charset="0"/>
                <a:cs typeface="Trebuchet MS"/>
              </a:rPr>
              <a:t>Lean on friends</a:t>
            </a:r>
          </a:p>
          <a:p>
            <a:pPr marL="424815" marR="5080">
              <a:lnSpc>
                <a:spcPct val="125000"/>
              </a:lnSpc>
              <a:spcBef>
                <a:spcPts val="3015"/>
              </a:spcBef>
            </a:pPr>
            <a:r>
              <a:rPr sz="3000" spc="80" dirty="0">
                <a:solidFill>
                  <a:srgbClr val="212121"/>
                </a:solidFill>
                <a:latin typeface="Georgia" panose="02040502050405020303" pitchFamily="18" charset="0"/>
                <a:cs typeface="Trebuchet MS"/>
              </a:rPr>
              <a:t>Phone a friend to take your mind  off shopping</a:t>
            </a:r>
          </a:p>
          <a:p>
            <a:pPr marL="424815" marR="487680">
              <a:lnSpc>
                <a:spcPct val="125000"/>
              </a:lnSpc>
            </a:pPr>
            <a:r>
              <a:rPr sz="3000" spc="80" dirty="0">
                <a:solidFill>
                  <a:srgbClr val="212121"/>
                </a:solidFill>
                <a:latin typeface="Georgia" panose="02040502050405020303" pitchFamily="18" charset="0"/>
                <a:cs typeface="Trebuchet MS"/>
              </a:rPr>
              <a:t>Picnic at the local park or play  some board game</a:t>
            </a:r>
          </a:p>
        </p:txBody>
      </p:sp>
      <p:sp>
        <p:nvSpPr>
          <p:cNvPr id="9" name="object 9"/>
          <p:cNvSpPr txBox="1"/>
          <p:nvPr/>
        </p:nvSpPr>
        <p:spPr>
          <a:xfrm>
            <a:off x="1139823" y="2247900"/>
            <a:ext cx="8488045" cy="715645"/>
          </a:xfrm>
          <a:prstGeom prst="rect">
            <a:avLst/>
          </a:prstGeom>
        </p:spPr>
        <p:txBody>
          <a:bodyPr vert="horz" wrap="square" lIns="0" tIns="15875" rIns="0" bIns="0" rtlCol="0">
            <a:spAutoFit/>
          </a:bodyPr>
          <a:lstStyle/>
          <a:p>
            <a:pPr marL="12700">
              <a:lnSpc>
                <a:spcPct val="100000"/>
              </a:lnSpc>
              <a:spcBef>
                <a:spcPts val="125"/>
              </a:spcBef>
              <a:tabLst>
                <a:tab pos="2556510" algn="l"/>
                <a:tab pos="5795645" algn="l"/>
              </a:tabLst>
            </a:pPr>
            <a:r>
              <a:rPr sz="4500" b="1" dirty="0">
                <a:solidFill>
                  <a:srgbClr val="28CCB9"/>
                </a:solidFill>
                <a:latin typeface="Georgia" panose="02040502050405020303" pitchFamily="18" charset="0"/>
                <a:cs typeface="Arial"/>
              </a:rPr>
              <a:t>AVOID	IMPULSE	BUYING</a:t>
            </a:r>
          </a:p>
        </p:txBody>
      </p:sp>
      <p:sp>
        <p:nvSpPr>
          <p:cNvPr id="10" name="object 10"/>
          <p:cNvSpPr txBox="1">
            <a:spLocks noGrp="1"/>
          </p:cNvSpPr>
          <p:nvPr>
            <p:ph type="title"/>
          </p:nvPr>
        </p:nvSpPr>
        <p:spPr>
          <a:xfrm>
            <a:off x="1102762" y="0"/>
            <a:ext cx="8663305" cy="2326005"/>
          </a:xfrm>
          <a:prstGeom prst="rect">
            <a:avLst/>
          </a:prstGeom>
        </p:spPr>
        <p:txBody>
          <a:bodyPr vert="horz" wrap="square" lIns="0" tIns="11430" rIns="0" bIns="0" rtlCol="0">
            <a:spAutoFit/>
          </a:bodyPr>
          <a:lstStyle/>
          <a:p>
            <a:pPr marL="12700">
              <a:lnSpc>
                <a:spcPct val="100000"/>
              </a:lnSpc>
              <a:spcBef>
                <a:spcPts val="90"/>
              </a:spcBef>
            </a:pPr>
            <a:r>
              <a:rPr sz="15100" b="1" spc="2455" dirty="0">
                <a:solidFill>
                  <a:srgbClr val="D9D9D9"/>
                </a:solidFill>
                <a:latin typeface="Trebuchet MS"/>
                <a:cs typeface="Trebuchet MS"/>
              </a:rPr>
              <a:t>HOW</a:t>
            </a:r>
            <a:r>
              <a:rPr sz="15100" b="1" spc="-515" dirty="0">
                <a:solidFill>
                  <a:srgbClr val="D9D9D9"/>
                </a:solidFill>
                <a:latin typeface="Trebuchet MS"/>
                <a:cs typeface="Trebuchet MS"/>
              </a:rPr>
              <a:t> </a:t>
            </a:r>
            <a:r>
              <a:rPr sz="15100" b="1" spc="1185" dirty="0">
                <a:solidFill>
                  <a:srgbClr val="D9D9D9"/>
                </a:solidFill>
                <a:latin typeface="Trebuchet MS"/>
                <a:cs typeface="Trebuchet MS"/>
              </a:rPr>
              <a:t>TO</a:t>
            </a:r>
            <a:endParaRPr sz="15100" dirty="0">
              <a:latin typeface="Trebuchet MS"/>
              <a:cs typeface="Trebuchet MS"/>
            </a:endParaRPr>
          </a:p>
        </p:txBody>
      </p:sp>
      <p:sp>
        <p:nvSpPr>
          <p:cNvPr id="11" name="Slide Number Placeholder 10"/>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39</a:t>
            </a:fld>
            <a:endParaRPr lang="en-IN"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4" y="0"/>
            <a:ext cx="18288000" cy="10287000"/>
            <a:chOff x="14" y="0"/>
            <a:chExt cx="18288000" cy="10287000"/>
          </a:xfrm>
        </p:grpSpPr>
        <p:pic>
          <p:nvPicPr>
            <p:cNvPr id="3" name="object 3"/>
            <p:cNvPicPr/>
            <p:nvPr/>
          </p:nvPicPr>
          <p:blipFill>
            <a:blip r:embed="rId2" cstate="print"/>
            <a:stretch>
              <a:fillRect/>
            </a:stretch>
          </p:blipFill>
          <p:spPr>
            <a:xfrm>
              <a:off x="4253573" y="0"/>
              <a:ext cx="11930593" cy="10286999"/>
            </a:xfrm>
            <a:prstGeom prst="rect">
              <a:avLst/>
            </a:prstGeom>
          </p:spPr>
        </p:pic>
        <p:pic>
          <p:nvPicPr>
            <p:cNvPr id="4" name="object 4"/>
            <p:cNvPicPr/>
            <p:nvPr/>
          </p:nvPicPr>
          <p:blipFill>
            <a:blip r:embed="rId3" cstate="print"/>
            <a:stretch>
              <a:fillRect/>
            </a:stretch>
          </p:blipFill>
          <p:spPr>
            <a:xfrm>
              <a:off x="2762249" y="0"/>
              <a:ext cx="15525750" cy="10287000"/>
            </a:xfrm>
            <a:prstGeom prst="rect">
              <a:avLst/>
            </a:prstGeom>
          </p:spPr>
        </p:pic>
        <p:sp>
          <p:nvSpPr>
            <p:cNvPr id="5" name="object 5"/>
            <p:cNvSpPr/>
            <p:nvPr/>
          </p:nvSpPr>
          <p:spPr>
            <a:xfrm>
              <a:off x="14" y="0"/>
              <a:ext cx="2943225" cy="10287000"/>
            </a:xfrm>
            <a:custGeom>
              <a:avLst/>
              <a:gdLst/>
              <a:ahLst/>
              <a:cxnLst/>
              <a:rect l="l" t="t" r="r" b="b"/>
              <a:pathLst>
                <a:path w="2943225" h="10287000">
                  <a:moveTo>
                    <a:pt x="2943209" y="10286999"/>
                  </a:moveTo>
                  <a:lnTo>
                    <a:pt x="0" y="10286999"/>
                  </a:lnTo>
                  <a:lnTo>
                    <a:pt x="0" y="0"/>
                  </a:lnTo>
                  <a:lnTo>
                    <a:pt x="2943209" y="0"/>
                  </a:lnTo>
                  <a:lnTo>
                    <a:pt x="2943209" y="10286999"/>
                  </a:lnTo>
                  <a:close/>
                </a:path>
              </a:pathLst>
            </a:custGeom>
            <a:solidFill>
              <a:srgbClr val="28CCB9"/>
            </a:solidFill>
          </p:spPr>
          <p:txBody>
            <a:bodyPr wrap="square" lIns="0" tIns="0" rIns="0" bIns="0" rtlCol="0"/>
            <a:lstStyle/>
            <a:p>
              <a:endParaRPr/>
            </a:p>
          </p:txBody>
        </p:sp>
      </p:grpSp>
      <p:sp>
        <p:nvSpPr>
          <p:cNvPr id="6" name="object 6"/>
          <p:cNvSpPr txBox="1"/>
          <p:nvPr/>
        </p:nvSpPr>
        <p:spPr>
          <a:xfrm>
            <a:off x="972689" y="1685560"/>
            <a:ext cx="1166986" cy="6934834"/>
          </a:xfrm>
          <a:prstGeom prst="rect">
            <a:avLst/>
          </a:prstGeom>
        </p:spPr>
        <p:txBody>
          <a:bodyPr vert="vert270" wrap="square" lIns="0" tIns="0" rIns="0" bIns="0" rtlCol="0">
            <a:spAutoFit/>
          </a:bodyPr>
          <a:lstStyle/>
          <a:p>
            <a:pPr marL="12700">
              <a:lnSpc>
                <a:spcPts val="9130"/>
              </a:lnSpc>
            </a:pPr>
            <a:r>
              <a:rPr sz="7900" b="1" spc="685" dirty="0" smtClean="0">
                <a:solidFill>
                  <a:srgbClr val="FFFFFF"/>
                </a:solidFill>
                <a:latin typeface="Trebuchet MS"/>
                <a:cs typeface="Trebuchet MS"/>
              </a:rPr>
              <a:t>W</a:t>
            </a:r>
            <a:r>
              <a:rPr lang="en-US" sz="7900" b="1" spc="685" dirty="0" smtClean="0">
                <a:solidFill>
                  <a:srgbClr val="FFFFFF"/>
                </a:solidFill>
                <a:latin typeface="Trebuchet MS"/>
                <a:cs typeface="Trebuchet MS"/>
              </a:rPr>
              <a:t>E BELIVE…</a:t>
            </a:r>
            <a:endParaRPr sz="7900" dirty="0">
              <a:latin typeface="Trebuchet MS"/>
              <a:cs typeface="Trebuchet MS"/>
            </a:endParaRPr>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a:off x="3505200" y="6515100"/>
            <a:ext cx="14281106" cy="3581399"/>
          </a:xfrm>
          <a:prstGeom prst="rect">
            <a:avLst/>
          </a:prstGeom>
        </p:spPr>
      </p:pic>
      <p:sp>
        <p:nvSpPr>
          <p:cNvPr id="8" name="Slide Number Placeholder 7"/>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4</a:t>
            </a:fld>
            <a:endParaRPr lang="en-IN"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761749" y="0"/>
            <a:ext cx="16526250" cy="10286999"/>
            <a:chOff x="1761749" y="0"/>
            <a:chExt cx="16526250" cy="10286999"/>
          </a:xfrm>
        </p:grpSpPr>
        <p:pic>
          <p:nvPicPr>
            <p:cNvPr id="3" name="object 3"/>
            <p:cNvPicPr/>
            <p:nvPr/>
          </p:nvPicPr>
          <p:blipFill>
            <a:blip r:embed="rId2" cstate="print"/>
            <a:stretch>
              <a:fillRect/>
            </a:stretch>
          </p:blipFill>
          <p:spPr>
            <a:xfrm>
              <a:off x="5829299" y="1323975"/>
              <a:ext cx="12458700" cy="8963024"/>
            </a:xfrm>
            <a:prstGeom prst="rect">
              <a:avLst/>
            </a:prstGeom>
          </p:spPr>
        </p:pic>
        <p:sp>
          <p:nvSpPr>
            <p:cNvPr id="5" name="object 5"/>
            <p:cNvSpPr/>
            <p:nvPr/>
          </p:nvSpPr>
          <p:spPr>
            <a:xfrm>
              <a:off x="1761749" y="0"/>
              <a:ext cx="11840845" cy="9163685"/>
            </a:xfrm>
            <a:custGeom>
              <a:avLst/>
              <a:gdLst/>
              <a:ahLst/>
              <a:cxnLst/>
              <a:rect l="l" t="t" r="r" b="b"/>
              <a:pathLst>
                <a:path w="11840844" h="9163685">
                  <a:moveTo>
                    <a:pt x="11840330" y="1209281"/>
                  </a:moveTo>
                  <a:lnTo>
                    <a:pt x="3886193" y="9163418"/>
                  </a:lnTo>
                  <a:lnTo>
                    <a:pt x="0" y="5277225"/>
                  </a:lnTo>
                  <a:lnTo>
                    <a:pt x="5277224" y="0"/>
                  </a:lnTo>
                  <a:lnTo>
                    <a:pt x="10631049" y="0"/>
                  </a:lnTo>
                  <a:lnTo>
                    <a:pt x="11840330" y="1209281"/>
                  </a:lnTo>
                  <a:close/>
                </a:path>
              </a:pathLst>
            </a:custGeom>
            <a:solidFill>
              <a:srgbClr val="FFFFFF"/>
            </a:solidFill>
          </p:spPr>
          <p:txBody>
            <a:bodyPr wrap="square" lIns="0" tIns="0" rIns="0" bIns="0" rtlCol="0"/>
            <a:lstStyle/>
            <a:p>
              <a:endParaRPr/>
            </a:p>
          </p:txBody>
        </p:sp>
      </p:grpSp>
      <p:pic>
        <p:nvPicPr>
          <p:cNvPr id="6" name="object 6"/>
          <p:cNvPicPr/>
          <p:nvPr/>
        </p:nvPicPr>
        <p:blipFill>
          <a:blip r:embed="rId3" cstate="print"/>
          <a:stretch>
            <a:fillRect/>
          </a:stretch>
        </p:blipFill>
        <p:spPr>
          <a:xfrm>
            <a:off x="1285874" y="4731892"/>
            <a:ext cx="123825" cy="123825"/>
          </a:xfrm>
          <a:prstGeom prst="rect">
            <a:avLst/>
          </a:prstGeom>
        </p:spPr>
      </p:pic>
      <p:pic>
        <p:nvPicPr>
          <p:cNvPr id="7" name="object 7"/>
          <p:cNvPicPr/>
          <p:nvPr/>
        </p:nvPicPr>
        <p:blipFill>
          <a:blip r:embed="rId3" cstate="print"/>
          <a:stretch>
            <a:fillRect/>
          </a:stretch>
        </p:blipFill>
        <p:spPr>
          <a:xfrm>
            <a:off x="1285871" y="5874907"/>
            <a:ext cx="123824" cy="123824"/>
          </a:xfrm>
          <a:prstGeom prst="rect">
            <a:avLst/>
          </a:prstGeom>
        </p:spPr>
      </p:pic>
      <p:pic>
        <p:nvPicPr>
          <p:cNvPr id="8" name="object 8"/>
          <p:cNvPicPr/>
          <p:nvPr/>
        </p:nvPicPr>
        <p:blipFill>
          <a:blip r:embed="rId3" cstate="print"/>
          <a:stretch>
            <a:fillRect/>
          </a:stretch>
        </p:blipFill>
        <p:spPr>
          <a:xfrm>
            <a:off x="1285871" y="7017904"/>
            <a:ext cx="123824" cy="123824"/>
          </a:xfrm>
          <a:prstGeom prst="rect">
            <a:avLst/>
          </a:prstGeom>
        </p:spPr>
      </p:pic>
      <p:sp>
        <p:nvSpPr>
          <p:cNvPr id="9" name="object 9"/>
          <p:cNvSpPr txBox="1"/>
          <p:nvPr/>
        </p:nvSpPr>
        <p:spPr>
          <a:xfrm>
            <a:off x="1168387" y="3504233"/>
            <a:ext cx="6670040" cy="4356100"/>
          </a:xfrm>
          <a:prstGeom prst="rect">
            <a:avLst/>
          </a:prstGeom>
        </p:spPr>
        <p:txBody>
          <a:bodyPr vert="horz" wrap="square" lIns="0" tIns="12065" rIns="0" bIns="0" rtlCol="0">
            <a:spAutoFit/>
          </a:bodyPr>
          <a:lstStyle/>
          <a:p>
            <a:pPr marL="12700">
              <a:lnSpc>
                <a:spcPct val="100000"/>
              </a:lnSpc>
              <a:spcBef>
                <a:spcPts val="95"/>
              </a:spcBef>
            </a:pPr>
            <a:r>
              <a:rPr sz="3000" b="1" spc="80" dirty="0">
                <a:solidFill>
                  <a:srgbClr val="212121"/>
                </a:solidFill>
                <a:latin typeface="Georgia" panose="02040502050405020303" pitchFamily="18" charset="0"/>
                <a:cs typeface="Trebuchet MS"/>
              </a:rPr>
              <a:t>Calculate value in hourly wage</a:t>
            </a:r>
          </a:p>
          <a:p>
            <a:pPr marL="424815" marR="1014094">
              <a:lnSpc>
                <a:spcPct val="125000"/>
              </a:lnSpc>
              <a:spcBef>
                <a:spcPts val="3015"/>
              </a:spcBef>
            </a:pPr>
            <a:r>
              <a:rPr sz="3000" spc="80" dirty="0">
                <a:solidFill>
                  <a:srgbClr val="212121"/>
                </a:solidFill>
                <a:latin typeface="Georgia" panose="02040502050405020303" pitchFamily="18" charset="0"/>
                <a:cs typeface="Trebuchet MS"/>
              </a:rPr>
              <a:t>Calculate what's your hourly  wage</a:t>
            </a:r>
          </a:p>
          <a:p>
            <a:pPr marL="424815" marR="683895">
              <a:lnSpc>
                <a:spcPct val="125000"/>
              </a:lnSpc>
            </a:pPr>
            <a:r>
              <a:rPr sz="3000" spc="80" dirty="0">
                <a:solidFill>
                  <a:srgbClr val="212121"/>
                </a:solidFill>
                <a:latin typeface="Georgia" panose="02040502050405020303" pitchFamily="18" charset="0"/>
                <a:cs typeface="Trebuchet MS"/>
              </a:rPr>
              <a:t>Divide the price of the item by  your hourly wage</a:t>
            </a:r>
          </a:p>
          <a:p>
            <a:pPr marL="424815" marR="698500">
              <a:lnSpc>
                <a:spcPct val="125000"/>
              </a:lnSpc>
            </a:pPr>
            <a:r>
              <a:rPr sz="3000" spc="80" dirty="0">
                <a:solidFill>
                  <a:srgbClr val="212121"/>
                </a:solidFill>
                <a:latin typeface="Georgia" panose="02040502050405020303" pitchFamily="18" charset="0"/>
                <a:cs typeface="Trebuchet MS"/>
              </a:rPr>
              <a:t>Is it worth giving up that many  hours for the item?</a:t>
            </a:r>
          </a:p>
        </p:txBody>
      </p:sp>
      <p:sp>
        <p:nvSpPr>
          <p:cNvPr id="10" name="object 10"/>
          <p:cNvSpPr txBox="1"/>
          <p:nvPr/>
        </p:nvSpPr>
        <p:spPr>
          <a:xfrm>
            <a:off x="1139824" y="2084672"/>
            <a:ext cx="8488045" cy="715645"/>
          </a:xfrm>
          <a:prstGeom prst="rect">
            <a:avLst/>
          </a:prstGeom>
        </p:spPr>
        <p:txBody>
          <a:bodyPr vert="horz" wrap="square" lIns="0" tIns="15875" rIns="0" bIns="0" rtlCol="0">
            <a:spAutoFit/>
          </a:bodyPr>
          <a:lstStyle/>
          <a:p>
            <a:pPr marL="12700">
              <a:lnSpc>
                <a:spcPct val="100000"/>
              </a:lnSpc>
              <a:spcBef>
                <a:spcPts val="125"/>
              </a:spcBef>
              <a:tabLst>
                <a:tab pos="2556510" algn="l"/>
                <a:tab pos="5795645" algn="l"/>
              </a:tabLst>
            </a:pPr>
            <a:r>
              <a:rPr sz="4500" b="1" dirty="0">
                <a:solidFill>
                  <a:srgbClr val="28CCB9"/>
                </a:solidFill>
                <a:latin typeface="Georgia" panose="02040502050405020303" pitchFamily="18" charset="0"/>
                <a:cs typeface="Arial"/>
              </a:rPr>
              <a:t>AVOID	IMPULSE	BUYING</a:t>
            </a:r>
          </a:p>
        </p:txBody>
      </p:sp>
      <p:sp>
        <p:nvSpPr>
          <p:cNvPr id="11" name="object 11"/>
          <p:cNvSpPr txBox="1">
            <a:spLocks noGrp="1"/>
          </p:cNvSpPr>
          <p:nvPr>
            <p:ph type="title"/>
          </p:nvPr>
        </p:nvSpPr>
        <p:spPr>
          <a:xfrm>
            <a:off x="1102762" y="0"/>
            <a:ext cx="8663305" cy="2326005"/>
          </a:xfrm>
          <a:prstGeom prst="rect">
            <a:avLst/>
          </a:prstGeom>
        </p:spPr>
        <p:txBody>
          <a:bodyPr vert="horz" wrap="square" lIns="0" tIns="11430" rIns="0" bIns="0" rtlCol="0">
            <a:spAutoFit/>
          </a:bodyPr>
          <a:lstStyle/>
          <a:p>
            <a:pPr marL="12700">
              <a:lnSpc>
                <a:spcPct val="100000"/>
              </a:lnSpc>
              <a:spcBef>
                <a:spcPts val="90"/>
              </a:spcBef>
            </a:pPr>
            <a:r>
              <a:rPr sz="15100" b="1" spc="2455" dirty="0">
                <a:solidFill>
                  <a:srgbClr val="D9D9D9"/>
                </a:solidFill>
                <a:latin typeface="Trebuchet MS"/>
                <a:cs typeface="Trebuchet MS"/>
              </a:rPr>
              <a:t>HOW</a:t>
            </a:r>
            <a:r>
              <a:rPr sz="15100" b="1" spc="-515" dirty="0">
                <a:solidFill>
                  <a:srgbClr val="D9D9D9"/>
                </a:solidFill>
                <a:latin typeface="Trebuchet MS"/>
                <a:cs typeface="Trebuchet MS"/>
              </a:rPr>
              <a:t> </a:t>
            </a:r>
            <a:r>
              <a:rPr sz="15100" b="1" spc="1185" dirty="0">
                <a:solidFill>
                  <a:srgbClr val="D9D9D9"/>
                </a:solidFill>
                <a:latin typeface="Trebuchet MS"/>
                <a:cs typeface="Trebuchet MS"/>
              </a:rPr>
              <a:t>TO</a:t>
            </a:r>
            <a:endParaRPr sz="15100" dirty="0">
              <a:latin typeface="Trebuchet MS"/>
              <a:cs typeface="Trebuchet MS"/>
            </a:endParaRPr>
          </a:p>
        </p:txBody>
      </p:sp>
      <p:sp>
        <p:nvSpPr>
          <p:cNvPr id="12" name="object 12"/>
          <p:cNvSpPr/>
          <p:nvPr/>
        </p:nvSpPr>
        <p:spPr>
          <a:xfrm>
            <a:off x="0" y="8934450"/>
            <a:ext cx="5819775" cy="1352550"/>
          </a:xfrm>
          <a:custGeom>
            <a:avLst/>
            <a:gdLst/>
            <a:ahLst/>
            <a:cxnLst/>
            <a:rect l="l" t="t" r="r" b="b"/>
            <a:pathLst>
              <a:path w="5819775" h="1352550">
                <a:moveTo>
                  <a:pt x="0" y="1352549"/>
                </a:moveTo>
                <a:lnTo>
                  <a:pt x="0" y="0"/>
                </a:lnTo>
                <a:lnTo>
                  <a:pt x="5819624" y="0"/>
                </a:lnTo>
                <a:lnTo>
                  <a:pt x="5819624" y="1352549"/>
                </a:lnTo>
                <a:lnTo>
                  <a:pt x="0" y="1352549"/>
                </a:lnTo>
                <a:close/>
              </a:path>
            </a:pathLst>
          </a:custGeom>
          <a:solidFill>
            <a:srgbClr val="28CCB9"/>
          </a:solidFill>
        </p:spPr>
        <p:txBody>
          <a:bodyPr wrap="square" lIns="0" tIns="0" rIns="0" bIns="0" rtlCol="0"/>
          <a:lstStyle/>
          <a:p>
            <a:endParaRPr/>
          </a:p>
        </p:txBody>
      </p:sp>
      <p:sp>
        <p:nvSpPr>
          <p:cNvPr id="13" name="Slide Number Placeholder 12"/>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40</a:t>
            </a:fld>
            <a:endParaRPr lang="en-IN"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667037" y="2362200"/>
            <a:ext cx="6381750" cy="3085075"/>
          </a:xfrm>
          <a:prstGeom prst="rect">
            <a:avLst/>
          </a:prstGeom>
          <a:solidFill>
            <a:srgbClr val="28CCB9"/>
          </a:solidFill>
        </p:spPr>
        <p:txBody>
          <a:bodyPr vert="horz" wrap="square" lIns="0" tIns="2540" rIns="0" bIns="0" rtlCol="0">
            <a:spAutoFit/>
          </a:bodyPr>
          <a:lstStyle/>
          <a:p>
            <a:pPr>
              <a:lnSpc>
                <a:spcPct val="100000"/>
              </a:lnSpc>
              <a:spcBef>
                <a:spcPts val="20"/>
              </a:spcBef>
            </a:pPr>
            <a:endParaRPr sz="4400" dirty="0">
              <a:latin typeface="Georgia" panose="02040502050405020303" pitchFamily="18" charset="0"/>
              <a:cs typeface="Times New Roman"/>
            </a:endParaRPr>
          </a:p>
          <a:p>
            <a:pPr marL="1436688" marR="1923414" algn="ctr">
              <a:lnSpc>
                <a:spcPct val="118800"/>
              </a:lnSpc>
            </a:pPr>
            <a:r>
              <a:rPr sz="2800" b="1" spc="350" dirty="0">
                <a:solidFill>
                  <a:srgbClr val="FFFFFF"/>
                </a:solidFill>
                <a:latin typeface="Georgia" panose="02040502050405020303" pitchFamily="18" charset="0"/>
                <a:cs typeface="Trebuchet MS"/>
              </a:rPr>
              <a:t>URGENT </a:t>
            </a:r>
            <a:r>
              <a:rPr sz="2800" b="1" spc="355" dirty="0">
                <a:solidFill>
                  <a:srgbClr val="FFFFFF"/>
                </a:solidFill>
                <a:latin typeface="Georgia" panose="02040502050405020303" pitchFamily="18" charset="0"/>
                <a:cs typeface="Trebuchet MS"/>
              </a:rPr>
              <a:t> </a:t>
            </a:r>
            <a:r>
              <a:rPr sz="2800" b="1" spc="210" dirty="0">
                <a:solidFill>
                  <a:srgbClr val="FFFFFF"/>
                </a:solidFill>
                <a:latin typeface="Georgia" panose="02040502050405020303" pitchFamily="18" charset="0"/>
                <a:cs typeface="Trebuchet MS"/>
              </a:rPr>
              <a:t>I</a:t>
            </a:r>
            <a:r>
              <a:rPr sz="2800" b="1" spc="740" dirty="0">
                <a:solidFill>
                  <a:srgbClr val="FFFFFF"/>
                </a:solidFill>
                <a:latin typeface="Georgia" panose="02040502050405020303" pitchFamily="18" charset="0"/>
                <a:cs typeface="Trebuchet MS"/>
              </a:rPr>
              <a:t>M</a:t>
            </a:r>
            <a:r>
              <a:rPr sz="2800" b="1" spc="365" dirty="0">
                <a:solidFill>
                  <a:srgbClr val="FFFFFF"/>
                </a:solidFill>
                <a:latin typeface="Georgia" panose="02040502050405020303" pitchFamily="18" charset="0"/>
                <a:cs typeface="Trebuchet MS"/>
              </a:rPr>
              <a:t>P</a:t>
            </a:r>
            <a:r>
              <a:rPr sz="2800" b="1" spc="655" dirty="0">
                <a:solidFill>
                  <a:srgbClr val="FFFFFF"/>
                </a:solidFill>
                <a:latin typeface="Georgia" panose="02040502050405020303" pitchFamily="18" charset="0"/>
                <a:cs typeface="Trebuchet MS"/>
              </a:rPr>
              <a:t>O</a:t>
            </a:r>
            <a:r>
              <a:rPr sz="2800" b="1" spc="445" dirty="0">
                <a:solidFill>
                  <a:srgbClr val="FFFFFF"/>
                </a:solidFill>
                <a:latin typeface="Georgia" panose="02040502050405020303" pitchFamily="18" charset="0"/>
                <a:cs typeface="Trebuchet MS"/>
              </a:rPr>
              <a:t>R</a:t>
            </a:r>
            <a:r>
              <a:rPr sz="2800" b="1" spc="80" dirty="0">
                <a:solidFill>
                  <a:srgbClr val="FFFFFF"/>
                </a:solidFill>
                <a:latin typeface="Georgia" panose="02040502050405020303" pitchFamily="18" charset="0"/>
                <a:cs typeface="Trebuchet MS"/>
              </a:rPr>
              <a:t>T</a:t>
            </a:r>
            <a:r>
              <a:rPr sz="2800" b="1" spc="585" dirty="0">
                <a:solidFill>
                  <a:srgbClr val="FFFFFF"/>
                </a:solidFill>
                <a:latin typeface="Georgia" panose="02040502050405020303" pitchFamily="18" charset="0"/>
                <a:cs typeface="Trebuchet MS"/>
              </a:rPr>
              <a:t>A</a:t>
            </a:r>
            <a:r>
              <a:rPr sz="2800" b="1" spc="610" dirty="0">
                <a:solidFill>
                  <a:srgbClr val="FFFFFF"/>
                </a:solidFill>
                <a:latin typeface="Georgia" panose="02040502050405020303" pitchFamily="18" charset="0"/>
                <a:cs typeface="Trebuchet MS"/>
              </a:rPr>
              <a:t>N</a:t>
            </a:r>
            <a:r>
              <a:rPr sz="2800" b="1" spc="-40" dirty="0">
                <a:solidFill>
                  <a:srgbClr val="FFFFFF"/>
                </a:solidFill>
                <a:latin typeface="Georgia" panose="02040502050405020303" pitchFamily="18" charset="0"/>
                <a:cs typeface="Trebuchet MS"/>
              </a:rPr>
              <a:t>T</a:t>
            </a:r>
            <a:endParaRPr sz="2800" dirty="0">
              <a:latin typeface="Georgia" panose="02040502050405020303" pitchFamily="18" charset="0"/>
              <a:cs typeface="Trebuchet MS"/>
            </a:endParaRPr>
          </a:p>
          <a:p>
            <a:pPr>
              <a:lnSpc>
                <a:spcPct val="100000"/>
              </a:lnSpc>
              <a:spcBef>
                <a:spcPts val="50"/>
              </a:spcBef>
            </a:pPr>
            <a:endParaRPr lang="en-US" sz="3200" dirty="0" smtClean="0">
              <a:latin typeface="Georgia" panose="02040502050405020303" pitchFamily="18" charset="0"/>
              <a:cs typeface="Trebuchet MS"/>
            </a:endParaRPr>
          </a:p>
          <a:p>
            <a:pPr>
              <a:lnSpc>
                <a:spcPct val="100000"/>
              </a:lnSpc>
              <a:spcBef>
                <a:spcPts val="50"/>
              </a:spcBef>
            </a:pPr>
            <a:endParaRPr sz="3200" dirty="0">
              <a:latin typeface="Georgia" panose="02040502050405020303" pitchFamily="18" charset="0"/>
              <a:cs typeface="Trebuchet MS"/>
            </a:endParaRPr>
          </a:p>
          <a:p>
            <a:pPr marL="15875" algn="ctr">
              <a:lnSpc>
                <a:spcPct val="100000"/>
              </a:lnSpc>
              <a:spcBef>
                <a:spcPts val="5"/>
              </a:spcBef>
            </a:pPr>
            <a:r>
              <a:rPr sz="2400" b="1" spc="300" dirty="0">
                <a:solidFill>
                  <a:srgbClr val="FFFF00"/>
                </a:solidFill>
                <a:latin typeface="Georgia" panose="02040502050405020303" pitchFamily="18" charset="0"/>
                <a:cs typeface="Trebuchet MS"/>
              </a:rPr>
              <a:t>BUY</a:t>
            </a:r>
            <a:r>
              <a:rPr sz="2400" b="1" spc="40" dirty="0">
                <a:solidFill>
                  <a:srgbClr val="FFFF00"/>
                </a:solidFill>
                <a:latin typeface="Georgia" panose="02040502050405020303" pitchFamily="18" charset="0"/>
                <a:cs typeface="Trebuchet MS"/>
              </a:rPr>
              <a:t> </a:t>
            </a:r>
            <a:r>
              <a:rPr sz="2400" b="1" spc="425" dirty="0">
                <a:solidFill>
                  <a:srgbClr val="FFFF00"/>
                </a:solidFill>
                <a:latin typeface="Georgia" panose="02040502050405020303" pitchFamily="18" charset="0"/>
                <a:cs typeface="Trebuchet MS"/>
              </a:rPr>
              <a:t>NOW</a:t>
            </a:r>
            <a:endParaRPr sz="2400" b="1" dirty="0">
              <a:solidFill>
                <a:srgbClr val="FFFF00"/>
              </a:solidFill>
              <a:latin typeface="Georgia" panose="02040502050405020303" pitchFamily="18" charset="0"/>
              <a:cs typeface="Trebuchet MS"/>
            </a:endParaRPr>
          </a:p>
        </p:txBody>
      </p:sp>
      <p:sp>
        <p:nvSpPr>
          <p:cNvPr id="3" name="object 3"/>
          <p:cNvSpPr txBox="1"/>
          <p:nvPr/>
        </p:nvSpPr>
        <p:spPr>
          <a:xfrm>
            <a:off x="9239262" y="2362200"/>
            <a:ext cx="6381737" cy="3056862"/>
          </a:xfrm>
          <a:prstGeom prst="rect">
            <a:avLst/>
          </a:prstGeom>
          <a:solidFill>
            <a:schemeClr val="accent5">
              <a:lumMod val="50000"/>
            </a:schemeClr>
          </a:solidFill>
        </p:spPr>
        <p:txBody>
          <a:bodyPr vert="horz" wrap="square" lIns="0" tIns="0" rIns="0" bIns="0" rtlCol="0">
            <a:spAutoFit/>
          </a:bodyPr>
          <a:lstStyle/>
          <a:p>
            <a:pPr>
              <a:lnSpc>
                <a:spcPct val="100000"/>
              </a:lnSpc>
            </a:pPr>
            <a:endParaRPr sz="4400" dirty="0">
              <a:latin typeface="Georgia" panose="02040502050405020303" pitchFamily="18" charset="0"/>
              <a:cs typeface="Times New Roman"/>
            </a:endParaRPr>
          </a:p>
          <a:p>
            <a:pPr marL="1157288" marR="1800860" algn="ctr" defTabSz="423863">
              <a:lnSpc>
                <a:spcPct val="118800"/>
              </a:lnSpc>
            </a:pPr>
            <a:r>
              <a:rPr lang="en-US" sz="2800" b="1" spc="409" dirty="0" smtClean="0">
                <a:solidFill>
                  <a:schemeClr val="bg1"/>
                </a:solidFill>
                <a:latin typeface="Georgia" panose="02040502050405020303" pitchFamily="18" charset="0"/>
                <a:cs typeface="Trebuchet MS"/>
              </a:rPr>
              <a:t> </a:t>
            </a:r>
            <a:r>
              <a:rPr sz="2800" b="1" spc="409" dirty="0" smtClean="0">
                <a:solidFill>
                  <a:schemeClr val="bg1"/>
                </a:solidFill>
                <a:latin typeface="Georgia" panose="02040502050405020303" pitchFamily="18" charset="0"/>
                <a:cs typeface="Trebuchet MS"/>
              </a:rPr>
              <a:t>NOT</a:t>
            </a:r>
            <a:r>
              <a:rPr sz="2800" b="1" spc="90" dirty="0" smtClean="0">
                <a:solidFill>
                  <a:schemeClr val="bg1"/>
                </a:solidFill>
                <a:latin typeface="Georgia" panose="02040502050405020303" pitchFamily="18" charset="0"/>
                <a:cs typeface="Trebuchet MS"/>
              </a:rPr>
              <a:t> </a:t>
            </a:r>
            <a:r>
              <a:rPr sz="2800" b="1" spc="350" dirty="0">
                <a:solidFill>
                  <a:schemeClr val="bg1"/>
                </a:solidFill>
                <a:latin typeface="Georgia" panose="02040502050405020303" pitchFamily="18" charset="0"/>
                <a:cs typeface="Trebuchet MS"/>
              </a:rPr>
              <a:t>URGENT </a:t>
            </a:r>
            <a:r>
              <a:rPr sz="2800" b="1" spc="-890" dirty="0">
                <a:solidFill>
                  <a:schemeClr val="bg1"/>
                </a:solidFill>
                <a:latin typeface="Georgia" panose="02040502050405020303" pitchFamily="18" charset="0"/>
                <a:cs typeface="Trebuchet MS"/>
              </a:rPr>
              <a:t> </a:t>
            </a:r>
            <a:r>
              <a:rPr sz="2800" b="1" spc="405" dirty="0">
                <a:solidFill>
                  <a:schemeClr val="bg1"/>
                </a:solidFill>
                <a:latin typeface="Georgia" panose="02040502050405020303" pitchFamily="18" charset="0"/>
                <a:cs typeface="Trebuchet MS"/>
              </a:rPr>
              <a:t>IMPORTANT</a:t>
            </a:r>
            <a:endParaRPr sz="2800" dirty="0">
              <a:solidFill>
                <a:schemeClr val="bg1"/>
              </a:solidFill>
              <a:latin typeface="Georgia" panose="02040502050405020303" pitchFamily="18" charset="0"/>
              <a:cs typeface="Trebuchet MS"/>
            </a:endParaRPr>
          </a:p>
          <a:p>
            <a:pPr>
              <a:lnSpc>
                <a:spcPct val="100000"/>
              </a:lnSpc>
              <a:spcBef>
                <a:spcPts val="15"/>
              </a:spcBef>
            </a:pPr>
            <a:endParaRPr lang="en-US" sz="3200" dirty="0" smtClean="0">
              <a:solidFill>
                <a:schemeClr val="bg1"/>
              </a:solidFill>
              <a:latin typeface="Georgia" panose="02040502050405020303" pitchFamily="18" charset="0"/>
              <a:cs typeface="Trebuchet MS"/>
            </a:endParaRPr>
          </a:p>
          <a:p>
            <a:pPr>
              <a:lnSpc>
                <a:spcPct val="100000"/>
              </a:lnSpc>
              <a:spcBef>
                <a:spcPts val="15"/>
              </a:spcBef>
            </a:pPr>
            <a:endParaRPr sz="3200" dirty="0">
              <a:solidFill>
                <a:schemeClr val="bg1"/>
              </a:solidFill>
              <a:latin typeface="Georgia" panose="02040502050405020303" pitchFamily="18" charset="0"/>
              <a:cs typeface="Trebuchet MS"/>
            </a:endParaRPr>
          </a:p>
          <a:p>
            <a:pPr algn="ctr">
              <a:lnSpc>
                <a:spcPct val="100000"/>
              </a:lnSpc>
            </a:pPr>
            <a:r>
              <a:rPr sz="2400" b="1" spc="315" dirty="0">
                <a:solidFill>
                  <a:srgbClr val="FFFF00"/>
                </a:solidFill>
                <a:latin typeface="Georgia" panose="02040502050405020303" pitchFamily="18" charset="0"/>
                <a:cs typeface="Trebuchet MS"/>
              </a:rPr>
              <a:t>PLAN</a:t>
            </a:r>
            <a:r>
              <a:rPr sz="2400" b="1" spc="70" dirty="0">
                <a:solidFill>
                  <a:srgbClr val="FFFF00"/>
                </a:solidFill>
                <a:latin typeface="Georgia" panose="02040502050405020303" pitchFamily="18" charset="0"/>
                <a:cs typeface="Trebuchet MS"/>
              </a:rPr>
              <a:t> </a:t>
            </a:r>
            <a:r>
              <a:rPr sz="2400" b="1" spc="195" dirty="0">
                <a:solidFill>
                  <a:srgbClr val="FFFF00"/>
                </a:solidFill>
                <a:latin typeface="Georgia" panose="02040502050405020303" pitchFamily="18" charset="0"/>
                <a:cs typeface="Trebuchet MS"/>
              </a:rPr>
              <a:t>TO</a:t>
            </a:r>
            <a:r>
              <a:rPr sz="2400" b="1" spc="70" dirty="0">
                <a:solidFill>
                  <a:srgbClr val="FFFF00"/>
                </a:solidFill>
                <a:latin typeface="Georgia" panose="02040502050405020303" pitchFamily="18" charset="0"/>
                <a:cs typeface="Trebuchet MS"/>
              </a:rPr>
              <a:t> </a:t>
            </a:r>
            <a:r>
              <a:rPr sz="2400" b="1" spc="300" dirty="0">
                <a:solidFill>
                  <a:srgbClr val="FFFF00"/>
                </a:solidFill>
                <a:latin typeface="Georgia" panose="02040502050405020303" pitchFamily="18" charset="0"/>
                <a:cs typeface="Trebuchet MS"/>
              </a:rPr>
              <a:t>BUY</a:t>
            </a:r>
            <a:r>
              <a:rPr sz="2400" b="1" spc="75" dirty="0">
                <a:solidFill>
                  <a:srgbClr val="FFFF00"/>
                </a:solidFill>
                <a:latin typeface="Georgia" panose="02040502050405020303" pitchFamily="18" charset="0"/>
                <a:cs typeface="Trebuchet MS"/>
              </a:rPr>
              <a:t> </a:t>
            </a:r>
            <a:r>
              <a:rPr sz="2400" b="1" spc="265" dirty="0">
                <a:solidFill>
                  <a:srgbClr val="FFFF00"/>
                </a:solidFill>
                <a:latin typeface="Georgia" panose="02040502050405020303" pitchFamily="18" charset="0"/>
                <a:cs typeface="Trebuchet MS"/>
              </a:rPr>
              <a:t>LATER</a:t>
            </a:r>
            <a:endParaRPr sz="2400" b="1" dirty="0">
              <a:solidFill>
                <a:srgbClr val="FFFF00"/>
              </a:solidFill>
              <a:latin typeface="Georgia" panose="02040502050405020303" pitchFamily="18" charset="0"/>
              <a:cs typeface="Trebuchet MS"/>
            </a:endParaRPr>
          </a:p>
        </p:txBody>
      </p:sp>
      <p:sp>
        <p:nvSpPr>
          <p:cNvPr id="4" name="object 4"/>
          <p:cNvSpPr txBox="1"/>
          <p:nvPr/>
        </p:nvSpPr>
        <p:spPr>
          <a:xfrm>
            <a:off x="2667139" y="5800725"/>
            <a:ext cx="6381750" cy="2933752"/>
          </a:xfrm>
          <a:prstGeom prst="rect">
            <a:avLst/>
          </a:prstGeom>
          <a:solidFill>
            <a:schemeClr val="accent5">
              <a:lumMod val="50000"/>
            </a:schemeClr>
          </a:solidFill>
        </p:spPr>
        <p:txBody>
          <a:bodyPr vert="horz" wrap="square" lIns="0" tIns="0" rIns="0" bIns="0" rtlCol="0">
            <a:spAutoFit/>
          </a:bodyPr>
          <a:lstStyle/>
          <a:p>
            <a:pPr>
              <a:lnSpc>
                <a:spcPct val="100000"/>
              </a:lnSpc>
            </a:pPr>
            <a:endParaRPr sz="3600" dirty="0">
              <a:latin typeface="Georgia" panose="02040502050405020303" pitchFamily="18" charset="0"/>
              <a:cs typeface="Times New Roman"/>
            </a:endParaRPr>
          </a:p>
          <a:p>
            <a:pPr marL="1516063" marR="1403985" indent="36513">
              <a:lnSpc>
                <a:spcPct val="118800"/>
              </a:lnSpc>
            </a:pPr>
            <a:r>
              <a:rPr sz="2800" b="1" spc="350" dirty="0">
                <a:solidFill>
                  <a:srgbClr val="FFFFFF"/>
                </a:solidFill>
                <a:latin typeface="Georgia" panose="02040502050405020303" pitchFamily="18" charset="0"/>
                <a:cs typeface="Trebuchet MS"/>
              </a:rPr>
              <a:t>URGENT </a:t>
            </a:r>
            <a:r>
              <a:rPr sz="2800" b="1" spc="355" dirty="0">
                <a:solidFill>
                  <a:srgbClr val="FFFFFF"/>
                </a:solidFill>
                <a:latin typeface="Georgia" panose="02040502050405020303" pitchFamily="18" charset="0"/>
                <a:cs typeface="Trebuchet MS"/>
              </a:rPr>
              <a:t> </a:t>
            </a:r>
            <a:r>
              <a:rPr sz="2800" b="1" spc="409" dirty="0" smtClean="0">
                <a:solidFill>
                  <a:srgbClr val="FFFFFF"/>
                </a:solidFill>
                <a:latin typeface="Georgia" panose="02040502050405020303" pitchFamily="18" charset="0"/>
                <a:cs typeface="Trebuchet MS"/>
              </a:rPr>
              <a:t>NOT</a:t>
            </a:r>
            <a:r>
              <a:rPr sz="2800" b="1" spc="95" dirty="0" smtClean="0">
                <a:solidFill>
                  <a:srgbClr val="FFFFFF"/>
                </a:solidFill>
                <a:latin typeface="Georgia" panose="02040502050405020303" pitchFamily="18" charset="0"/>
                <a:cs typeface="Trebuchet MS"/>
              </a:rPr>
              <a:t> </a:t>
            </a:r>
            <a:r>
              <a:rPr lang="en-US" sz="2800" b="1" spc="95" dirty="0" smtClean="0">
                <a:solidFill>
                  <a:srgbClr val="FFFFFF"/>
                </a:solidFill>
                <a:latin typeface="Georgia" panose="02040502050405020303" pitchFamily="18" charset="0"/>
                <a:cs typeface="Trebuchet MS"/>
              </a:rPr>
              <a:t>  </a:t>
            </a:r>
            <a:r>
              <a:rPr sz="2800" b="1" spc="405" dirty="0" smtClean="0">
                <a:solidFill>
                  <a:srgbClr val="FFFFFF"/>
                </a:solidFill>
                <a:latin typeface="Georgia" panose="02040502050405020303" pitchFamily="18" charset="0"/>
                <a:cs typeface="Trebuchet MS"/>
              </a:rPr>
              <a:t>IMPORTANT</a:t>
            </a:r>
            <a:endParaRPr sz="2800" dirty="0">
              <a:latin typeface="Georgia" panose="02040502050405020303" pitchFamily="18" charset="0"/>
              <a:cs typeface="Trebuchet MS"/>
            </a:endParaRPr>
          </a:p>
          <a:p>
            <a:pPr>
              <a:lnSpc>
                <a:spcPct val="100000"/>
              </a:lnSpc>
              <a:spcBef>
                <a:spcPts val="20"/>
              </a:spcBef>
            </a:pPr>
            <a:endParaRPr lang="en-US" sz="3200" dirty="0" smtClean="0">
              <a:latin typeface="Georgia" panose="02040502050405020303" pitchFamily="18" charset="0"/>
              <a:cs typeface="Trebuchet MS"/>
            </a:endParaRPr>
          </a:p>
          <a:p>
            <a:pPr>
              <a:lnSpc>
                <a:spcPct val="100000"/>
              </a:lnSpc>
              <a:spcBef>
                <a:spcPts val="20"/>
              </a:spcBef>
            </a:pPr>
            <a:endParaRPr sz="3200" dirty="0">
              <a:latin typeface="Georgia" panose="02040502050405020303" pitchFamily="18" charset="0"/>
              <a:cs typeface="Trebuchet MS"/>
            </a:endParaRPr>
          </a:p>
          <a:p>
            <a:pPr marR="10795" algn="ctr">
              <a:lnSpc>
                <a:spcPct val="100000"/>
              </a:lnSpc>
            </a:pPr>
            <a:r>
              <a:rPr sz="2400" b="1" spc="300" dirty="0">
                <a:solidFill>
                  <a:srgbClr val="FFFF00"/>
                </a:solidFill>
                <a:latin typeface="Georgia" panose="02040502050405020303" pitchFamily="18" charset="0"/>
                <a:cs typeface="Trebuchet MS"/>
              </a:rPr>
              <a:t>BUY</a:t>
            </a:r>
            <a:r>
              <a:rPr sz="2400" b="1" spc="70" dirty="0">
                <a:solidFill>
                  <a:srgbClr val="FFFF00"/>
                </a:solidFill>
                <a:latin typeface="Georgia" panose="02040502050405020303" pitchFamily="18" charset="0"/>
                <a:cs typeface="Trebuchet MS"/>
              </a:rPr>
              <a:t> </a:t>
            </a:r>
            <a:r>
              <a:rPr sz="2400" b="1" spc="85" dirty="0">
                <a:solidFill>
                  <a:srgbClr val="FFFF00"/>
                </a:solidFill>
                <a:latin typeface="Georgia" panose="02040502050405020303" pitchFamily="18" charset="0"/>
                <a:cs typeface="Trebuchet MS"/>
              </a:rPr>
              <a:t>IF</a:t>
            </a:r>
            <a:r>
              <a:rPr sz="2400" b="1" spc="75" dirty="0">
                <a:solidFill>
                  <a:srgbClr val="FFFF00"/>
                </a:solidFill>
                <a:latin typeface="Georgia" panose="02040502050405020303" pitchFamily="18" charset="0"/>
                <a:cs typeface="Trebuchet MS"/>
              </a:rPr>
              <a:t> </a:t>
            </a:r>
            <a:r>
              <a:rPr sz="2400" b="1" spc="285" dirty="0">
                <a:solidFill>
                  <a:srgbClr val="FFFF00"/>
                </a:solidFill>
                <a:latin typeface="Georgia" panose="02040502050405020303" pitchFamily="18" charset="0"/>
                <a:cs typeface="Trebuchet MS"/>
              </a:rPr>
              <a:t>YOU</a:t>
            </a:r>
            <a:r>
              <a:rPr sz="2400" b="1" spc="70" dirty="0">
                <a:solidFill>
                  <a:srgbClr val="FFFF00"/>
                </a:solidFill>
                <a:latin typeface="Georgia" panose="02040502050405020303" pitchFamily="18" charset="0"/>
                <a:cs typeface="Trebuchet MS"/>
              </a:rPr>
              <a:t> </a:t>
            </a:r>
            <a:r>
              <a:rPr sz="2400" b="1" spc="335" dirty="0">
                <a:solidFill>
                  <a:srgbClr val="FFFF00"/>
                </a:solidFill>
                <a:latin typeface="Georgia" panose="02040502050405020303" pitchFamily="18" charset="0"/>
                <a:cs typeface="Trebuchet MS"/>
              </a:rPr>
              <a:t>CAN</a:t>
            </a:r>
            <a:r>
              <a:rPr sz="2400" b="1" spc="75" dirty="0">
                <a:solidFill>
                  <a:srgbClr val="FFFF00"/>
                </a:solidFill>
                <a:latin typeface="Georgia" panose="02040502050405020303" pitchFamily="18" charset="0"/>
                <a:cs typeface="Trebuchet MS"/>
              </a:rPr>
              <a:t> </a:t>
            </a:r>
            <a:r>
              <a:rPr sz="2400" b="1" spc="290" dirty="0">
                <a:solidFill>
                  <a:srgbClr val="FFFF00"/>
                </a:solidFill>
                <a:latin typeface="Georgia" panose="02040502050405020303" pitchFamily="18" charset="0"/>
                <a:cs typeface="Trebuchet MS"/>
              </a:rPr>
              <a:t>AFFORD</a:t>
            </a:r>
            <a:endParaRPr sz="2400" b="1" dirty="0">
              <a:solidFill>
                <a:srgbClr val="FFFF00"/>
              </a:solidFill>
              <a:latin typeface="Georgia" panose="02040502050405020303" pitchFamily="18" charset="0"/>
              <a:cs typeface="Trebuchet MS"/>
            </a:endParaRPr>
          </a:p>
        </p:txBody>
      </p:sp>
      <p:sp>
        <p:nvSpPr>
          <p:cNvPr id="5" name="object 5"/>
          <p:cNvSpPr txBox="1"/>
          <p:nvPr/>
        </p:nvSpPr>
        <p:spPr>
          <a:xfrm>
            <a:off x="9239249" y="5800725"/>
            <a:ext cx="6381750" cy="2933752"/>
          </a:xfrm>
          <a:prstGeom prst="rect">
            <a:avLst/>
          </a:prstGeom>
          <a:solidFill>
            <a:srgbClr val="28CCB9"/>
          </a:solidFill>
        </p:spPr>
        <p:txBody>
          <a:bodyPr vert="horz" wrap="square" lIns="0" tIns="0" rIns="0" bIns="0" rtlCol="0">
            <a:spAutoFit/>
          </a:bodyPr>
          <a:lstStyle/>
          <a:p>
            <a:pPr>
              <a:lnSpc>
                <a:spcPct val="100000"/>
              </a:lnSpc>
            </a:pPr>
            <a:endParaRPr sz="3600" dirty="0">
              <a:latin typeface="Georgia" panose="02040502050405020303" pitchFamily="18" charset="0"/>
              <a:cs typeface="Times New Roman"/>
            </a:endParaRPr>
          </a:p>
          <a:p>
            <a:pPr marL="974725" marR="1383665" algn="ctr">
              <a:lnSpc>
                <a:spcPct val="118800"/>
              </a:lnSpc>
            </a:pPr>
            <a:r>
              <a:rPr sz="2800" b="1" spc="409" dirty="0">
                <a:solidFill>
                  <a:srgbClr val="FFFFFF"/>
                </a:solidFill>
                <a:latin typeface="Georgia" panose="02040502050405020303" pitchFamily="18" charset="0"/>
                <a:cs typeface="Trebuchet MS"/>
              </a:rPr>
              <a:t>NOT </a:t>
            </a:r>
            <a:r>
              <a:rPr sz="2800" b="1" spc="350" dirty="0">
                <a:solidFill>
                  <a:srgbClr val="FFFFFF"/>
                </a:solidFill>
                <a:latin typeface="Georgia" panose="02040502050405020303" pitchFamily="18" charset="0"/>
                <a:cs typeface="Trebuchet MS"/>
              </a:rPr>
              <a:t>URGENT </a:t>
            </a:r>
            <a:r>
              <a:rPr sz="2800" b="1" spc="355" dirty="0">
                <a:solidFill>
                  <a:srgbClr val="FFFFFF"/>
                </a:solidFill>
                <a:latin typeface="Georgia" panose="02040502050405020303" pitchFamily="18" charset="0"/>
                <a:cs typeface="Trebuchet MS"/>
              </a:rPr>
              <a:t> </a:t>
            </a:r>
            <a:r>
              <a:rPr sz="2800" b="1" spc="409" dirty="0">
                <a:solidFill>
                  <a:srgbClr val="FFFFFF"/>
                </a:solidFill>
                <a:latin typeface="Georgia" panose="02040502050405020303" pitchFamily="18" charset="0"/>
                <a:cs typeface="Trebuchet MS"/>
              </a:rPr>
              <a:t>NOT</a:t>
            </a:r>
            <a:r>
              <a:rPr sz="2800" b="1" spc="95" dirty="0">
                <a:solidFill>
                  <a:srgbClr val="FFFFFF"/>
                </a:solidFill>
                <a:latin typeface="Georgia" panose="02040502050405020303" pitchFamily="18" charset="0"/>
                <a:cs typeface="Trebuchet MS"/>
              </a:rPr>
              <a:t> </a:t>
            </a:r>
            <a:r>
              <a:rPr sz="2800" b="1" spc="405" dirty="0">
                <a:solidFill>
                  <a:srgbClr val="FFFFFF"/>
                </a:solidFill>
                <a:latin typeface="Georgia" panose="02040502050405020303" pitchFamily="18" charset="0"/>
                <a:cs typeface="Trebuchet MS"/>
              </a:rPr>
              <a:t>IMPORTANT</a:t>
            </a:r>
            <a:endParaRPr sz="2800" dirty="0">
              <a:latin typeface="Georgia" panose="02040502050405020303" pitchFamily="18" charset="0"/>
              <a:cs typeface="Trebuchet MS"/>
            </a:endParaRPr>
          </a:p>
          <a:p>
            <a:pPr marL="974725">
              <a:lnSpc>
                <a:spcPct val="100000"/>
              </a:lnSpc>
              <a:spcBef>
                <a:spcPts val="35"/>
              </a:spcBef>
            </a:pPr>
            <a:endParaRPr lang="en-US" sz="3200" dirty="0" smtClean="0">
              <a:latin typeface="Georgia" panose="02040502050405020303" pitchFamily="18" charset="0"/>
              <a:cs typeface="Trebuchet MS"/>
            </a:endParaRPr>
          </a:p>
          <a:p>
            <a:pPr marL="974725">
              <a:lnSpc>
                <a:spcPct val="100000"/>
              </a:lnSpc>
              <a:spcBef>
                <a:spcPts val="35"/>
              </a:spcBef>
            </a:pPr>
            <a:endParaRPr sz="3200" dirty="0">
              <a:latin typeface="Georgia" panose="02040502050405020303" pitchFamily="18" charset="0"/>
              <a:cs typeface="Trebuchet MS"/>
            </a:endParaRPr>
          </a:p>
          <a:p>
            <a:pPr marL="974725" marR="19050" algn="ctr">
              <a:lnSpc>
                <a:spcPct val="100000"/>
              </a:lnSpc>
            </a:pPr>
            <a:r>
              <a:rPr sz="2400" b="1" spc="290" dirty="0">
                <a:solidFill>
                  <a:srgbClr val="FFFF00"/>
                </a:solidFill>
                <a:latin typeface="Georgia" panose="02040502050405020303" pitchFamily="18" charset="0"/>
                <a:cs typeface="Trebuchet MS"/>
              </a:rPr>
              <a:t>DO</a:t>
            </a:r>
            <a:r>
              <a:rPr sz="2400" b="1" spc="60" dirty="0">
                <a:solidFill>
                  <a:srgbClr val="FFFF00"/>
                </a:solidFill>
                <a:latin typeface="Georgia" panose="02040502050405020303" pitchFamily="18" charset="0"/>
                <a:cs typeface="Trebuchet MS"/>
              </a:rPr>
              <a:t> </a:t>
            </a:r>
            <a:r>
              <a:rPr sz="2400" b="1" spc="280" dirty="0">
                <a:solidFill>
                  <a:srgbClr val="FFFF00"/>
                </a:solidFill>
                <a:latin typeface="Georgia" panose="02040502050405020303" pitchFamily="18" charset="0"/>
                <a:cs typeface="Trebuchet MS"/>
              </a:rPr>
              <a:t>NOT</a:t>
            </a:r>
            <a:r>
              <a:rPr sz="2400" b="1" spc="65" dirty="0">
                <a:solidFill>
                  <a:srgbClr val="FFFF00"/>
                </a:solidFill>
                <a:latin typeface="Georgia" panose="02040502050405020303" pitchFamily="18" charset="0"/>
                <a:cs typeface="Trebuchet MS"/>
              </a:rPr>
              <a:t> </a:t>
            </a:r>
            <a:r>
              <a:rPr sz="2400" b="1" spc="300" dirty="0">
                <a:solidFill>
                  <a:srgbClr val="FFFF00"/>
                </a:solidFill>
                <a:latin typeface="Georgia" panose="02040502050405020303" pitchFamily="18" charset="0"/>
                <a:cs typeface="Trebuchet MS"/>
              </a:rPr>
              <a:t>BUY</a:t>
            </a:r>
            <a:endParaRPr sz="2400" b="1" dirty="0">
              <a:solidFill>
                <a:srgbClr val="FFFF00"/>
              </a:solidFill>
              <a:latin typeface="Georgia" panose="02040502050405020303" pitchFamily="18" charset="0"/>
              <a:cs typeface="Trebuchet MS"/>
            </a:endParaRPr>
          </a:p>
        </p:txBody>
      </p:sp>
      <p:sp>
        <p:nvSpPr>
          <p:cNvPr id="6" name="object 6"/>
          <p:cNvSpPr txBox="1">
            <a:spLocks noGrp="1"/>
          </p:cNvSpPr>
          <p:nvPr>
            <p:ph type="title"/>
          </p:nvPr>
        </p:nvSpPr>
        <p:spPr>
          <a:xfrm>
            <a:off x="2338637" y="952500"/>
            <a:ext cx="14577763" cy="693780"/>
          </a:xfrm>
          <a:prstGeom prst="rect">
            <a:avLst/>
          </a:prstGeom>
        </p:spPr>
        <p:txBody>
          <a:bodyPr vert="horz" wrap="square" lIns="0" tIns="16510" rIns="0" bIns="0" rtlCol="0">
            <a:spAutoFit/>
          </a:bodyPr>
          <a:lstStyle/>
          <a:p>
            <a:pPr marL="12700">
              <a:lnSpc>
                <a:spcPct val="100000"/>
              </a:lnSpc>
              <a:spcBef>
                <a:spcPts val="130"/>
              </a:spcBef>
            </a:pPr>
            <a:r>
              <a:rPr sz="4400" b="1" spc="330" dirty="0">
                <a:solidFill>
                  <a:srgbClr val="000000"/>
                </a:solidFill>
                <a:latin typeface="Georgia" panose="02040502050405020303" pitchFamily="18" charset="0"/>
              </a:rPr>
              <a:t>BEFORE</a:t>
            </a:r>
            <a:r>
              <a:rPr sz="4400" b="1" spc="-150" dirty="0">
                <a:solidFill>
                  <a:srgbClr val="000000"/>
                </a:solidFill>
                <a:latin typeface="Georgia" panose="02040502050405020303" pitchFamily="18" charset="0"/>
              </a:rPr>
              <a:t> </a:t>
            </a:r>
            <a:r>
              <a:rPr sz="4400" b="1" spc="660" dirty="0">
                <a:solidFill>
                  <a:srgbClr val="000000"/>
                </a:solidFill>
                <a:latin typeface="Georgia" panose="02040502050405020303" pitchFamily="18" charset="0"/>
              </a:rPr>
              <a:t>YOU</a:t>
            </a:r>
            <a:r>
              <a:rPr sz="4400" b="1" spc="-150" dirty="0">
                <a:solidFill>
                  <a:srgbClr val="000000"/>
                </a:solidFill>
                <a:latin typeface="Georgia" panose="02040502050405020303" pitchFamily="18" charset="0"/>
              </a:rPr>
              <a:t> </a:t>
            </a:r>
            <a:r>
              <a:rPr sz="4400" b="1" spc="335" dirty="0">
                <a:solidFill>
                  <a:srgbClr val="000000"/>
                </a:solidFill>
                <a:latin typeface="Georgia" panose="02040502050405020303" pitchFamily="18" charset="0"/>
              </a:rPr>
              <a:t>BUY,</a:t>
            </a:r>
            <a:r>
              <a:rPr sz="4400" b="1" spc="-145" dirty="0">
                <a:solidFill>
                  <a:srgbClr val="000000"/>
                </a:solidFill>
                <a:latin typeface="Georgia" panose="02040502050405020303" pitchFamily="18" charset="0"/>
              </a:rPr>
              <a:t> </a:t>
            </a:r>
            <a:r>
              <a:rPr sz="4400" b="1" spc="865" dirty="0">
                <a:solidFill>
                  <a:srgbClr val="000000"/>
                </a:solidFill>
                <a:latin typeface="Georgia" panose="02040502050405020303" pitchFamily="18" charset="0"/>
              </a:rPr>
              <a:t>ASK</a:t>
            </a:r>
            <a:r>
              <a:rPr sz="4400" b="1" spc="-150" dirty="0">
                <a:solidFill>
                  <a:srgbClr val="000000"/>
                </a:solidFill>
                <a:latin typeface="Georgia" panose="02040502050405020303" pitchFamily="18" charset="0"/>
              </a:rPr>
              <a:t> </a:t>
            </a:r>
            <a:r>
              <a:rPr sz="4400" b="1" spc="575" dirty="0">
                <a:solidFill>
                  <a:srgbClr val="000000"/>
                </a:solidFill>
                <a:latin typeface="Georgia" panose="02040502050405020303" pitchFamily="18" charset="0"/>
              </a:rPr>
              <a:t>QUESTIONS?</a:t>
            </a:r>
            <a:endParaRPr sz="4400" dirty="0">
              <a:latin typeface="Georgia" panose="02040502050405020303" pitchFamily="18" charset="0"/>
            </a:endParaRPr>
          </a:p>
        </p:txBody>
      </p:sp>
      <p:sp>
        <p:nvSpPr>
          <p:cNvPr id="8" name="Slide Number Placeholder 7"/>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41</a:t>
            </a:fld>
            <a:endParaRPr lang="en-IN"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0" y="10287000"/>
                </a:moveTo>
                <a:lnTo>
                  <a:pt x="0" y="0"/>
                </a:lnTo>
                <a:lnTo>
                  <a:pt x="18288000" y="0"/>
                </a:lnTo>
                <a:lnTo>
                  <a:pt x="18288000" y="10287000"/>
                </a:lnTo>
                <a:lnTo>
                  <a:pt x="0" y="10287000"/>
                </a:lnTo>
                <a:close/>
              </a:path>
            </a:pathLst>
          </a:custGeom>
          <a:solidFill>
            <a:srgbClr val="28CCB9"/>
          </a:solidFill>
        </p:spPr>
        <p:txBody>
          <a:bodyPr wrap="square" lIns="0" tIns="0" rIns="0" bIns="0" rtlCol="0"/>
          <a:lstStyle/>
          <a:p>
            <a:endParaRPr/>
          </a:p>
        </p:txBody>
      </p:sp>
      <p:grpSp>
        <p:nvGrpSpPr>
          <p:cNvPr id="3" name="object 3"/>
          <p:cNvGrpSpPr/>
          <p:nvPr/>
        </p:nvGrpSpPr>
        <p:grpSpPr>
          <a:xfrm>
            <a:off x="4019574" y="2009774"/>
            <a:ext cx="10258425" cy="6305550"/>
            <a:chOff x="4019574" y="2009774"/>
            <a:chExt cx="10258425" cy="6305550"/>
          </a:xfrm>
        </p:grpSpPr>
        <p:sp>
          <p:nvSpPr>
            <p:cNvPr id="4" name="object 4"/>
            <p:cNvSpPr/>
            <p:nvPr/>
          </p:nvSpPr>
          <p:spPr>
            <a:xfrm>
              <a:off x="4019574" y="2630582"/>
              <a:ext cx="10258425" cy="5685155"/>
            </a:xfrm>
            <a:custGeom>
              <a:avLst/>
              <a:gdLst/>
              <a:ahLst/>
              <a:cxnLst/>
              <a:rect l="l" t="t" r="r" b="b"/>
              <a:pathLst>
                <a:path w="10258425" h="5685155">
                  <a:moveTo>
                    <a:pt x="5129187" y="5684743"/>
                  </a:moveTo>
                  <a:lnTo>
                    <a:pt x="5071895" y="5684332"/>
                  </a:lnTo>
                  <a:lnTo>
                    <a:pt x="5014986" y="5683101"/>
                  </a:lnTo>
                  <a:lnTo>
                    <a:pt x="4958570" y="5681048"/>
                  </a:lnTo>
                  <a:lnTo>
                    <a:pt x="4902755" y="5678175"/>
                  </a:lnTo>
                  <a:lnTo>
                    <a:pt x="4847651" y="5674481"/>
                  </a:lnTo>
                  <a:lnTo>
                    <a:pt x="4793369" y="5669966"/>
                  </a:lnTo>
                  <a:lnTo>
                    <a:pt x="4740016" y="5664630"/>
                  </a:lnTo>
                  <a:lnTo>
                    <a:pt x="4687703" y="5658474"/>
                  </a:lnTo>
                  <a:lnTo>
                    <a:pt x="4636539" y="5651496"/>
                  </a:lnTo>
                  <a:lnTo>
                    <a:pt x="4586633" y="5643697"/>
                  </a:lnTo>
                  <a:lnTo>
                    <a:pt x="4538095" y="5635078"/>
                  </a:lnTo>
                  <a:lnTo>
                    <a:pt x="4491034" y="5625638"/>
                  </a:lnTo>
                  <a:lnTo>
                    <a:pt x="4445560" y="5615376"/>
                  </a:lnTo>
                  <a:lnTo>
                    <a:pt x="4401781" y="5604294"/>
                  </a:lnTo>
                  <a:lnTo>
                    <a:pt x="825799" y="4597048"/>
                  </a:lnTo>
                  <a:lnTo>
                    <a:pt x="778403" y="4582730"/>
                  </a:lnTo>
                  <a:lnTo>
                    <a:pt x="731768" y="4566365"/>
                  </a:lnTo>
                  <a:lnTo>
                    <a:pt x="685959" y="4548029"/>
                  </a:lnTo>
                  <a:lnTo>
                    <a:pt x="641043" y="4527796"/>
                  </a:lnTo>
                  <a:lnTo>
                    <a:pt x="597084" y="4505744"/>
                  </a:lnTo>
                  <a:lnTo>
                    <a:pt x="554149" y="4481947"/>
                  </a:lnTo>
                  <a:lnTo>
                    <a:pt x="512302" y="4456481"/>
                  </a:lnTo>
                  <a:lnTo>
                    <a:pt x="471611" y="4429423"/>
                  </a:lnTo>
                  <a:lnTo>
                    <a:pt x="432139" y="4400847"/>
                  </a:lnTo>
                  <a:lnTo>
                    <a:pt x="393953" y="4370830"/>
                  </a:lnTo>
                  <a:lnTo>
                    <a:pt x="357119" y="4339447"/>
                  </a:lnTo>
                  <a:lnTo>
                    <a:pt x="321702" y="4306775"/>
                  </a:lnTo>
                  <a:lnTo>
                    <a:pt x="287767" y="4272888"/>
                  </a:lnTo>
                  <a:lnTo>
                    <a:pt x="255381" y="4237862"/>
                  </a:lnTo>
                  <a:lnTo>
                    <a:pt x="224609" y="4201774"/>
                  </a:lnTo>
                  <a:lnTo>
                    <a:pt x="195516" y="4164699"/>
                  </a:lnTo>
                  <a:lnTo>
                    <a:pt x="168168" y="4126712"/>
                  </a:lnTo>
                  <a:lnTo>
                    <a:pt x="142631" y="4087890"/>
                  </a:lnTo>
                  <a:lnTo>
                    <a:pt x="118970" y="4048308"/>
                  </a:lnTo>
                  <a:lnTo>
                    <a:pt x="97252" y="4008042"/>
                  </a:lnTo>
                  <a:lnTo>
                    <a:pt x="77541" y="3967168"/>
                  </a:lnTo>
                  <a:lnTo>
                    <a:pt x="59903" y="3925761"/>
                  </a:lnTo>
                  <a:lnTo>
                    <a:pt x="44404" y="3883897"/>
                  </a:lnTo>
                  <a:lnTo>
                    <a:pt x="31109" y="3841651"/>
                  </a:lnTo>
                  <a:lnTo>
                    <a:pt x="20085" y="3799101"/>
                  </a:lnTo>
                  <a:lnTo>
                    <a:pt x="11396" y="3756320"/>
                  </a:lnTo>
                  <a:lnTo>
                    <a:pt x="5108" y="3713386"/>
                  </a:lnTo>
                  <a:lnTo>
                    <a:pt x="1288" y="3670373"/>
                  </a:lnTo>
                  <a:lnTo>
                    <a:pt x="0" y="3627358"/>
                  </a:lnTo>
                  <a:lnTo>
                    <a:pt x="0" y="2062515"/>
                  </a:lnTo>
                  <a:lnTo>
                    <a:pt x="1288" y="2019499"/>
                  </a:lnTo>
                  <a:lnTo>
                    <a:pt x="5108" y="1976485"/>
                  </a:lnTo>
                  <a:lnTo>
                    <a:pt x="11396" y="1933547"/>
                  </a:lnTo>
                  <a:lnTo>
                    <a:pt x="20085" y="1890759"/>
                  </a:lnTo>
                  <a:lnTo>
                    <a:pt x="31109" y="1848195"/>
                  </a:lnTo>
                  <a:lnTo>
                    <a:pt x="44404" y="1805931"/>
                  </a:lnTo>
                  <a:lnTo>
                    <a:pt x="59903" y="1764040"/>
                  </a:lnTo>
                  <a:lnTo>
                    <a:pt x="77541" y="1722597"/>
                  </a:lnTo>
                  <a:lnTo>
                    <a:pt x="97252" y="1681677"/>
                  </a:lnTo>
                  <a:lnTo>
                    <a:pt x="118970" y="1641354"/>
                  </a:lnTo>
                  <a:lnTo>
                    <a:pt x="142631" y="1601702"/>
                  </a:lnTo>
                  <a:lnTo>
                    <a:pt x="168168" y="1562797"/>
                  </a:lnTo>
                  <a:lnTo>
                    <a:pt x="195516" y="1524712"/>
                  </a:lnTo>
                  <a:lnTo>
                    <a:pt x="224609" y="1487521"/>
                  </a:lnTo>
                  <a:lnTo>
                    <a:pt x="255381" y="1451300"/>
                  </a:lnTo>
                  <a:lnTo>
                    <a:pt x="287767" y="1416123"/>
                  </a:lnTo>
                  <a:lnTo>
                    <a:pt x="321702" y="1382064"/>
                  </a:lnTo>
                  <a:lnTo>
                    <a:pt x="357119" y="1349198"/>
                  </a:lnTo>
                  <a:lnTo>
                    <a:pt x="393953" y="1317600"/>
                  </a:lnTo>
                  <a:lnTo>
                    <a:pt x="432139" y="1287343"/>
                  </a:lnTo>
                  <a:lnTo>
                    <a:pt x="471611" y="1258502"/>
                  </a:lnTo>
                  <a:lnTo>
                    <a:pt x="512302" y="1231152"/>
                  </a:lnTo>
                  <a:lnTo>
                    <a:pt x="554149" y="1205366"/>
                  </a:lnTo>
                  <a:lnTo>
                    <a:pt x="597084" y="1181221"/>
                  </a:lnTo>
                  <a:lnTo>
                    <a:pt x="641043" y="1158790"/>
                  </a:lnTo>
                  <a:lnTo>
                    <a:pt x="685959" y="1138147"/>
                  </a:lnTo>
                  <a:lnTo>
                    <a:pt x="731768" y="1119367"/>
                  </a:lnTo>
                  <a:lnTo>
                    <a:pt x="778403" y="1102524"/>
                  </a:lnTo>
                  <a:lnTo>
                    <a:pt x="825799" y="1087694"/>
                  </a:lnTo>
                  <a:lnTo>
                    <a:pt x="4359809" y="92351"/>
                  </a:lnTo>
                  <a:lnTo>
                    <a:pt x="4400888" y="81342"/>
                  </a:lnTo>
                  <a:lnTo>
                    <a:pt x="4444019" y="70907"/>
                  </a:lnTo>
                  <a:lnTo>
                    <a:pt x="4489064" y="61075"/>
                  </a:lnTo>
                  <a:lnTo>
                    <a:pt x="4535888" y="51871"/>
                  </a:lnTo>
                  <a:lnTo>
                    <a:pt x="4584353" y="43325"/>
                  </a:lnTo>
                  <a:lnTo>
                    <a:pt x="4634323" y="35462"/>
                  </a:lnTo>
                  <a:lnTo>
                    <a:pt x="4685660" y="28311"/>
                  </a:lnTo>
                  <a:lnTo>
                    <a:pt x="4738229" y="21899"/>
                  </a:lnTo>
                  <a:lnTo>
                    <a:pt x="4791891" y="16253"/>
                  </a:lnTo>
                  <a:lnTo>
                    <a:pt x="4846512" y="11401"/>
                  </a:lnTo>
                  <a:lnTo>
                    <a:pt x="4901952" y="7369"/>
                  </a:lnTo>
                  <a:lnTo>
                    <a:pt x="4958077" y="4186"/>
                  </a:lnTo>
                  <a:lnTo>
                    <a:pt x="5014749" y="1878"/>
                  </a:lnTo>
                  <a:lnTo>
                    <a:pt x="5071831" y="474"/>
                  </a:lnTo>
                  <a:lnTo>
                    <a:pt x="5129187" y="0"/>
                  </a:lnTo>
                  <a:lnTo>
                    <a:pt x="5186479" y="410"/>
                  </a:lnTo>
                  <a:lnTo>
                    <a:pt x="5243388" y="1641"/>
                  </a:lnTo>
                  <a:lnTo>
                    <a:pt x="5299804" y="3694"/>
                  </a:lnTo>
                  <a:lnTo>
                    <a:pt x="5355619" y="6567"/>
                  </a:lnTo>
                  <a:lnTo>
                    <a:pt x="5410722" y="10261"/>
                  </a:lnTo>
                  <a:lnTo>
                    <a:pt x="5465005" y="14776"/>
                  </a:lnTo>
                  <a:lnTo>
                    <a:pt x="5518358" y="20112"/>
                  </a:lnTo>
                  <a:lnTo>
                    <a:pt x="5570671" y="26268"/>
                  </a:lnTo>
                  <a:lnTo>
                    <a:pt x="5621835" y="33246"/>
                  </a:lnTo>
                  <a:lnTo>
                    <a:pt x="5671741" y="41045"/>
                  </a:lnTo>
                  <a:lnTo>
                    <a:pt x="5720279" y="49664"/>
                  </a:lnTo>
                  <a:lnTo>
                    <a:pt x="5767340" y="59104"/>
                  </a:lnTo>
                  <a:lnTo>
                    <a:pt x="5812814" y="69366"/>
                  </a:lnTo>
                  <a:lnTo>
                    <a:pt x="5856592" y="80448"/>
                  </a:lnTo>
                  <a:lnTo>
                    <a:pt x="9432575" y="1087694"/>
                  </a:lnTo>
                  <a:lnTo>
                    <a:pt x="9479971" y="1102524"/>
                  </a:lnTo>
                  <a:lnTo>
                    <a:pt x="9526606" y="1119367"/>
                  </a:lnTo>
                  <a:lnTo>
                    <a:pt x="9572415" y="1138147"/>
                  </a:lnTo>
                  <a:lnTo>
                    <a:pt x="9617331" y="1158790"/>
                  </a:lnTo>
                  <a:lnTo>
                    <a:pt x="9661290" y="1181221"/>
                  </a:lnTo>
                  <a:lnTo>
                    <a:pt x="9704225" y="1205366"/>
                  </a:lnTo>
                  <a:lnTo>
                    <a:pt x="9746071" y="1231152"/>
                  </a:lnTo>
                  <a:lnTo>
                    <a:pt x="9786763" y="1258502"/>
                  </a:lnTo>
                  <a:lnTo>
                    <a:pt x="9826235" y="1287343"/>
                  </a:lnTo>
                  <a:lnTo>
                    <a:pt x="9864420" y="1317600"/>
                  </a:lnTo>
                  <a:lnTo>
                    <a:pt x="9901255" y="1349198"/>
                  </a:lnTo>
                  <a:lnTo>
                    <a:pt x="9936672" y="1382064"/>
                  </a:lnTo>
                  <a:lnTo>
                    <a:pt x="9970606" y="1416123"/>
                  </a:lnTo>
                  <a:lnTo>
                    <a:pt x="10002993" y="1451300"/>
                  </a:lnTo>
                  <a:lnTo>
                    <a:pt x="10033765" y="1487521"/>
                  </a:lnTo>
                  <a:lnTo>
                    <a:pt x="10062858" y="1524712"/>
                  </a:lnTo>
                  <a:lnTo>
                    <a:pt x="10090206" y="1562797"/>
                  </a:lnTo>
                  <a:lnTo>
                    <a:pt x="10115743" y="1601702"/>
                  </a:lnTo>
                  <a:lnTo>
                    <a:pt x="10139403" y="1641354"/>
                  </a:lnTo>
                  <a:lnTo>
                    <a:pt x="10161122" y="1681677"/>
                  </a:lnTo>
                  <a:lnTo>
                    <a:pt x="10180833" y="1722597"/>
                  </a:lnTo>
                  <a:lnTo>
                    <a:pt x="10198471" y="1764040"/>
                  </a:lnTo>
                  <a:lnTo>
                    <a:pt x="10213970" y="1805931"/>
                  </a:lnTo>
                  <a:lnTo>
                    <a:pt x="10227264" y="1848195"/>
                  </a:lnTo>
                  <a:lnTo>
                    <a:pt x="10238289" y="1890759"/>
                  </a:lnTo>
                  <a:lnTo>
                    <a:pt x="10246978" y="1933547"/>
                  </a:lnTo>
                  <a:lnTo>
                    <a:pt x="10253265" y="1976485"/>
                  </a:lnTo>
                  <a:lnTo>
                    <a:pt x="10257086" y="2019499"/>
                  </a:lnTo>
                  <a:lnTo>
                    <a:pt x="10258374" y="2062515"/>
                  </a:lnTo>
                  <a:lnTo>
                    <a:pt x="10258374" y="3627358"/>
                  </a:lnTo>
                  <a:lnTo>
                    <a:pt x="10257086" y="3670373"/>
                  </a:lnTo>
                  <a:lnTo>
                    <a:pt x="10253265" y="3713388"/>
                  </a:lnTo>
                  <a:lnTo>
                    <a:pt x="10246978" y="3756326"/>
                  </a:lnTo>
                  <a:lnTo>
                    <a:pt x="10238289" y="3799114"/>
                  </a:lnTo>
                  <a:lnTo>
                    <a:pt x="10227264" y="3841678"/>
                  </a:lnTo>
                  <a:lnTo>
                    <a:pt x="10213970" y="3883942"/>
                  </a:lnTo>
                  <a:lnTo>
                    <a:pt x="10198471" y="3925833"/>
                  </a:lnTo>
                  <a:lnTo>
                    <a:pt x="10180833" y="3967275"/>
                  </a:lnTo>
                  <a:lnTo>
                    <a:pt x="10161122" y="4008196"/>
                  </a:lnTo>
                  <a:lnTo>
                    <a:pt x="10139403" y="4048519"/>
                  </a:lnTo>
                  <a:lnTo>
                    <a:pt x="10115743" y="4088170"/>
                  </a:lnTo>
                  <a:lnTo>
                    <a:pt x="10090206" y="4127076"/>
                  </a:lnTo>
                  <a:lnTo>
                    <a:pt x="10062858" y="4165161"/>
                  </a:lnTo>
                  <a:lnTo>
                    <a:pt x="10033765" y="4202351"/>
                  </a:lnTo>
                  <a:lnTo>
                    <a:pt x="10002993" y="4238572"/>
                  </a:lnTo>
                  <a:lnTo>
                    <a:pt x="9970606" y="4273749"/>
                  </a:lnTo>
                  <a:lnTo>
                    <a:pt x="9936672" y="4307808"/>
                  </a:lnTo>
                  <a:lnTo>
                    <a:pt x="9901255" y="4340674"/>
                  </a:lnTo>
                  <a:lnTo>
                    <a:pt x="9864420" y="4372273"/>
                  </a:lnTo>
                  <a:lnTo>
                    <a:pt x="9826235" y="4402530"/>
                  </a:lnTo>
                  <a:lnTo>
                    <a:pt x="9786763" y="4431371"/>
                  </a:lnTo>
                  <a:lnTo>
                    <a:pt x="9746071" y="4458721"/>
                  </a:lnTo>
                  <a:lnTo>
                    <a:pt x="9704225" y="4484506"/>
                  </a:lnTo>
                  <a:lnTo>
                    <a:pt x="9661290" y="4508652"/>
                  </a:lnTo>
                  <a:lnTo>
                    <a:pt x="9617331" y="4531083"/>
                  </a:lnTo>
                  <a:lnTo>
                    <a:pt x="9572415" y="4551726"/>
                  </a:lnTo>
                  <a:lnTo>
                    <a:pt x="9526606" y="4570506"/>
                  </a:lnTo>
                  <a:lnTo>
                    <a:pt x="9479971" y="4587348"/>
                  </a:lnTo>
                  <a:lnTo>
                    <a:pt x="9432575" y="4602179"/>
                  </a:lnTo>
                  <a:lnTo>
                    <a:pt x="5898565" y="5597522"/>
                  </a:lnTo>
                  <a:lnTo>
                    <a:pt x="5856528" y="5608466"/>
                  </a:lnTo>
                  <a:lnTo>
                    <a:pt x="5812577" y="5618716"/>
                  </a:lnTo>
                  <a:lnTo>
                    <a:pt x="5766847" y="5628265"/>
                  </a:lnTo>
                  <a:lnTo>
                    <a:pt x="5719477" y="5637101"/>
                  </a:lnTo>
                  <a:lnTo>
                    <a:pt x="5670601" y="5645218"/>
                  </a:lnTo>
                  <a:lnTo>
                    <a:pt x="5620358" y="5652604"/>
                  </a:lnTo>
                  <a:lnTo>
                    <a:pt x="5568884" y="5659252"/>
                  </a:lnTo>
                  <a:lnTo>
                    <a:pt x="5516315" y="5665152"/>
                  </a:lnTo>
                  <a:lnTo>
                    <a:pt x="5462789" y="5670295"/>
                  </a:lnTo>
                  <a:lnTo>
                    <a:pt x="5408443" y="5674671"/>
                  </a:lnTo>
                  <a:lnTo>
                    <a:pt x="5353412" y="5678273"/>
                  </a:lnTo>
                  <a:lnTo>
                    <a:pt x="5297835" y="5681090"/>
                  </a:lnTo>
                  <a:lnTo>
                    <a:pt x="5241847" y="5683113"/>
                  </a:lnTo>
                  <a:lnTo>
                    <a:pt x="5185585" y="5684334"/>
                  </a:lnTo>
                  <a:lnTo>
                    <a:pt x="5129187" y="5684743"/>
                  </a:lnTo>
                  <a:close/>
                </a:path>
              </a:pathLst>
            </a:custGeom>
            <a:solidFill>
              <a:srgbClr val="217DEE"/>
            </a:solidFill>
          </p:spPr>
          <p:txBody>
            <a:bodyPr wrap="square" lIns="0" tIns="0" rIns="0" bIns="0" rtlCol="0"/>
            <a:lstStyle/>
            <a:p>
              <a:endParaRPr/>
            </a:p>
          </p:txBody>
        </p:sp>
        <p:sp>
          <p:nvSpPr>
            <p:cNvPr id="5" name="object 5"/>
            <p:cNvSpPr/>
            <p:nvPr/>
          </p:nvSpPr>
          <p:spPr>
            <a:xfrm>
              <a:off x="4291421" y="2907636"/>
              <a:ext cx="9709785" cy="5135880"/>
            </a:xfrm>
            <a:custGeom>
              <a:avLst/>
              <a:gdLst/>
              <a:ahLst/>
              <a:cxnLst/>
              <a:rect l="l" t="t" r="r" b="b"/>
              <a:pathLst>
                <a:path w="9709785" h="5135880">
                  <a:moveTo>
                    <a:pt x="4857340" y="5135765"/>
                  </a:moveTo>
                  <a:lnTo>
                    <a:pt x="4801389" y="5135297"/>
                  </a:lnTo>
                  <a:lnTo>
                    <a:pt x="4746038" y="5133925"/>
                  </a:lnTo>
                  <a:lnTo>
                    <a:pt x="4691195" y="5131675"/>
                  </a:lnTo>
                  <a:lnTo>
                    <a:pt x="4637069" y="5128585"/>
                  </a:lnTo>
                  <a:lnTo>
                    <a:pt x="4583796" y="5124686"/>
                  </a:lnTo>
                  <a:lnTo>
                    <a:pt x="4531509" y="5120014"/>
                  </a:lnTo>
                  <a:lnTo>
                    <a:pt x="4480345" y="5114601"/>
                  </a:lnTo>
                  <a:lnTo>
                    <a:pt x="4430436" y="5108481"/>
                  </a:lnTo>
                  <a:lnTo>
                    <a:pt x="4381918" y="5101688"/>
                  </a:lnTo>
                  <a:lnTo>
                    <a:pt x="4334925" y="5094256"/>
                  </a:lnTo>
                  <a:lnTo>
                    <a:pt x="4289593" y="5086218"/>
                  </a:lnTo>
                  <a:lnTo>
                    <a:pt x="4246054" y="5077607"/>
                  </a:lnTo>
                  <a:lnTo>
                    <a:pt x="4204445" y="5068459"/>
                  </a:lnTo>
                  <a:lnTo>
                    <a:pt x="4164900" y="5058805"/>
                  </a:lnTo>
                  <a:lnTo>
                    <a:pt x="630890" y="4058331"/>
                  </a:lnTo>
                  <a:lnTo>
                    <a:pt x="582869" y="4042897"/>
                  </a:lnTo>
                  <a:lnTo>
                    <a:pt x="535637" y="4024558"/>
                  </a:lnTo>
                  <a:lnTo>
                    <a:pt x="489351" y="4003480"/>
                  </a:lnTo>
                  <a:lnTo>
                    <a:pt x="444172" y="3979829"/>
                  </a:lnTo>
                  <a:lnTo>
                    <a:pt x="400259" y="3953771"/>
                  </a:lnTo>
                  <a:lnTo>
                    <a:pt x="357772" y="3925473"/>
                  </a:lnTo>
                  <a:lnTo>
                    <a:pt x="316869" y="3895101"/>
                  </a:lnTo>
                  <a:lnTo>
                    <a:pt x="277712" y="3862821"/>
                  </a:lnTo>
                  <a:lnTo>
                    <a:pt x="240458" y="3828799"/>
                  </a:lnTo>
                  <a:lnTo>
                    <a:pt x="205268" y="3793202"/>
                  </a:lnTo>
                  <a:lnTo>
                    <a:pt x="172302" y="3756195"/>
                  </a:lnTo>
                  <a:lnTo>
                    <a:pt x="141718" y="3717944"/>
                  </a:lnTo>
                  <a:lnTo>
                    <a:pt x="113676" y="3678617"/>
                  </a:lnTo>
                  <a:lnTo>
                    <a:pt x="88336" y="3638379"/>
                  </a:lnTo>
                  <a:lnTo>
                    <a:pt x="65856" y="3597397"/>
                  </a:lnTo>
                  <a:lnTo>
                    <a:pt x="46398" y="3555836"/>
                  </a:lnTo>
                  <a:lnTo>
                    <a:pt x="30120" y="3513863"/>
                  </a:lnTo>
                  <a:lnTo>
                    <a:pt x="17182" y="3471644"/>
                  </a:lnTo>
                  <a:lnTo>
                    <a:pt x="7742" y="3429345"/>
                  </a:lnTo>
                  <a:lnTo>
                    <a:pt x="1962" y="3387133"/>
                  </a:lnTo>
                  <a:lnTo>
                    <a:pt x="0" y="3345173"/>
                  </a:lnTo>
                  <a:lnTo>
                    <a:pt x="0" y="1785460"/>
                  </a:lnTo>
                  <a:lnTo>
                    <a:pt x="1928" y="1744166"/>
                  </a:lnTo>
                  <a:lnTo>
                    <a:pt x="7612" y="1702493"/>
                  </a:lnTo>
                  <a:lnTo>
                    <a:pt x="16897" y="1660620"/>
                  </a:lnTo>
                  <a:lnTo>
                    <a:pt x="29633" y="1618727"/>
                  </a:lnTo>
                  <a:lnTo>
                    <a:pt x="45664" y="1576994"/>
                  </a:lnTo>
                  <a:lnTo>
                    <a:pt x="64840" y="1535600"/>
                  </a:lnTo>
                  <a:lnTo>
                    <a:pt x="87006" y="1494724"/>
                  </a:lnTo>
                  <a:lnTo>
                    <a:pt x="112010" y="1454547"/>
                  </a:lnTo>
                  <a:lnTo>
                    <a:pt x="139699" y="1415247"/>
                  </a:lnTo>
                  <a:lnTo>
                    <a:pt x="169920" y="1377004"/>
                  </a:lnTo>
                  <a:lnTo>
                    <a:pt x="202521" y="1339998"/>
                  </a:lnTo>
                  <a:lnTo>
                    <a:pt x="237348" y="1304407"/>
                  </a:lnTo>
                  <a:lnTo>
                    <a:pt x="274248" y="1270412"/>
                  </a:lnTo>
                  <a:lnTo>
                    <a:pt x="313070" y="1238193"/>
                  </a:lnTo>
                  <a:lnTo>
                    <a:pt x="353659" y="1207927"/>
                  </a:lnTo>
                  <a:lnTo>
                    <a:pt x="395864" y="1179796"/>
                  </a:lnTo>
                  <a:lnTo>
                    <a:pt x="439530" y="1153978"/>
                  </a:lnTo>
                  <a:lnTo>
                    <a:pt x="484506" y="1130654"/>
                  </a:lnTo>
                  <a:lnTo>
                    <a:pt x="530638" y="1110002"/>
                  </a:lnTo>
                  <a:lnTo>
                    <a:pt x="577774" y="1092201"/>
                  </a:lnTo>
                  <a:lnTo>
                    <a:pt x="625760" y="1077433"/>
                  </a:lnTo>
                  <a:lnTo>
                    <a:pt x="4164900" y="76959"/>
                  </a:lnTo>
                  <a:lnTo>
                    <a:pt x="4204445" y="66357"/>
                  </a:lnTo>
                  <a:lnTo>
                    <a:pt x="4246054" y="56541"/>
                  </a:lnTo>
                  <a:lnTo>
                    <a:pt x="4289593" y="47510"/>
                  </a:lnTo>
                  <a:lnTo>
                    <a:pt x="4334925" y="39265"/>
                  </a:lnTo>
                  <a:lnTo>
                    <a:pt x="4381918" y="31804"/>
                  </a:lnTo>
                  <a:lnTo>
                    <a:pt x="4430436" y="25129"/>
                  </a:lnTo>
                  <a:lnTo>
                    <a:pt x="4480345" y="19239"/>
                  </a:lnTo>
                  <a:lnTo>
                    <a:pt x="4531509" y="14135"/>
                  </a:lnTo>
                  <a:lnTo>
                    <a:pt x="4583796" y="9816"/>
                  </a:lnTo>
                  <a:lnTo>
                    <a:pt x="4637069" y="6282"/>
                  </a:lnTo>
                  <a:lnTo>
                    <a:pt x="4691195" y="3533"/>
                  </a:lnTo>
                  <a:lnTo>
                    <a:pt x="4746038" y="1570"/>
                  </a:lnTo>
                  <a:lnTo>
                    <a:pt x="4801465" y="392"/>
                  </a:lnTo>
                  <a:lnTo>
                    <a:pt x="4857340" y="0"/>
                  </a:lnTo>
                  <a:lnTo>
                    <a:pt x="4913215" y="465"/>
                  </a:lnTo>
                  <a:lnTo>
                    <a:pt x="4968642" y="1839"/>
                  </a:lnTo>
                  <a:lnTo>
                    <a:pt x="5023485" y="4089"/>
                  </a:lnTo>
                  <a:lnTo>
                    <a:pt x="5077611" y="7179"/>
                  </a:lnTo>
                  <a:lnTo>
                    <a:pt x="5130884" y="11078"/>
                  </a:lnTo>
                  <a:lnTo>
                    <a:pt x="5183170" y="15750"/>
                  </a:lnTo>
                  <a:lnTo>
                    <a:pt x="5234335" y="21163"/>
                  </a:lnTo>
                  <a:lnTo>
                    <a:pt x="5284244" y="27283"/>
                  </a:lnTo>
                  <a:lnTo>
                    <a:pt x="5332762" y="34076"/>
                  </a:lnTo>
                  <a:lnTo>
                    <a:pt x="5379754" y="41508"/>
                  </a:lnTo>
                  <a:lnTo>
                    <a:pt x="5425087" y="49546"/>
                  </a:lnTo>
                  <a:lnTo>
                    <a:pt x="5468625" y="58157"/>
                  </a:lnTo>
                  <a:lnTo>
                    <a:pt x="5510235" y="67305"/>
                  </a:lnTo>
                  <a:lnTo>
                    <a:pt x="5549780" y="76959"/>
                  </a:lnTo>
                  <a:lnTo>
                    <a:pt x="9083790" y="1072302"/>
                  </a:lnTo>
                  <a:lnTo>
                    <a:pt x="9131777" y="1087736"/>
                  </a:lnTo>
                  <a:lnTo>
                    <a:pt x="9178913" y="1106071"/>
                  </a:lnTo>
                  <a:lnTo>
                    <a:pt x="9225045" y="1127139"/>
                  </a:lnTo>
                  <a:lnTo>
                    <a:pt x="9270021" y="1150769"/>
                  </a:lnTo>
                  <a:lnTo>
                    <a:pt x="9313687" y="1176793"/>
                  </a:lnTo>
                  <a:lnTo>
                    <a:pt x="9355891" y="1205040"/>
                  </a:lnTo>
                  <a:lnTo>
                    <a:pt x="9396481" y="1235342"/>
                  </a:lnTo>
                  <a:lnTo>
                    <a:pt x="9435302" y="1267529"/>
                  </a:lnTo>
                  <a:lnTo>
                    <a:pt x="9472203" y="1301431"/>
                  </a:lnTo>
                  <a:lnTo>
                    <a:pt x="9507030" y="1336878"/>
                  </a:lnTo>
                  <a:lnTo>
                    <a:pt x="9539631" y="1373702"/>
                  </a:lnTo>
                  <a:lnTo>
                    <a:pt x="9569852" y="1411732"/>
                  </a:lnTo>
                  <a:lnTo>
                    <a:pt x="9597541" y="1450799"/>
                  </a:lnTo>
                  <a:lnTo>
                    <a:pt x="9622545" y="1490734"/>
                  </a:lnTo>
                  <a:lnTo>
                    <a:pt x="9644711" y="1531367"/>
                  </a:lnTo>
                  <a:lnTo>
                    <a:pt x="9663886" y="1572528"/>
                  </a:lnTo>
                  <a:lnTo>
                    <a:pt x="9679918" y="1614049"/>
                  </a:lnTo>
                  <a:lnTo>
                    <a:pt x="9692653" y="1655758"/>
                  </a:lnTo>
                  <a:lnTo>
                    <a:pt x="9701939" y="1697488"/>
                  </a:lnTo>
                  <a:lnTo>
                    <a:pt x="9707623" y="1739069"/>
                  </a:lnTo>
                  <a:lnTo>
                    <a:pt x="9709551" y="1780330"/>
                  </a:lnTo>
                  <a:lnTo>
                    <a:pt x="9709551" y="3345173"/>
                  </a:lnTo>
                  <a:lnTo>
                    <a:pt x="9707623" y="3386468"/>
                  </a:lnTo>
                  <a:lnTo>
                    <a:pt x="9701939" y="3428141"/>
                  </a:lnTo>
                  <a:lnTo>
                    <a:pt x="9692653" y="3470014"/>
                  </a:lnTo>
                  <a:lnTo>
                    <a:pt x="9679918" y="3511906"/>
                  </a:lnTo>
                  <a:lnTo>
                    <a:pt x="9663886" y="3553640"/>
                  </a:lnTo>
                  <a:lnTo>
                    <a:pt x="9644711" y="3595034"/>
                  </a:lnTo>
                  <a:lnTo>
                    <a:pt x="9622545" y="3635909"/>
                  </a:lnTo>
                  <a:lnTo>
                    <a:pt x="9597541" y="3676087"/>
                  </a:lnTo>
                  <a:lnTo>
                    <a:pt x="9569852" y="3715387"/>
                  </a:lnTo>
                  <a:lnTo>
                    <a:pt x="9539631" y="3753630"/>
                  </a:lnTo>
                  <a:lnTo>
                    <a:pt x="9507030" y="3790636"/>
                  </a:lnTo>
                  <a:lnTo>
                    <a:pt x="9472203" y="3826226"/>
                  </a:lnTo>
                  <a:lnTo>
                    <a:pt x="9435302" y="3860221"/>
                  </a:lnTo>
                  <a:lnTo>
                    <a:pt x="9396481" y="3892441"/>
                  </a:lnTo>
                  <a:lnTo>
                    <a:pt x="9355891" y="3922706"/>
                  </a:lnTo>
                  <a:lnTo>
                    <a:pt x="9313687" y="3950837"/>
                  </a:lnTo>
                  <a:lnTo>
                    <a:pt x="9270021" y="3976655"/>
                  </a:lnTo>
                  <a:lnTo>
                    <a:pt x="9225045" y="3999980"/>
                  </a:lnTo>
                  <a:lnTo>
                    <a:pt x="9178913" y="4020632"/>
                  </a:lnTo>
                  <a:lnTo>
                    <a:pt x="9131777" y="4038432"/>
                  </a:lnTo>
                  <a:lnTo>
                    <a:pt x="9083790" y="4053201"/>
                  </a:lnTo>
                  <a:lnTo>
                    <a:pt x="5549780" y="5053674"/>
                  </a:lnTo>
                  <a:lnTo>
                    <a:pt x="5510235" y="5064351"/>
                  </a:lnTo>
                  <a:lnTo>
                    <a:pt x="5468625" y="5074377"/>
                  </a:lnTo>
                  <a:lnTo>
                    <a:pt x="5425087" y="5083729"/>
                  </a:lnTo>
                  <a:lnTo>
                    <a:pt x="5379754" y="5092386"/>
                  </a:lnTo>
                  <a:lnTo>
                    <a:pt x="5332762" y="5100325"/>
                  </a:lnTo>
                  <a:lnTo>
                    <a:pt x="5284244" y="5107524"/>
                  </a:lnTo>
                  <a:lnTo>
                    <a:pt x="5234335" y="5113959"/>
                  </a:lnTo>
                  <a:lnTo>
                    <a:pt x="5183170" y="5119610"/>
                  </a:lnTo>
                  <a:lnTo>
                    <a:pt x="5130884" y="5124453"/>
                  </a:lnTo>
                  <a:lnTo>
                    <a:pt x="5077611" y="5128465"/>
                  </a:lnTo>
                  <a:lnTo>
                    <a:pt x="5023485" y="5131625"/>
                  </a:lnTo>
                  <a:lnTo>
                    <a:pt x="4968642" y="5133910"/>
                  </a:lnTo>
                  <a:lnTo>
                    <a:pt x="4913215" y="5135297"/>
                  </a:lnTo>
                  <a:lnTo>
                    <a:pt x="4857340" y="5135765"/>
                  </a:lnTo>
                  <a:close/>
                </a:path>
              </a:pathLst>
            </a:custGeom>
            <a:solidFill>
              <a:srgbClr val="FFFFFF"/>
            </a:solidFill>
          </p:spPr>
          <p:txBody>
            <a:bodyPr wrap="square" lIns="0" tIns="0" rIns="0" bIns="0" rtlCol="0"/>
            <a:lstStyle/>
            <a:p>
              <a:endParaRPr/>
            </a:p>
          </p:txBody>
        </p:sp>
        <p:sp>
          <p:nvSpPr>
            <p:cNvPr id="6" name="object 6"/>
            <p:cNvSpPr/>
            <p:nvPr/>
          </p:nvSpPr>
          <p:spPr>
            <a:xfrm>
              <a:off x="8122924" y="2009774"/>
              <a:ext cx="2051685" cy="2052320"/>
            </a:xfrm>
            <a:custGeom>
              <a:avLst/>
              <a:gdLst/>
              <a:ahLst/>
              <a:cxnLst/>
              <a:rect l="l" t="t" r="r" b="b"/>
              <a:pathLst>
                <a:path w="2051684" h="2052320">
                  <a:moveTo>
                    <a:pt x="1025837" y="2052253"/>
                  </a:moveTo>
                  <a:lnTo>
                    <a:pt x="975070" y="2051034"/>
                  </a:lnTo>
                  <a:lnTo>
                    <a:pt x="924788" y="2047375"/>
                  </a:lnTo>
                  <a:lnTo>
                    <a:pt x="874990" y="2041277"/>
                  </a:lnTo>
                  <a:lnTo>
                    <a:pt x="825677" y="2032738"/>
                  </a:lnTo>
                  <a:lnTo>
                    <a:pt x="776846" y="2021758"/>
                  </a:lnTo>
                  <a:lnTo>
                    <a:pt x="728499" y="2008336"/>
                  </a:lnTo>
                  <a:lnTo>
                    <a:pt x="680633" y="1992472"/>
                  </a:lnTo>
                  <a:lnTo>
                    <a:pt x="633249" y="1974165"/>
                  </a:lnTo>
                  <a:lnTo>
                    <a:pt x="586815" y="1953600"/>
                  </a:lnTo>
                  <a:lnTo>
                    <a:pt x="541761" y="1930964"/>
                  </a:lnTo>
                  <a:lnTo>
                    <a:pt x="498089" y="1906256"/>
                  </a:lnTo>
                  <a:lnTo>
                    <a:pt x="455798" y="1879479"/>
                  </a:lnTo>
                  <a:lnTo>
                    <a:pt x="414890" y="1850634"/>
                  </a:lnTo>
                  <a:lnTo>
                    <a:pt x="375365" y="1819722"/>
                  </a:lnTo>
                  <a:lnTo>
                    <a:pt x="337224" y="1786744"/>
                  </a:lnTo>
                  <a:lnTo>
                    <a:pt x="300467" y="1751701"/>
                  </a:lnTo>
                  <a:lnTo>
                    <a:pt x="265420" y="1714933"/>
                  </a:lnTo>
                  <a:lnTo>
                    <a:pt x="232444" y="1676781"/>
                  </a:lnTo>
                  <a:lnTo>
                    <a:pt x="201539" y="1637245"/>
                  </a:lnTo>
                  <a:lnTo>
                    <a:pt x="172706" y="1596326"/>
                  </a:lnTo>
                  <a:lnTo>
                    <a:pt x="145942" y="1554024"/>
                  </a:lnTo>
                  <a:lnTo>
                    <a:pt x="121248" y="1510339"/>
                  </a:lnTo>
                  <a:lnTo>
                    <a:pt x="98623" y="1465273"/>
                  </a:lnTo>
                  <a:lnTo>
                    <a:pt x="78066" y="1418825"/>
                  </a:lnTo>
                  <a:lnTo>
                    <a:pt x="59764" y="1371428"/>
                  </a:lnTo>
                  <a:lnTo>
                    <a:pt x="43905" y="1323549"/>
                  </a:lnTo>
                  <a:lnTo>
                    <a:pt x="30487" y="1275187"/>
                  </a:lnTo>
                  <a:lnTo>
                    <a:pt x="19510" y="1226343"/>
                  </a:lnTo>
                  <a:lnTo>
                    <a:pt x="10973" y="1177015"/>
                  </a:lnTo>
                  <a:lnTo>
                    <a:pt x="4876" y="1127204"/>
                  </a:lnTo>
                  <a:lnTo>
                    <a:pt x="1219" y="1076908"/>
                  </a:lnTo>
                  <a:lnTo>
                    <a:pt x="0" y="1026126"/>
                  </a:lnTo>
                  <a:lnTo>
                    <a:pt x="1219" y="975345"/>
                  </a:lnTo>
                  <a:lnTo>
                    <a:pt x="4876" y="925049"/>
                  </a:lnTo>
                  <a:lnTo>
                    <a:pt x="10973" y="875237"/>
                  </a:lnTo>
                  <a:lnTo>
                    <a:pt x="19510" y="825910"/>
                  </a:lnTo>
                  <a:lnTo>
                    <a:pt x="30487" y="777066"/>
                  </a:lnTo>
                  <a:lnTo>
                    <a:pt x="43905" y="728704"/>
                  </a:lnTo>
                  <a:lnTo>
                    <a:pt x="59764" y="680825"/>
                  </a:lnTo>
                  <a:lnTo>
                    <a:pt x="78066" y="633428"/>
                  </a:lnTo>
                  <a:lnTo>
                    <a:pt x="98623" y="586980"/>
                  </a:lnTo>
                  <a:lnTo>
                    <a:pt x="121248" y="541914"/>
                  </a:lnTo>
                  <a:lnTo>
                    <a:pt x="145942" y="498229"/>
                  </a:lnTo>
                  <a:lnTo>
                    <a:pt x="172706" y="455927"/>
                  </a:lnTo>
                  <a:lnTo>
                    <a:pt x="201539" y="415007"/>
                  </a:lnTo>
                  <a:lnTo>
                    <a:pt x="232444" y="375471"/>
                  </a:lnTo>
                  <a:lnTo>
                    <a:pt x="265420" y="337319"/>
                  </a:lnTo>
                  <a:lnTo>
                    <a:pt x="300467" y="300552"/>
                  </a:lnTo>
                  <a:lnTo>
                    <a:pt x="337224" y="265495"/>
                  </a:lnTo>
                  <a:lnTo>
                    <a:pt x="375365" y="232509"/>
                  </a:lnTo>
                  <a:lnTo>
                    <a:pt x="414890" y="201596"/>
                  </a:lnTo>
                  <a:lnTo>
                    <a:pt x="455798" y="172754"/>
                  </a:lnTo>
                  <a:lnTo>
                    <a:pt x="498089" y="145983"/>
                  </a:lnTo>
                  <a:lnTo>
                    <a:pt x="541761" y="121282"/>
                  </a:lnTo>
                  <a:lnTo>
                    <a:pt x="586815" y="98650"/>
                  </a:lnTo>
                  <a:lnTo>
                    <a:pt x="633249" y="78088"/>
                  </a:lnTo>
                  <a:lnTo>
                    <a:pt x="680633" y="59781"/>
                  </a:lnTo>
                  <a:lnTo>
                    <a:pt x="728499" y="43917"/>
                  </a:lnTo>
                  <a:lnTo>
                    <a:pt x="776846" y="30495"/>
                  </a:lnTo>
                  <a:lnTo>
                    <a:pt x="825677" y="19515"/>
                  </a:lnTo>
                  <a:lnTo>
                    <a:pt x="874990" y="10976"/>
                  </a:lnTo>
                  <a:lnTo>
                    <a:pt x="924788" y="4878"/>
                  </a:lnTo>
                  <a:lnTo>
                    <a:pt x="975070" y="1219"/>
                  </a:lnTo>
                  <a:lnTo>
                    <a:pt x="1025837" y="0"/>
                  </a:lnTo>
                  <a:lnTo>
                    <a:pt x="1076604" y="1219"/>
                  </a:lnTo>
                  <a:lnTo>
                    <a:pt x="1126886" y="4878"/>
                  </a:lnTo>
                  <a:lnTo>
                    <a:pt x="1176683" y="10976"/>
                  </a:lnTo>
                  <a:lnTo>
                    <a:pt x="1225997" y="19515"/>
                  </a:lnTo>
                  <a:lnTo>
                    <a:pt x="1274827" y="30495"/>
                  </a:lnTo>
                  <a:lnTo>
                    <a:pt x="1323175" y="43917"/>
                  </a:lnTo>
                  <a:lnTo>
                    <a:pt x="1371041" y="59781"/>
                  </a:lnTo>
                  <a:lnTo>
                    <a:pt x="1418425" y="78088"/>
                  </a:lnTo>
                  <a:lnTo>
                    <a:pt x="1464859" y="98650"/>
                  </a:lnTo>
                  <a:lnTo>
                    <a:pt x="1509913" y="121282"/>
                  </a:lnTo>
                  <a:lnTo>
                    <a:pt x="1553585" y="145983"/>
                  </a:lnTo>
                  <a:lnTo>
                    <a:pt x="1595876" y="172754"/>
                  </a:lnTo>
                  <a:lnTo>
                    <a:pt x="1636784" y="201596"/>
                  </a:lnTo>
                  <a:lnTo>
                    <a:pt x="1676308" y="232509"/>
                  </a:lnTo>
                  <a:lnTo>
                    <a:pt x="1714450" y="265495"/>
                  </a:lnTo>
                  <a:lnTo>
                    <a:pt x="1751207" y="300552"/>
                  </a:lnTo>
                  <a:lnTo>
                    <a:pt x="1786240" y="337319"/>
                  </a:lnTo>
                  <a:lnTo>
                    <a:pt x="1819208" y="375471"/>
                  </a:lnTo>
                  <a:lnTo>
                    <a:pt x="1850112" y="415007"/>
                  </a:lnTo>
                  <a:lnTo>
                    <a:pt x="1878949" y="455927"/>
                  </a:lnTo>
                  <a:lnTo>
                    <a:pt x="1905718" y="498229"/>
                  </a:lnTo>
                  <a:lnTo>
                    <a:pt x="1930419" y="541914"/>
                  </a:lnTo>
                  <a:lnTo>
                    <a:pt x="1953049" y="586980"/>
                  </a:lnTo>
                  <a:lnTo>
                    <a:pt x="1973608" y="633428"/>
                  </a:lnTo>
                  <a:lnTo>
                    <a:pt x="1991910" y="680825"/>
                  </a:lnTo>
                  <a:lnTo>
                    <a:pt x="2007769" y="728704"/>
                  </a:lnTo>
                  <a:lnTo>
                    <a:pt x="2021187" y="777066"/>
                  </a:lnTo>
                  <a:lnTo>
                    <a:pt x="2032164" y="825910"/>
                  </a:lnTo>
                  <a:lnTo>
                    <a:pt x="2040701" y="875237"/>
                  </a:lnTo>
                  <a:lnTo>
                    <a:pt x="2046798" y="925049"/>
                  </a:lnTo>
                  <a:lnTo>
                    <a:pt x="2050455" y="975345"/>
                  </a:lnTo>
                  <a:lnTo>
                    <a:pt x="2051674" y="1026126"/>
                  </a:lnTo>
                  <a:lnTo>
                    <a:pt x="2050455" y="1076908"/>
                  </a:lnTo>
                  <a:lnTo>
                    <a:pt x="2046798" y="1127204"/>
                  </a:lnTo>
                  <a:lnTo>
                    <a:pt x="2040701" y="1177015"/>
                  </a:lnTo>
                  <a:lnTo>
                    <a:pt x="2032164" y="1226343"/>
                  </a:lnTo>
                  <a:lnTo>
                    <a:pt x="2021187" y="1275187"/>
                  </a:lnTo>
                  <a:lnTo>
                    <a:pt x="2007769" y="1323549"/>
                  </a:lnTo>
                  <a:lnTo>
                    <a:pt x="1991910" y="1371428"/>
                  </a:lnTo>
                  <a:lnTo>
                    <a:pt x="1973608" y="1418825"/>
                  </a:lnTo>
                  <a:lnTo>
                    <a:pt x="1953049" y="1465273"/>
                  </a:lnTo>
                  <a:lnTo>
                    <a:pt x="1930419" y="1510339"/>
                  </a:lnTo>
                  <a:lnTo>
                    <a:pt x="1905718" y="1554024"/>
                  </a:lnTo>
                  <a:lnTo>
                    <a:pt x="1878949" y="1596326"/>
                  </a:lnTo>
                  <a:lnTo>
                    <a:pt x="1850112" y="1637245"/>
                  </a:lnTo>
                  <a:lnTo>
                    <a:pt x="1819208" y="1676781"/>
                  </a:lnTo>
                  <a:lnTo>
                    <a:pt x="1786240" y="1714933"/>
                  </a:lnTo>
                  <a:lnTo>
                    <a:pt x="1751207" y="1751701"/>
                  </a:lnTo>
                  <a:lnTo>
                    <a:pt x="1714450" y="1786744"/>
                  </a:lnTo>
                  <a:lnTo>
                    <a:pt x="1676308" y="1819722"/>
                  </a:lnTo>
                  <a:lnTo>
                    <a:pt x="1636784" y="1850634"/>
                  </a:lnTo>
                  <a:lnTo>
                    <a:pt x="1595876" y="1879479"/>
                  </a:lnTo>
                  <a:lnTo>
                    <a:pt x="1553585" y="1906256"/>
                  </a:lnTo>
                  <a:lnTo>
                    <a:pt x="1509913" y="1930964"/>
                  </a:lnTo>
                  <a:lnTo>
                    <a:pt x="1464859" y="1953600"/>
                  </a:lnTo>
                  <a:lnTo>
                    <a:pt x="1418425" y="1974165"/>
                  </a:lnTo>
                  <a:lnTo>
                    <a:pt x="1371041" y="1992472"/>
                  </a:lnTo>
                  <a:lnTo>
                    <a:pt x="1323175" y="2008336"/>
                  </a:lnTo>
                  <a:lnTo>
                    <a:pt x="1274827" y="2021758"/>
                  </a:lnTo>
                  <a:lnTo>
                    <a:pt x="1225997" y="2032738"/>
                  </a:lnTo>
                  <a:lnTo>
                    <a:pt x="1176683" y="2041277"/>
                  </a:lnTo>
                  <a:lnTo>
                    <a:pt x="1126886" y="2047375"/>
                  </a:lnTo>
                  <a:lnTo>
                    <a:pt x="1076604" y="2051034"/>
                  </a:lnTo>
                  <a:lnTo>
                    <a:pt x="1025837" y="2052253"/>
                  </a:lnTo>
                  <a:close/>
                </a:path>
              </a:pathLst>
            </a:custGeom>
            <a:solidFill>
              <a:srgbClr val="217DEE"/>
            </a:solidFill>
          </p:spPr>
          <p:txBody>
            <a:bodyPr wrap="square" lIns="0" tIns="0" rIns="0" bIns="0" rtlCol="0"/>
            <a:lstStyle/>
            <a:p>
              <a:endParaRPr/>
            </a:p>
          </p:txBody>
        </p:sp>
        <p:sp>
          <p:nvSpPr>
            <p:cNvPr id="7" name="object 7"/>
            <p:cNvSpPr/>
            <p:nvPr/>
          </p:nvSpPr>
          <p:spPr>
            <a:xfrm>
              <a:off x="8240895" y="2127779"/>
              <a:ext cx="1816100" cy="1816735"/>
            </a:xfrm>
            <a:custGeom>
              <a:avLst/>
              <a:gdLst/>
              <a:ahLst/>
              <a:cxnLst/>
              <a:rect l="l" t="t" r="r" b="b"/>
              <a:pathLst>
                <a:path w="1816100" h="1816735">
                  <a:moveTo>
                    <a:pt x="907866" y="1816244"/>
                  </a:moveTo>
                  <a:lnTo>
                    <a:pt x="856553" y="1814834"/>
                  </a:lnTo>
                  <a:lnTo>
                    <a:pt x="805799" y="1810603"/>
                  </a:lnTo>
                  <a:lnTo>
                    <a:pt x="755604" y="1803551"/>
                  </a:lnTo>
                  <a:lnTo>
                    <a:pt x="705968" y="1793678"/>
                  </a:lnTo>
                  <a:lnTo>
                    <a:pt x="656891" y="1780984"/>
                  </a:lnTo>
                  <a:lnTo>
                    <a:pt x="608373" y="1765470"/>
                  </a:lnTo>
                  <a:lnTo>
                    <a:pt x="560415" y="1747135"/>
                  </a:lnTo>
                  <a:lnTo>
                    <a:pt x="513555" y="1726173"/>
                  </a:lnTo>
                  <a:lnTo>
                    <a:pt x="468290" y="1702825"/>
                  </a:lnTo>
                  <a:lnTo>
                    <a:pt x="424621" y="1677089"/>
                  </a:lnTo>
                  <a:lnTo>
                    <a:pt x="382547" y="1648966"/>
                  </a:lnTo>
                  <a:lnTo>
                    <a:pt x="342068" y="1618455"/>
                  </a:lnTo>
                  <a:lnTo>
                    <a:pt x="303185" y="1585557"/>
                  </a:lnTo>
                  <a:lnTo>
                    <a:pt x="265897" y="1550272"/>
                  </a:lnTo>
                  <a:lnTo>
                    <a:pt x="230605" y="1512973"/>
                  </a:lnTo>
                  <a:lnTo>
                    <a:pt x="197710" y="1474078"/>
                  </a:lnTo>
                  <a:lnTo>
                    <a:pt x="167209" y="1433585"/>
                  </a:lnTo>
                  <a:lnTo>
                    <a:pt x="139099" y="1391493"/>
                  </a:lnTo>
                  <a:lnTo>
                    <a:pt x="113378" y="1347803"/>
                  </a:lnTo>
                  <a:lnTo>
                    <a:pt x="90042" y="1302512"/>
                  </a:lnTo>
                  <a:lnTo>
                    <a:pt x="69090" y="1255620"/>
                  </a:lnTo>
                  <a:lnTo>
                    <a:pt x="50760" y="1207666"/>
                  </a:lnTo>
                  <a:lnTo>
                    <a:pt x="35250" y="1159148"/>
                  </a:lnTo>
                  <a:lnTo>
                    <a:pt x="22560" y="1110067"/>
                  </a:lnTo>
                  <a:lnTo>
                    <a:pt x="12690" y="1060422"/>
                  </a:lnTo>
                  <a:lnTo>
                    <a:pt x="5640" y="1010216"/>
                  </a:lnTo>
                  <a:lnTo>
                    <a:pt x="1410" y="959449"/>
                  </a:lnTo>
                  <a:lnTo>
                    <a:pt x="0" y="908122"/>
                  </a:lnTo>
                  <a:lnTo>
                    <a:pt x="1410" y="856795"/>
                  </a:lnTo>
                  <a:lnTo>
                    <a:pt x="5640" y="806028"/>
                  </a:lnTo>
                  <a:lnTo>
                    <a:pt x="12690" y="755821"/>
                  </a:lnTo>
                  <a:lnTo>
                    <a:pt x="22560" y="706177"/>
                  </a:lnTo>
                  <a:lnTo>
                    <a:pt x="35250" y="657095"/>
                  </a:lnTo>
                  <a:lnTo>
                    <a:pt x="50760" y="608577"/>
                  </a:lnTo>
                  <a:lnTo>
                    <a:pt x="69090" y="560624"/>
                  </a:lnTo>
                  <a:lnTo>
                    <a:pt x="90042" y="513732"/>
                  </a:lnTo>
                  <a:lnTo>
                    <a:pt x="113378" y="468441"/>
                  </a:lnTo>
                  <a:lnTo>
                    <a:pt x="139099" y="424750"/>
                  </a:lnTo>
                  <a:lnTo>
                    <a:pt x="167209" y="382659"/>
                  </a:lnTo>
                  <a:lnTo>
                    <a:pt x="197710" y="342166"/>
                  </a:lnTo>
                  <a:lnTo>
                    <a:pt x="230605" y="303270"/>
                  </a:lnTo>
                  <a:lnTo>
                    <a:pt x="265897" y="265972"/>
                  </a:lnTo>
                  <a:lnTo>
                    <a:pt x="303185" y="230686"/>
                  </a:lnTo>
                  <a:lnTo>
                    <a:pt x="342068" y="197789"/>
                  </a:lnTo>
                  <a:lnTo>
                    <a:pt x="382547" y="167278"/>
                  </a:lnTo>
                  <a:lnTo>
                    <a:pt x="424621" y="139155"/>
                  </a:lnTo>
                  <a:lnTo>
                    <a:pt x="468290" y="113419"/>
                  </a:lnTo>
                  <a:lnTo>
                    <a:pt x="513555" y="90070"/>
                  </a:lnTo>
                  <a:lnTo>
                    <a:pt x="560415" y="69109"/>
                  </a:lnTo>
                  <a:lnTo>
                    <a:pt x="608373" y="50774"/>
                  </a:lnTo>
                  <a:lnTo>
                    <a:pt x="656891" y="35260"/>
                  </a:lnTo>
                  <a:lnTo>
                    <a:pt x="705968" y="22566"/>
                  </a:lnTo>
                  <a:lnTo>
                    <a:pt x="755604" y="12693"/>
                  </a:lnTo>
                  <a:lnTo>
                    <a:pt x="805799" y="5641"/>
                  </a:lnTo>
                  <a:lnTo>
                    <a:pt x="856553" y="1410"/>
                  </a:lnTo>
                  <a:lnTo>
                    <a:pt x="907866" y="0"/>
                  </a:lnTo>
                  <a:lnTo>
                    <a:pt x="959178" y="1410"/>
                  </a:lnTo>
                  <a:lnTo>
                    <a:pt x="1009931" y="5641"/>
                  </a:lnTo>
                  <a:lnTo>
                    <a:pt x="1060123" y="12693"/>
                  </a:lnTo>
                  <a:lnTo>
                    <a:pt x="1109753" y="22566"/>
                  </a:lnTo>
                  <a:lnTo>
                    <a:pt x="1158821" y="35260"/>
                  </a:lnTo>
                  <a:lnTo>
                    <a:pt x="1207326" y="50774"/>
                  </a:lnTo>
                  <a:lnTo>
                    <a:pt x="1255266" y="69109"/>
                  </a:lnTo>
                  <a:lnTo>
                    <a:pt x="1302144" y="90070"/>
                  </a:lnTo>
                  <a:lnTo>
                    <a:pt x="1347422" y="113419"/>
                  </a:lnTo>
                  <a:lnTo>
                    <a:pt x="1391101" y="139155"/>
                  </a:lnTo>
                  <a:lnTo>
                    <a:pt x="1433180" y="167278"/>
                  </a:lnTo>
                  <a:lnTo>
                    <a:pt x="1473662" y="197789"/>
                  </a:lnTo>
                  <a:lnTo>
                    <a:pt x="1512546" y="230686"/>
                  </a:lnTo>
                  <a:lnTo>
                    <a:pt x="1549835" y="265972"/>
                  </a:lnTo>
                  <a:lnTo>
                    <a:pt x="1585110" y="303270"/>
                  </a:lnTo>
                  <a:lnTo>
                    <a:pt x="1617998" y="342166"/>
                  </a:lnTo>
                  <a:lnTo>
                    <a:pt x="1648500" y="382659"/>
                  </a:lnTo>
                  <a:lnTo>
                    <a:pt x="1676616" y="424750"/>
                  </a:lnTo>
                  <a:lnTo>
                    <a:pt x="1702344" y="468441"/>
                  </a:lnTo>
                  <a:lnTo>
                    <a:pt x="1725686" y="513732"/>
                  </a:lnTo>
                  <a:lnTo>
                    <a:pt x="1746642" y="560624"/>
                  </a:lnTo>
                  <a:lnTo>
                    <a:pt x="1764972" y="608577"/>
                  </a:lnTo>
                  <a:lnTo>
                    <a:pt x="1780482" y="657095"/>
                  </a:lnTo>
                  <a:lnTo>
                    <a:pt x="1793172" y="706177"/>
                  </a:lnTo>
                  <a:lnTo>
                    <a:pt x="1803042" y="755821"/>
                  </a:lnTo>
                  <a:lnTo>
                    <a:pt x="1810092" y="806028"/>
                  </a:lnTo>
                  <a:lnTo>
                    <a:pt x="1814322" y="856795"/>
                  </a:lnTo>
                  <a:lnTo>
                    <a:pt x="1815732" y="908122"/>
                  </a:lnTo>
                  <a:lnTo>
                    <a:pt x="1814322" y="959449"/>
                  </a:lnTo>
                  <a:lnTo>
                    <a:pt x="1810092" y="1010216"/>
                  </a:lnTo>
                  <a:lnTo>
                    <a:pt x="1803042" y="1060422"/>
                  </a:lnTo>
                  <a:lnTo>
                    <a:pt x="1793172" y="1110067"/>
                  </a:lnTo>
                  <a:lnTo>
                    <a:pt x="1780482" y="1159148"/>
                  </a:lnTo>
                  <a:lnTo>
                    <a:pt x="1764972" y="1207666"/>
                  </a:lnTo>
                  <a:lnTo>
                    <a:pt x="1746642" y="1255620"/>
                  </a:lnTo>
                  <a:lnTo>
                    <a:pt x="1725686" y="1302512"/>
                  </a:lnTo>
                  <a:lnTo>
                    <a:pt x="1702344" y="1347803"/>
                  </a:lnTo>
                  <a:lnTo>
                    <a:pt x="1676616" y="1391493"/>
                  </a:lnTo>
                  <a:lnTo>
                    <a:pt x="1648500" y="1433585"/>
                  </a:lnTo>
                  <a:lnTo>
                    <a:pt x="1617998" y="1474078"/>
                  </a:lnTo>
                  <a:lnTo>
                    <a:pt x="1585110" y="1512973"/>
                  </a:lnTo>
                  <a:lnTo>
                    <a:pt x="1549835" y="1550272"/>
                  </a:lnTo>
                  <a:lnTo>
                    <a:pt x="1512546" y="1585557"/>
                  </a:lnTo>
                  <a:lnTo>
                    <a:pt x="1473662" y="1618455"/>
                  </a:lnTo>
                  <a:lnTo>
                    <a:pt x="1433180" y="1648966"/>
                  </a:lnTo>
                  <a:lnTo>
                    <a:pt x="1391101" y="1677089"/>
                  </a:lnTo>
                  <a:lnTo>
                    <a:pt x="1347422" y="1702825"/>
                  </a:lnTo>
                  <a:lnTo>
                    <a:pt x="1302144" y="1726173"/>
                  </a:lnTo>
                  <a:lnTo>
                    <a:pt x="1255266" y="1747135"/>
                  </a:lnTo>
                  <a:lnTo>
                    <a:pt x="1207326" y="1765470"/>
                  </a:lnTo>
                  <a:lnTo>
                    <a:pt x="1158821" y="1780984"/>
                  </a:lnTo>
                  <a:lnTo>
                    <a:pt x="1109753" y="1793678"/>
                  </a:lnTo>
                  <a:lnTo>
                    <a:pt x="1060123" y="1803551"/>
                  </a:lnTo>
                  <a:lnTo>
                    <a:pt x="1009931" y="1810603"/>
                  </a:lnTo>
                  <a:lnTo>
                    <a:pt x="959178" y="1814834"/>
                  </a:lnTo>
                  <a:lnTo>
                    <a:pt x="907866" y="1816244"/>
                  </a:lnTo>
                  <a:close/>
                </a:path>
              </a:pathLst>
            </a:custGeom>
            <a:solidFill>
              <a:srgbClr val="FFFFFF"/>
            </a:solidFill>
          </p:spPr>
          <p:txBody>
            <a:bodyPr wrap="square" lIns="0" tIns="0" rIns="0" bIns="0" rtlCol="0"/>
            <a:lstStyle/>
            <a:p>
              <a:endParaRPr/>
            </a:p>
          </p:txBody>
        </p:sp>
        <p:sp>
          <p:nvSpPr>
            <p:cNvPr id="8" name="object 8"/>
            <p:cNvSpPr/>
            <p:nvPr/>
          </p:nvSpPr>
          <p:spPr>
            <a:xfrm>
              <a:off x="8363996" y="2250914"/>
              <a:ext cx="1569720" cy="1570355"/>
            </a:xfrm>
            <a:custGeom>
              <a:avLst/>
              <a:gdLst/>
              <a:ahLst/>
              <a:cxnLst/>
              <a:rect l="l" t="t" r="r" b="b"/>
              <a:pathLst>
                <a:path w="1569720" h="1570354">
                  <a:moveTo>
                    <a:pt x="784765" y="1569974"/>
                  </a:moveTo>
                  <a:lnTo>
                    <a:pt x="731250" y="1568377"/>
                  </a:lnTo>
                  <a:lnTo>
                    <a:pt x="679057" y="1563586"/>
                  </a:lnTo>
                  <a:lnTo>
                    <a:pt x="628186" y="1555602"/>
                  </a:lnTo>
                  <a:lnTo>
                    <a:pt x="578638" y="1544425"/>
                  </a:lnTo>
                  <a:lnTo>
                    <a:pt x="530413" y="1530055"/>
                  </a:lnTo>
                  <a:lnTo>
                    <a:pt x="483509" y="1512491"/>
                  </a:lnTo>
                  <a:lnTo>
                    <a:pt x="437927" y="1491735"/>
                  </a:lnTo>
                  <a:lnTo>
                    <a:pt x="393667" y="1467787"/>
                  </a:lnTo>
                  <a:lnTo>
                    <a:pt x="350728" y="1440646"/>
                  </a:lnTo>
                  <a:lnTo>
                    <a:pt x="309110" y="1410312"/>
                  </a:lnTo>
                  <a:lnTo>
                    <a:pt x="268814" y="1376787"/>
                  </a:lnTo>
                  <a:lnTo>
                    <a:pt x="229838" y="1340070"/>
                  </a:lnTo>
                  <a:lnTo>
                    <a:pt x="193132" y="1301084"/>
                  </a:lnTo>
                  <a:lnTo>
                    <a:pt x="159616" y="1260776"/>
                  </a:lnTo>
                  <a:lnTo>
                    <a:pt x="129291" y="1219147"/>
                  </a:lnTo>
                  <a:lnTo>
                    <a:pt x="102158" y="1176196"/>
                  </a:lnTo>
                  <a:lnTo>
                    <a:pt x="78216" y="1131923"/>
                  </a:lnTo>
                  <a:lnTo>
                    <a:pt x="57466" y="1086328"/>
                  </a:lnTo>
                  <a:lnTo>
                    <a:pt x="39907" y="1039411"/>
                  </a:lnTo>
                  <a:lnTo>
                    <a:pt x="25541" y="991172"/>
                  </a:lnTo>
                  <a:lnTo>
                    <a:pt x="14367" y="941610"/>
                  </a:lnTo>
                  <a:lnTo>
                    <a:pt x="6385" y="890725"/>
                  </a:lnTo>
                  <a:lnTo>
                    <a:pt x="1596" y="838517"/>
                  </a:lnTo>
                  <a:lnTo>
                    <a:pt x="0" y="784987"/>
                  </a:lnTo>
                  <a:lnTo>
                    <a:pt x="1596" y="731456"/>
                  </a:lnTo>
                  <a:lnTo>
                    <a:pt x="6385" y="679248"/>
                  </a:lnTo>
                  <a:lnTo>
                    <a:pt x="14367" y="628364"/>
                  </a:lnTo>
                  <a:lnTo>
                    <a:pt x="25541" y="578802"/>
                  </a:lnTo>
                  <a:lnTo>
                    <a:pt x="39907" y="530562"/>
                  </a:lnTo>
                  <a:lnTo>
                    <a:pt x="57466" y="483645"/>
                  </a:lnTo>
                  <a:lnTo>
                    <a:pt x="78216" y="438050"/>
                  </a:lnTo>
                  <a:lnTo>
                    <a:pt x="102158" y="393778"/>
                  </a:lnTo>
                  <a:lnTo>
                    <a:pt x="129291" y="350827"/>
                  </a:lnTo>
                  <a:lnTo>
                    <a:pt x="159616" y="309197"/>
                  </a:lnTo>
                  <a:lnTo>
                    <a:pt x="193132" y="268890"/>
                  </a:lnTo>
                  <a:lnTo>
                    <a:pt x="229838" y="229903"/>
                  </a:lnTo>
                  <a:lnTo>
                    <a:pt x="268814" y="193186"/>
                  </a:lnTo>
                  <a:lnTo>
                    <a:pt x="309110" y="159661"/>
                  </a:lnTo>
                  <a:lnTo>
                    <a:pt x="350728" y="129328"/>
                  </a:lnTo>
                  <a:lnTo>
                    <a:pt x="393667" y="102187"/>
                  </a:lnTo>
                  <a:lnTo>
                    <a:pt x="437927" y="78238"/>
                  </a:lnTo>
                  <a:lnTo>
                    <a:pt x="483509" y="57482"/>
                  </a:lnTo>
                  <a:lnTo>
                    <a:pt x="530413" y="39919"/>
                  </a:lnTo>
                  <a:lnTo>
                    <a:pt x="578638" y="25548"/>
                  </a:lnTo>
                  <a:lnTo>
                    <a:pt x="628186" y="14371"/>
                  </a:lnTo>
                  <a:lnTo>
                    <a:pt x="679057" y="6387"/>
                  </a:lnTo>
                  <a:lnTo>
                    <a:pt x="731250" y="1596"/>
                  </a:lnTo>
                  <a:lnTo>
                    <a:pt x="784765" y="0"/>
                  </a:lnTo>
                  <a:lnTo>
                    <a:pt x="838281" y="1596"/>
                  </a:lnTo>
                  <a:lnTo>
                    <a:pt x="890474" y="6387"/>
                  </a:lnTo>
                  <a:lnTo>
                    <a:pt x="941344" y="14371"/>
                  </a:lnTo>
                  <a:lnTo>
                    <a:pt x="990892" y="25548"/>
                  </a:lnTo>
                  <a:lnTo>
                    <a:pt x="1039118" y="39919"/>
                  </a:lnTo>
                  <a:lnTo>
                    <a:pt x="1086022" y="57482"/>
                  </a:lnTo>
                  <a:lnTo>
                    <a:pt x="1131603" y="78238"/>
                  </a:lnTo>
                  <a:lnTo>
                    <a:pt x="1175864" y="102187"/>
                  </a:lnTo>
                  <a:lnTo>
                    <a:pt x="1218803" y="129328"/>
                  </a:lnTo>
                  <a:lnTo>
                    <a:pt x="1260420" y="159661"/>
                  </a:lnTo>
                  <a:lnTo>
                    <a:pt x="1300716" y="193186"/>
                  </a:lnTo>
                  <a:lnTo>
                    <a:pt x="1339692" y="229903"/>
                  </a:lnTo>
                  <a:lnTo>
                    <a:pt x="1376399" y="268890"/>
                  </a:lnTo>
                  <a:lnTo>
                    <a:pt x="1409915" y="309197"/>
                  </a:lnTo>
                  <a:lnTo>
                    <a:pt x="1440239" y="350827"/>
                  </a:lnTo>
                  <a:lnTo>
                    <a:pt x="1467373" y="393778"/>
                  </a:lnTo>
                  <a:lnTo>
                    <a:pt x="1491314" y="438050"/>
                  </a:lnTo>
                  <a:lnTo>
                    <a:pt x="1512065" y="483645"/>
                  </a:lnTo>
                  <a:lnTo>
                    <a:pt x="1529623" y="530562"/>
                  </a:lnTo>
                  <a:lnTo>
                    <a:pt x="1543989" y="578802"/>
                  </a:lnTo>
                  <a:lnTo>
                    <a:pt x="1555163" y="628364"/>
                  </a:lnTo>
                  <a:lnTo>
                    <a:pt x="1563145" y="679248"/>
                  </a:lnTo>
                  <a:lnTo>
                    <a:pt x="1567934" y="731456"/>
                  </a:lnTo>
                  <a:lnTo>
                    <a:pt x="1569531" y="784987"/>
                  </a:lnTo>
                  <a:lnTo>
                    <a:pt x="1567934" y="838517"/>
                  </a:lnTo>
                  <a:lnTo>
                    <a:pt x="1563145" y="890725"/>
                  </a:lnTo>
                  <a:lnTo>
                    <a:pt x="1555163" y="941610"/>
                  </a:lnTo>
                  <a:lnTo>
                    <a:pt x="1543989" y="991172"/>
                  </a:lnTo>
                  <a:lnTo>
                    <a:pt x="1529623" y="1039411"/>
                  </a:lnTo>
                  <a:lnTo>
                    <a:pt x="1512065" y="1086328"/>
                  </a:lnTo>
                  <a:lnTo>
                    <a:pt x="1491314" y="1131923"/>
                  </a:lnTo>
                  <a:lnTo>
                    <a:pt x="1467373" y="1176196"/>
                  </a:lnTo>
                  <a:lnTo>
                    <a:pt x="1440239" y="1219147"/>
                  </a:lnTo>
                  <a:lnTo>
                    <a:pt x="1409915" y="1260776"/>
                  </a:lnTo>
                  <a:lnTo>
                    <a:pt x="1376399" y="1301084"/>
                  </a:lnTo>
                  <a:lnTo>
                    <a:pt x="1339692" y="1340070"/>
                  </a:lnTo>
                  <a:lnTo>
                    <a:pt x="1300716" y="1376787"/>
                  </a:lnTo>
                  <a:lnTo>
                    <a:pt x="1260420" y="1410312"/>
                  </a:lnTo>
                  <a:lnTo>
                    <a:pt x="1218803" y="1440646"/>
                  </a:lnTo>
                  <a:lnTo>
                    <a:pt x="1175864" y="1467787"/>
                  </a:lnTo>
                  <a:lnTo>
                    <a:pt x="1131603" y="1491735"/>
                  </a:lnTo>
                  <a:lnTo>
                    <a:pt x="1086022" y="1512491"/>
                  </a:lnTo>
                  <a:lnTo>
                    <a:pt x="1039118" y="1530055"/>
                  </a:lnTo>
                  <a:lnTo>
                    <a:pt x="990892" y="1544425"/>
                  </a:lnTo>
                  <a:lnTo>
                    <a:pt x="941344" y="1555602"/>
                  </a:lnTo>
                  <a:lnTo>
                    <a:pt x="890474" y="1563586"/>
                  </a:lnTo>
                  <a:lnTo>
                    <a:pt x="838281" y="1568377"/>
                  </a:lnTo>
                  <a:lnTo>
                    <a:pt x="784765" y="1569974"/>
                  </a:lnTo>
                  <a:close/>
                </a:path>
              </a:pathLst>
            </a:custGeom>
            <a:solidFill>
              <a:srgbClr val="217DEE"/>
            </a:solidFill>
          </p:spPr>
          <p:txBody>
            <a:bodyPr wrap="square" lIns="0" tIns="0" rIns="0" bIns="0" rtlCol="0"/>
            <a:lstStyle/>
            <a:p>
              <a:endParaRPr/>
            </a:p>
          </p:txBody>
        </p:sp>
      </p:grpSp>
      <p:sp>
        <p:nvSpPr>
          <p:cNvPr id="9" name="object 9"/>
          <p:cNvSpPr txBox="1"/>
          <p:nvPr/>
        </p:nvSpPr>
        <p:spPr>
          <a:xfrm>
            <a:off x="6096000" y="1943100"/>
            <a:ext cx="6095999" cy="4208203"/>
          </a:xfrm>
          <a:prstGeom prst="rect">
            <a:avLst/>
          </a:prstGeom>
        </p:spPr>
        <p:txBody>
          <a:bodyPr vert="horz" wrap="square" lIns="0" tIns="553085" rIns="0" bIns="0" rtlCol="0">
            <a:spAutoFit/>
          </a:bodyPr>
          <a:lstStyle/>
          <a:p>
            <a:pPr marR="1270" algn="ctr">
              <a:lnSpc>
                <a:spcPct val="100000"/>
              </a:lnSpc>
              <a:spcBef>
                <a:spcPts val="4355"/>
              </a:spcBef>
            </a:pPr>
            <a:r>
              <a:rPr sz="7650" spc="-190" dirty="0">
                <a:solidFill>
                  <a:srgbClr val="FFFFFF"/>
                </a:solidFill>
                <a:latin typeface="Trebuchet MS"/>
                <a:cs typeface="Trebuchet MS"/>
              </a:rPr>
              <a:t>5</a:t>
            </a:r>
            <a:endParaRPr sz="7650" dirty="0">
              <a:latin typeface="Trebuchet MS"/>
              <a:cs typeface="Trebuchet MS"/>
            </a:endParaRPr>
          </a:p>
          <a:p>
            <a:pPr algn="ctr">
              <a:lnSpc>
                <a:spcPct val="100000"/>
              </a:lnSpc>
              <a:spcBef>
                <a:spcPts val="3220"/>
              </a:spcBef>
            </a:pPr>
            <a:r>
              <a:rPr sz="4800" spc="180" dirty="0">
                <a:latin typeface="Georgia" panose="02040502050405020303" pitchFamily="18" charset="0"/>
                <a:cs typeface="Trebuchet MS"/>
              </a:rPr>
              <a:t>Let's</a:t>
            </a:r>
            <a:r>
              <a:rPr sz="4800" spc="-300" dirty="0">
                <a:latin typeface="Georgia" panose="02040502050405020303" pitchFamily="18" charset="0"/>
                <a:cs typeface="Trebuchet MS"/>
              </a:rPr>
              <a:t> </a:t>
            </a:r>
            <a:r>
              <a:rPr sz="4800" spc="500" dirty="0">
                <a:latin typeface="Georgia" panose="02040502050405020303" pitchFamily="18" charset="0"/>
                <a:cs typeface="Trebuchet MS"/>
              </a:rPr>
              <a:t>go</a:t>
            </a:r>
            <a:endParaRPr sz="4800" dirty="0">
              <a:latin typeface="Georgia" panose="02040502050405020303" pitchFamily="18" charset="0"/>
              <a:cs typeface="Trebuchet MS"/>
            </a:endParaRPr>
          </a:p>
          <a:p>
            <a:pPr algn="ctr">
              <a:lnSpc>
                <a:spcPct val="100000"/>
              </a:lnSpc>
              <a:spcBef>
                <a:spcPts val="2350"/>
              </a:spcBef>
            </a:pPr>
            <a:r>
              <a:rPr sz="6600" b="1" spc="550" dirty="0">
                <a:latin typeface="Georgia" panose="02040502050405020303" pitchFamily="18" charset="0"/>
                <a:cs typeface="Trebuchet MS"/>
              </a:rPr>
              <a:t>CASHLESS</a:t>
            </a:r>
            <a:endParaRPr sz="6600" dirty="0">
              <a:latin typeface="Georgia" panose="02040502050405020303" pitchFamily="18" charset="0"/>
              <a:cs typeface="Trebuchet MS"/>
            </a:endParaRPr>
          </a:p>
        </p:txBody>
      </p:sp>
      <p:sp>
        <p:nvSpPr>
          <p:cNvPr id="11" name="Slide Number Placeholder 10"/>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42</a:t>
            </a:fld>
            <a:endParaRPr lang="en-IN"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0" y="0"/>
            <a:ext cx="18287999" cy="10286999"/>
          </a:xfrm>
          <a:prstGeom prst="rect">
            <a:avLst/>
          </a:prstGeom>
        </p:spPr>
      </p:pic>
      <p:sp>
        <p:nvSpPr>
          <p:cNvPr id="5" name="object 5"/>
          <p:cNvSpPr txBox="1"/>
          <p:nvPr/>
        </p:nvSpPr>
        <p:spPr>
          <a:xfrm>
            <a:off x="8410764" y="1895475"/>
            <a:ext cx="9877425" cy="2621872"/>
          </a:xfrm>
          <a:prstGeom prst="rect">
            <a:avLst/>
          </a:prstGeom>
          <a:solidFill>
            <a:srgbClr val="000000">
              <a:alpha val="50979"/>
            </a:srgbClr>
          </a:solidFill>
        </p:spPr>
        <p:txBody>
          <a:bodyPr vert="horz" wrap="square" lIns="0" tIns="539115" rIns="0" bIns="0" rtlCol="0">
            <a:spAutoFit/>
          </a:bodyPr>
          <a:lstStyle/>
          <a:p>
            <a:pPr marL="370840" marR="2243455">
              <a:lnSpc>
                <a:spcPts val="8100"/>
              </a:lnSpc>
              <a:spcBef>
                <a:spcPts val="4245"/>
              </a:spcBef>
            </a:pPr>
            <a:r>
              <a:rPr sz="5400" b="1" spc="710" dirty="0">
                <a:solidFill>
                  <a:schemeClr val="accent5">
                    <a:lumMod val="40000"/>
                    <a:lumOff val="60000"/>
                  </a:schemeClr>
                </a:solidFill>
                <a:latin typeface="Georgia" panose="02040502050405020303" pitchFamily="18" charset="0"/>
                <a:cs typeface="Trebuchet MS"/>
              </a:rPr>
              <a:t>TRANSACTIONS  </a:t>
            </a:r>
            <a:r>
              <a:rPr sz="5400" b="1" spc="585" dirty="0">
                <a:solidFill>
                  <a:schemeClr val="accent5">
                    <a:lumMod val="40000"/>
                    <a:lumOff val="60000"/>
                  </a:schemeClr>
                </a:solidFill>
                <a:latin typeface="Georgia" panose="02040502050405020303" pitchFamily="18" charset="0"/>
                <a:cs typeface="Trebuchet MS"/>
              </a:rPr>
              <a:t>WITHOUT</a:t>
            </a:r>
            <a:r>
              <a:rPr sz="5400" b="1" spc="-125" dirty="0">
                <a:solidFill>
                  <a:schemeClr val="accent5">
                    <a:lumMod val="40000"/>
                    <a:lumOff val="60000"/>
                  </a:schemeClr>
                </a:solidFill>
                <a:latin typeface="Georgia" panose="02040502050405020303" pitchFamily="18" charset="0"/>
                <a:cs typeface="Trebuchet MS"/>
              </a:rPr>
              <a:t> </a:t>
            </a:r>
            <a:r>
              <a:rPr sz="5400" b="1" spc="944" dirty="0">
                <a:solidFill>
                  <a:schemeClr val="accent5">
                    <a:lumMod val="40000"/>
                    <a:lumOff val="60000"/>
                  </a:schemeClr>
                </a:solidFill>
                <a:latin typeface="Georgia" panose="02040502050405020303" pitchFamily="18" charset="0"/>
                <a:cs typeface="Trebuchet MS"/>
              </a:rPr>
              <a:t>CASH</a:t>
            </a:r>
            <a:endParaRPr sz="5400" dirty="0">
              <a:solidFill>
                <a:schemeClr val="accent5">
                  <a:lumMod val="40000"/>
                  <a:lumOff val="60000"/>
                </a:schemeClr>
              </a:solidFill>
              <a:latin typeface="Georgia" panose="02040502050405020303" pitchFamily="18" charset="0"/>
              <a:cs typeface="Trebuchet MS"/>
            </a:endParaRPr>
          </a:p>
        </p:txBody>
      </p:sp>
      <p:sp>
        <p:nvSpPr>
          <p:cNvPr id="6" name="object 6"/>
          <p:cNvSpPr txBox="1"/>
          <p:nvPr/>
        </p:nvSpPr>
        <p:spPr>
          <a:xfrm>
            <a:off x="8410764" y="4810125"/>
            <a:ext cx="9877425" cy="836768"/>
          </a:xfrm>
          <a:prstGeom prst="rect">
            <a:avLst/>
          </a:prstGeom>
          <a:solidFill>
            <a:schemeClr val="bg2">
              <a:lumMod val="90000"/>
            </a:schemeClr>
          </a:solidFill>
        </p:spPr>
        <p:txBody>
          <a:bodyPr vert="horz" wrap="square" lIns="0" tIns="142875" rIns="0" bIns="0" rtlCol="0">
            <a:spAutoFit/>
          </a:bodyPr>
          <a:lstStyle/>
          <a:p>
            <a:pPr marL="475615">
              <a:lnSpc>
                <a:spcPct val="100000"/>
              </a:lnSpc>
              <a:spcBef>
                <a:spcPts val="1125"/>
              </a:spcBef>
            </a:pPr>
            <a:r>
              <a:rPr sz="4500" b="1" spc="135" dirty="0">
                <a:solidFill>
                  <a:srgbClr val="00B0F0"/>
                </a:solidFill>
                <a:latin typeface="Georgia" panose="02040502050405020303" pitchFamily="18" charset="0"/>
                <a:cs typeface="Trebuchet MS"/>
              </a:rPr>
              <a:t>IT'S</a:t>
            </a:r>
            <a:r>
              <a:rPr sz="4500" b="1" spc="-315" dirty="0">
                <a:solidFill>
                  <a:srgbClr val="00B0F0"/>
                </a:solidFill>
                <a:latin typeface="Georgia" panose="02040502050405020303" pitchFamily="18" charset="0"/>
                <a:cs typeface="Trebuchet MS"/>
              </a:rPr>
              <a:t> </a:t>
            </a:r>
            <a:r>
              <a:rPr sz="4500" b="1" spc="265" dirty="0">
                <a:solidFill>
                  <a:srgbClr val="00B0F0"/>
                </a:solidFill>
                <a:latin typeface="Georgia" panose="02040502050405020303" pitchFamily="18" charset="0"/>
                <a:cs typeface="Trebuchet MS"/>
              </a:rPr>
              <a:t>POSSIBLE</a:t>
            </a:r>
            <a:endParaRPr sz="4500" dirty="0">
              <a:solidFill>
                <a:srgbClr val="00B0F0"/>
              </a:solidFill>
              <a:latin typeface="Georgia" panose="02040502050405020303" pitchFamily="18" charset="0"/>
              <a:cs typeface="Trebuchet MS"/>
            </a:endParaRPr>
          </a:p>
        </p:txBody>
      </p:sp>
      <p:sp>
        <p:nvSpPr>
          <p:cNvPr id="4" name="Slide Number Placeholder 3"/>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43</a:t>
            </a:fld>
            <a:endParaRPr lang="en-IN"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39749" y="3015443"/>
            <a:ext cx="5349875" cy="3597395"/>
          </a:xfrm>
          <a:prstGeom prst="rect">
            <a:avLst/>
          </a:prstGeom>
        </p:spPr>
        <p:txBody>
          <a:bodyPr vert="horz" wrap="square" lIns="0" tIns="33020" rIns="0" bIns="0" rtlCol="0">
            <a:spAutoFit/>
          </a:bodyPr>
          <a:lstStyle/>
          <a:p>
            <a:pPr marL="12700" marR="5080">
              <a:lnSpc>
                <a:spcPts val="9450"/>
              </a:lnSpc>
              <a:spcBef>
                <a:spcPts val="260"/>
              </a:spcBef>
            </a:pPr>
            <a:r>
              <a:rPr sz="7200" dirty="0">
                <a:solidFill>
                  <a:schemeClr val="tx1">
                    <a:lumMod val="50000"/>
                    <a:lumOff val="50000"/>
                  </a:schemeClr>
                </a:solidFill>
                <a:latin typeface="Georgia" panose="02040502050405020303" pitchFamily="18" charset="0"/>
              </a:rPr>
              <a:t>DIGITAL  PAYMENT  </a:t>
            </a:r>
            <a:r>
              <a:rPr lang="en-US" sz="7200" dirty="0">
                <a:solidFill>
                  <a:schemeClr val="tx1">
                    <a:lumMod val="50000"/>
                    <a:lumOff val="50000"/>
                  </a:schemeClr>
                </a:solidFill>
                <a:latin typeface="Georgia" panose="02040502050405020303" pitchFamily="18" charset="0"/>
              </a:rPr>
              <a:t>M</a:t>
            </a:r>
            <a:r>
              <a:rPr sz="7200" dirty="0">
                <a:solidFill>
                  <a:schemeClr val="tx1">
                    <a:lumMod val="50000"/>
                    <a:lumOff val="50000"/>
                  </a:schemeClr>
                </a:solidFill>
                <a:latin typeface="Georgia" panose="02040502050405020303" pitchFamily="18" charset="0"/>
              </a:rPr>
              <a:t>ETHODS</a:t>
            </a:r>
          </a:p>
        </p:txBody>
      </p:sp>
      <p:sp>
        <p:nvSpPr>
          <p:cNvPr id="3" name="object 3"/>
          <p:cNvSpPr/>
          <p:nvPr/>
        </p:nvSpPr>
        <p:spPr>
          <a:xfrm>
            <a:off x="1" y="3048000"/>
            <a:ext cx="467359" cy="3562985"/>
          </a:xfrm>
          <a:custGeom>
            <a:avLst/>
            <a:gdLst/>
            <a:ahLst/>
            <a:cxnLst/>
            <a:rect l="l" t="t" r="r" b="b"/>
            <a:pathLst>
              <a:path w="467359" h="3562984">
                <a:moveTo>
                  <a:pt x="466735" y="3562381"/>
                </a:moveTo>
                <a:lnTo>
                  <a:pt x="0" y="3562381"/>
                </a:lnTo>
                <a:lnTo>
                  <a:pt x="0" y="0"/>
                </a:lnTo>
                <a:lnTo>
                  <a:pt x="466735" y="0"/>
                </a:lnTo>
                <a:lnTo>
                  <a:pt x="466735" y="3562381"/>
                </a:lnTo>
                <a:close/>
              </a:path>
            </a:pathLst>
          </a:custGeom>
          <a:solidFill>
            <a:srgbClr val="28CCB9"/>
          </a:solidFill>
        </p:spPr>
        <p:txBody>
          <a:bodyPr wrap="square" lIns="0" tIns="0" rIns="0" bIns="0" rtlCol="0"/>
          <a:lstStyle/>
          <a:p>
            <a:endParaRPr/>
          </a:p>
        </p:txBody>
      </p:sp>
      <p:sp>
        <p:nvSpPr>
          <p:cNvPr id="4" name="object 4"/>
          <p:cNvSpPr/>
          <p:nvPr/>
        </p:nvSpPr>
        <p:spPr>
          <a:xfrm>
            <a:off x="7010412" y="2114550"/>
            <a:ext cx="10534650" cy="5486400"/>
          </a:xfrm>
          <a:custGeom>
            <a:avLst/>
            <a:gdLst/>
            <a:ahLst/>
            <a:cxnLst/>
            <a:rect l="l" t="t" r="r" b="b"/>
            <a:pathLst>
              <a:path w="10534650" h="5486400">
                <a:moveTo>
                  <a:pt x="10534650" y="5486387"/>
                </a:moveTo>
                <a:lnTo>
                  <a:pt x="0" y="5486387"/>
                </a:lnTo>
                <a:lnTo>
                  <a:pt x="0" y="0"/>
                </a:lnTo>
                <a:lnTo>
                  <a:pt x="10534650" y="0"/>
                </a:lnTo>
                <a:lnTo>
                  <a:pt x="10534650" y="5486387"/>
                </a:lnTo>
                <a:close/>
              </a:path>
            </a:pathLst>
          </a:custGeom>
          <a:solidFill>
            <a:srgbClr val="28CCB9"/>
          </a:solidFill>
        </p:spPr>
        <p:txBody>
          <a:bodyPr wrap="square" lIns="0" tIns="0" rIns="0" bIns="0" rtlCol="0"/>
          <a:lstStyle/>
          <a:p>
            <a:endParaRPr>
              <a:latin typeface="Georgia" panose="02040502050405020303" pitchFamily="18" charset="0"/>
            </a:endParaRPr>
          </a:p>
        </p:txBody>
      </p:sp>
      <p:sp>
        <p:nvSpPr>
          <p:cNvPr id="5" name="object 5"/>
          <p:cNvSpPr txBox="1">
            <a:spLocks noGrp="1"/>
          </p:cNvSpPr>
          <p:nvPr>
            <p:ph type="title"/>
          </p:nvPr>
        </p:nvSpPr>
        <p:spPr>
          <a:xfrm>
            <a:off x="7407274" y="2423077"/>
            <a:ext cx="3267710" cy="485775"/>
          </a:xfrm>
          <a:prstGeom prst="rect">
            <a:avLst/>
          </a:prstGeom>
        </p:spPr>
        <p:txBody>
          <a:bodyPr vert="horz" wrap="square" lIns="0" tIns="14604" rIns="0" bIns="0" rtlCol="0">
            <a:spAutoFit/>
          </a:bodyPr>
          <a:lstStyle/>
          <a:p>
            <a:pPr marL="12700">
              <a:lnSpc>
                <a:spcPct val="100000"/>
              </a:lnSpc>
              <a:spcBef>
                <a:spcPts val="114"/>
              </a:spcBef>
            </a:pPr>
            <a:r>
              <a:rPr sz="3000" spc="-409" dirty="0" smtClean="0">
                <a:latin typeface="Georgia" panose="02040502050405020303" pitchFamily="18" charset="0"/>
              </a:rPr>
              <a:t>1.</a:t>
            </a:r>
            <a:r>
              <a:rPr sz="3000" spc="-135" dirty="0" smtClean="0">
                <a:latin typeface="Georgia" panose="02040502050405020303" pitchFamily="18" charset="0"/>
              </a:rPr>
              <a:t> </a:t>
            </a:r>
            <a:r>
              <a:rPr sz="3000" spc="-10" dirty="0" smtClean="0">
                <a:latin typeface="Georgia" panose="02040502050405020303" pitchFamily="18" charset="0"/>
              </a:rPr>
              <a:t>Internet</a:t>
            </a:r>
            <a:r>
              <a:rPr sz="3000" spc="-135" dirty="0" smtClean="0">
                <a:latin typeface="Georgia" panose="02040502050405020303" pitchFamily="18" charset="0"/>
              </a:rPr>
              <a:t> </a:t>
            </a:r>
            <a:r>
              <a:rPr sz="3000" spc="114" dirty="0" smtClean="0">
                <a:latin typeface="Georgia" panose="02040502050405020303" pitchFamily="18" charset="0"/>
              </a:rPr>
              <a:t>Banking</a:t>
            </a:r>
            <a:endParaRPr sz="3000" dirty="0">
              <a:latin typeface="Georgia" panose="02040502050405020303" pitchFamily="18" charset="0"/>
            </a:endParaRPr>
          </a:p>
        </p:txBody>
      </p:sp>
      <p:sp>
        <p:nvSpPr>
          <p:cNvPr id="6" name="object 6"/>
          <p:cNvSpPr txBox="1"/>
          <p:nvPr/>
        </p:nvSpPr>
        <p:spPr>
          <a:xfrm>
            <a:off x="7407274" y="2883135"/>
            <a:ext cx="9267190" cy="4782720"/>
          </a:xfrm>
          <a:prstGeom prst="rect">
            <a:avLst/>
          </a:prstGeom>
        </p:spPr>
        <p:txBody>
          <a:bodyPr vert="horz" wrap="square" lIns="0" tIns="164465" rIns="0" bIns="0" rtlCol="0">
            <a:spAutoFit/>
          </a:bodyPr>
          <a:lstStyle/>
          <a:p>
            <a:pPr marL="387350" indent="-375285">
              <a:lnSpc>
                <a:spcPct val="100000"/>
              </a:lnSpc>
              <a:spcBef>
                <a:spcPts val="1295"/>
              </a:spcBef>
              <a:buAutoNum type="arabicPeriod" startAt="2"/>
              <a:tabLst>
                <a:tab pos="387985" algn="l"/>
              </a:tabLst>
            </a:pPr>
            <a:r>
              <a:rPr sz="3000" spc="120" dirty="0" smtClean="0">
                <a:solidFill>
                  <a:srgbClr val="212121"/>
                </a:solidFill>
                <a:latin typeface="Georgia" panose="02040502050405020303" pitchFamily="18" charset="0"/>
                <a:cs typeface="Trebuchet MS"/>
              </a:rPr>
              <a:t>Mobile</a:t>
            </a:r>
            <a:r>
              <a:rPr sz="3000" spc="-160" dirty="0" smtClean="0">
                <a:solidFill>
                  <a:srgbClr val="212121"/>
                </a:solidFill>
                <a:latin typeface="Georgia" panose="02040502050405020303" pitchFamily="18" charset="0"/>
                <a:cs typeface="Trebuchet MS"/>
              </a:rPr>
              <a:t> </a:t>
            </a:r>
            <a:r>
              <a:rPr sz="3000" spc="114" dirty="0" smtClean="0">
                <a:solidFill>
                  <a:srgbClr val="212121"/>
                </a:solidFill>
                <a:latin typeface="Georgia" panose="02040502050405020303" pitchFamily="18" charset="0"/>
                <a:cs typeface="Trebuchet MS"/>
              </a:rPr>
              <a:t>Banking</a:t>
            </a:r>
            <a:endParaRPr sz="3000" dirty="0" smtClean="0">
              <a:latin typeface="Georgia" panose="02040502050405020303" pitchFamily="18" charset="0"/>
              <a:cs typeface="Trebuchet MS"/>
            </a:endParaRPr>
          </a:p>
          <a:p>
            <a:pPr marL="388620" indent="-376555">
              <a:lnSpc>
                <a:spcPct val="100000"/>
              </a:lnSpc>
              <a:spcBef>
                <a:spcPts val="1200"/>
              </a:spcBef>
              <a:buAutoNum type="arabicPeriod" startAt="2"/>
              <a:tabLst>
                <a:tab pos="389255" algn="l"/>
              </a:tabLst>
            </a:pPr>
            <a:r>
              <a:rPr sz="3000" spc="50" dirty="0" smtClean="0">
                <a:solidFill>
                  <a:srgbClr val="212121"/>
                </a:solidFill>
                <a:latin typeface="Georgia" panose="02040502050405020303" pitchFamily="18" charset="0"/>
                <a:cs typeface="Trebuchet MS"/>
              </a:rPr>
              <a:t>Debit</a:t>
            </a:r>
            <a:r>
              <a:rPr sz="3000" spc="-150" dirty="0" smtClean="0">
                <a:solidFill>
                  <a:srgbClr val="212121"/>
                </a:solidFill>
                <a:latin typeface="Georgia" panose="02040502050405020303" pitchFamily="18" charset="0"/>
                <a:cs typeface="Trebuchet MS"/>
              </a:rPr>
              <a:t> </a:t>
            </a:r>
            <a:r>
              <a:rPr sz="3000" spc="130" dirty="0" smtClean="0">
                <a:solidFill>
                  <a:srgbClr val="212121"/>
                </a:solidFill>
                <a:latin typeface="Georgia" panose="02040502050405020303" pitchFamily="18" charset="0"/>
                <a:cs typeface="Trebuchet MS"/>
              </a:rPr>
              <a:t>and</a:t>
            </a:r>
            <a:r>
              <a:rPr sz="3000" spc="-150" dirty="0" smtClean="0">
                <a:solidFill>
                  <a:srgbClr val="212121"/>
                </a:solidFill>
                <a:latin typeface="Georgia" panose="02040502050405020303" pitchFamily="18" charset="0"/>
                <a:cs typeface="Trebuchet MS"/>
              </a:rPr>
              <a:t> </a:t>
            </a:r>
            <a:r>
              <a:rPr sz="3000" spc="20" dirty="0" smtClean="0">
                <a:solidFill>
                  <a:srgbClr val="212121"/>
                </a:solidFill>
                <a:latin typeface="Georgia" panose="02040502050405020303" pitchFamily="18" charset="0"/>
                <a:cs typeface="Trebuchet MS"/>
              </a:rPr>
              <a:t>Credit</a:t>
            </a:r>
            <a:r>
              <a:rPr sz="3000" spc="-150" dirty="0" smtClean="0">
                <a:solidFill>
                  <a:srgbClr val="212121"/>
                </a:solidFill>
                <a:latin typeface="Georgia" panose="02040502050405020303" pitchFamily="18" charset="0"/>
                <a:cs typeface="Trebuchet MS"/>
              </a:rPr>
              <a:t> </a:t>
            </a:r>
            <a:r>
              <a:rPr sz="3000" spc="140" dirty="0" smtClean="0">
                <a:solidFill>
                  <a:srgbClr val="212121"/>
                </a:solidFill>
                <a:latin typeface="Georgia" panose="02040502050405020303" pitchFamily="18" charset="0"/>
                <a:cs typeface="Trebuchet MS"/>
              </a:rPr>
              <a:t>Cards</a:t>
            </a:r>
            <a:endParaRPr sz="3000" dirty="0" smtClean="0">
              <a:latin typeface="Georgia" panose="02040502050405020303" pitchFamily="18" charset="0"/>
              <a:cs typeface="Trebuchet MS"/>
            </a:endParaRPr>
          </a:p>
          <a:p>
            <a:pPr marL="390525" indent="-378460">
              <a:lnSpc>
                <a:spcPct val="100000"/>
              </a:lnSpc>
              <a:spcBef>
                <a:spcPts val="1200"/>
              </a:spcBef>
              <a:buAutoNum type="arabicPeriod" startAt="2"/>
              <a:tabLst>
                <a:tab pos="391160" algn="l"/>
              </a:tabLst>
            </a:pPr>
            <a:r>
              <a:rPr sz="3000" spc="120" dirty="0" smtClean="0">
                <a:solidFill>
                  <a:srgbClr val="212121"/>
                </a:solidFill>
                <a:latin typeface="Georgia" panose="02040502050405020303" pitchFamily="18" charset="0"/>
                <a:cs typeface="Trebuchet MS"/>
              </a:rPr>
              <a:t>Mobile</a:t>
            </a:r>
            <a:r>
              <a:rPr sz="3000" spc="-170" dirty="0" smtClean="0">
                <a:solidFill>
                  <a:srgbClr val="212121"/>
                </a:solidFill>
                <a:latin typeface="Georgia" panose="02040502050405020303" pitchFamily="18" charset="0"/>
                <a:cs typeface="Trebuchet MS"/>
              </a:rPr>
              <a:t> </a:t>
            </a:r>
            <a:r>
              <a:rPr sz="3000" spc="100" dirty="0" smtClean="0">
                <a:solidFill>
                  <a:srgbClr val="212121"/>
                </a:solidFill>
                <a:latin typeface="Georgia" panose="02040502050405020303" pitchFamily="18" charset="0"/>
                <a:cs typeface="Trebuchet MS"/>
              </a:rPr>
              <a:t>Wallets</a:t>
            </a:r>
            <a:endParaRPr sz="3000" dirty="0" smtClean="0">
              <a:latin typeface="Georgia" panose="02040502050405020303" pitchFamily="18" charset="0"/>
              <a:cs typeface="Trebuchet MS"/>
            </a:endParaRPr>
          </a:p>
          <a:p>
            <a:pPr marL="394335" indent="-382270">
              <a:lnSpc>
                <a:spcPct val="100000"/>
              </a:lnSpc>
              <a:spcBef>
                <a:spcPts val="1200"/>
              </a:spcBef>
              <a:buAutoNum type="arabicPeriod" startAt="2"/>
              <a:tabLst>
                <a:tab pos="394970" algn="l"/>
              </a:tabLst>
            </a:pPr>
            <a:r>
              <a:rPr sz="3000" spc="100" dirty="0" err="1" smtClean="0">
                <a:solidFill>
                  <a:srgbClr val="212121"/>
                </a:solidFill>
                <a:latin typeface="Georgia" panose="02040502050405020303" pitchFamily="18" charset="0"/>
                <a:cs typeface="Trebuchet MS"/>
              </a:rPr>
              <a:t>Aadhaar</a:t>
            </a:r>
            <a:r>
              <a:rPr sz="3000" spc="-140" dirty="0" smtClean="0">
                <a:solidFill>
                  <a:srgbClr val="212121"/>
                </a:solidFill>
                <a:latin typeface="Georgia" panose="02040502050405020303" pitchFamily="18" charset="0"/>
                <a:cs typeface="Trebuchet MS"/>
              </a:rPr>
              <a:t> </a:t>
            </a:r>
            <a:r>
              <a:rPr sz="3000" spc="125" dirty="0" smtClean="0">
                <a:solidFill>
                  <a:srgbClr val="212121"/>
                </a:solidFill>
                <a:latin typeface="Georgia" panose="02040502050405020303" pitchFamily="18" charset="0"/>
                <a:cs typeface="Trebuchet MS"/>
              </a:rPr>
              <a:t>Enabled</a:t>
            </a:r>
            <a:r>
              <a:rPr sz="3000" spc="-140" dirty="0" smtClean="0">
                <a:solidFill>
                  <a:srgbClr val="212121"/>
                </a:solidFill>
                <a:latin typeface="Georgia" panose="02040502050405020303" pitchFamily="18" charset="0"/>
                <a:cs typeface="Trebuchet MS"/>
              </a:rPr>
              <a:t> </a:t>
            </a:r>
            <a:r>
              <a:rPr sz="3000" spc="105" dirty="0" smtClean="0">
                <a:solidFill>
                  <a:srgbClr val="212121"/>
                </a:solidFill>
                <a:latin typeface="Georgia" panose="02040502050405020303" pitchFamily="18" charset="0"/>
                <a:cs typeface="Trebuchet MS"/>
              </a:rPr>
              <a:t>Payment</a:t>
            </a:r>
            <a:r>
              <a:rPr sz="3000" spc="-135" dirty="0" smtClean="0">
                <a:solidFill>
                  <a:srgbClr val="212121"/>
                </a:solidFill>
                <a:latin typeface="Georgia" panose="02040502050405020303" pitchFamily="18" charset="0"/>
                <a:cs typeface="Trebuchet MS"/>
              </a:rPr>
              <a:t> </a:t>
            </a:r>
            <a:r>
              <a:rPr sz="3000" spc="170" dirty="0" smtClean="0">
                <a:solidFill>
                  <a:srgbClr val="212121"/>
                </a:solidFill>
                <a:latin typeface="Georgia" panose="02040502050405020303" pitchFamily="18" charset="0"/>
                <a:cs typeface="Trebuchet MS"/>
              </a:rPr>
              <a:t>System</a:t>
            </a:r>
            <a:r>
              <a:rPr sz="3000" spc="-140" dirty="0" smtClean="0">
                <a:solidFill>
                  <a:srgbClr val="212121"/>
                </a:solidFill>
                <a:latin typeface="Georgia" panose="02040502050405020303" pitchFamily="18" charset="0"/>
                <a:cs typeface="Trebuchet MS"/>
              </a:rPr>
              <a:t> </a:t>
            </a:r>
            <a:r>
              <a:rPr sz="3000" spc="90" dirty="0" smtClean="0">
                <a:solidFill>
                  <a:srgbClr val="212121"/>
                </a:solidFill>
                <a:latin typeface="Georgia" panose="02040502050405020303" pitchFamily="18" charset="0"/>
                <a:cs typeface="Trebuchet MS"/>
              </a:rPr>
              <a:t>(AEPS)</a:t>
            </a:r>
            <a:endParaRPr sz="3000" dirty="0" smtClean="0">
              <a:latin typeface="Georgia" panose="02040502050405020303" pitchFamily="18" charset="0"/>
              <a:cs typeface="Trebuchet MS"/>
            </a:endParaRPr>
          </a:p>
          <a:p>
            <a:pPr marL="415290" indent="-403225">
              <a:lnSpc>
                <a:spcPct val="100000"/>
              </a:lnSpc>
              <a:spcBef>
                <a:spcPts val="1200"/>
              </a:spcBef>
              <a:buAutoNum type="arabicPeriod" startAt="2"/>
              <a:tabLst>
                <a:tab pos="415925" algn="l"/>
              </a:tabLst>
            </a:pPr>
            <a:r>
              <a:rPr sz="3000" spc="40" dirty="0" smtClean="0">
                <a:solidFill>
                  <a:srgbClr val="212121"/>
                </a:solidFill>
                <a:latin typeface="Georgia" panose="02040502050405020303" pitchFamily="18" charset="0"/>
                <a:cs typeface="Trebuchet MS"/>
              </a:rPr>
              <a:t>Unified</a:t>
            </a:r>
            <a:r>
              <a:rPr sz="3000" spc="-140" dirty="0" smtClean="0">
                <a:solidFill>
                  <a:srgbClr val="212121"/>
                </a:solidFill>
                <a:latin typeface="Georgia" panose="02040502050405020303" pitchFamily="18" charset="0"/>
                <a:cs typeface="Trebuchet MS"/>
              </a:rPr>
              <a:t> </a:t>
            </a:r>
            <a:r>
              <a:rPr sz="3000" spc="105" dirty="0" smtClean="0">
                <a:solidFill>
                  <a:srgbClr val="212121"/>
                </a:solidFill>
                <a:latin typeface="Georgia" panose="02040502050405020303" pitchFamily="18" charset="0"/>
                <a:cs typeface="Trebuchet MS"/>
              </a:rPr>
              <a:t>Payment</a:t>
            </a:r>
            <a:r>
              <a:rPr sz="3000" spc="-140" dirty="0" smtClean="0">
                <a:solidFill>
                  <a:srgbClr val="212121"/>
                </a:solidFill>
                <a:latin typeface="Georgia" panose="02040502050405020303" pitchFamily="18" charset="0"/>
                <a:cs typeface="Trebuchet MS"/>
              </a:rPr>
              <a:t> </a:t>
            </a:r>
            <a:r>
              <a:rPr sz="3000" spc="20" dirty="0" smtClean="0">
                <a:solidFill>
                  <a:srgbClr val="212121"/>
                </a:solidFill>
                <a:latin typeface="Georgia" panose="02040502050405020303" pitchFamily="18" charset="0"/>
                <a:cs typeface="Trebuchet MS"/>
              </a:rPr>
              <a:t>Interface</a:t>
            </a:r>
            <a:r>
              <a:rPr sz="3000" spc="-140" dirty="0" smtClean="0">
                <a:solidFill>
                  <a:srgbClr val="212121"/>
                </a:solidFill>
                <a:latin typeface="Georgia" panose="02040502050405020303" pitchFamily="18" charset="0"/>
                <a:cs typeface="Trebuchet MS"/>
              </a:rPr>
              <a:t> </a:t>
            </a:r>
            <a:r>
              <a:rPr sz="3000" spc="-30" dirty="0" smtClean="0">
                <a:solidFill>
                  <a:srgbClr val="212121"/>
                </a:solidFill>
                <a:latin typeface="Georgia" panose="02040502050405020303" pitchFamily="18" charset="0"/>
                <a:cs typeface="Trebuchet MS"/>
              </a:rPr>
              <a:t>(UPI)</a:t>
            </a:r>
            <a:endParaRPr sz="3000" dirty="0" smtClean="0">
              <a:latin typeface="Georgia" panose="02040502050405020303" pitchFamily="18" charset="0"/>
              <a:cs typeface="Trebuchet MS"/>
            </a:endParaRPr>
          </a:p>
          <a:p>
            <a:pPr marL="393700" indent="-381635">
              <a:lnSpc>
                <a:spcPct val="100000"/>
              </a:lnSpc>
              <a:spcBef>
                <a:spcPts val="1200"/>
              </a:spcBef>
              <a:buAutoNum type="arabicPeriod" startAt="2"/>
              <a:tabLst>
                <a:tab pos="394335" algn="l"/>
              </a:tabLst>
            </a:pPr>
            <a:r>
              <a:rPr sz="3000" spc="75" dirty="0" smtClean="0">
                <a:solidFill>
                  <a:srgbClr val="212121"/>
                </a:solidFill>
                <a:latin typeface="Georgia" panose="02040502050405020303" pitchFamily="18" charset="0"/>
                <a:cs typeface="Trebuchet MS"/>
              </a:rPr>
              <a:t>Unstructured</a:t>
            </a:r>
            <a:r>
              <a:rPr sz="3000" spc="-140" dirty="0" smtClean="0">
                <a:solidFill>
                  <a:srgbClr val="212121"/>
                </a:solidFill>
                <a:latin typeface="Georgia" panose="02040502050405020303" pitchFamily="18" charset="0"/>
                <a:cs typeface="Trebuchet MS"/>
              </a:rPr>
              <a:t> </a:t>
            </a:r>
            <a:r>
              <a:rPr sz="3000" spc="110" dirty="0" smtClean="0">
                <a:solidFill>
                  <a:srgbClr val="212121"/>
                </a:solidFill>
                <a:latin typeface="Georgia" panose="02040502050405020303" pitchFamily="18" charset="0"/>
                <a:cs typeface="Trebuchet MS"/>
              </a:rPr>
              <a:t>Supplementary</a:t>
            </a:r>
            <a:r>
              <a:rPr sz="3000" spc="-140" dirty="0" smtClean="0">
                <a:solidFill>
                  <a:srgbClr val="212121"/>
                </a:solidFill>
                <a:latin typeface="Georgia" panose="02040502050405020303" pitchFamily="18" charset="0"/>
                <a:cs typeface="Trebuchet MS"/>
              </a:rPr>
              <a:t> </a:t>
            </a:r>
            <a:r>
              <a:rPr sz="3000" spc="95" dirty="0" smtClean="0">
                <a:solidFill>
                  <a:srgbClr val="212121"/>
                </a:solidFill>
                <a:latin typeface="Georgia" panose="02040502050405020303" pitchFamily="18" charset="0"/>
                <a:cs typeface="Trebuchet MS"/>
              </a:rPr>
              <a:t>Service</a:t>
            </a:r>
            <a:r>
              <a:rPr sz="3000" spc="-140" dirty="0" smtClean="0">
                <a:solidFill>
                  <a:srgbClr val="212121"/>
                </a:solidFill>
                <a:latin typeface="Georgia" panose="02040502050405020303" pitchFamily="18" charset="0"/>
                <a:cs typeface="Trebuchet MS"/>
              </a:rPr>
              <a:t> </a:t>
            </a:r>
            <a:r>
              <a:rPr sz="3000" spc="70" dirty="0" smtClean="0">
                <a:solidFill>
                  <a:srgbClr val="212121"/>
                </a:solidFill>
                <a:latin typeface="Georgia" panose="02040502050405020303" pitchFamily="18" charset="0"/>
                <a:cs typeface="Trebuchet MS"/>
              </a:rPr>
              <a:t>Data</a:t>
            </a:r>
            <a:r>
              <a:rPr sz="3000" spc="-140" dirty="0" smtClean="0">
                <a:solidFill>
                  <a:srgbClr val="212121"/>
                </a:solidFill>
                <a:latin typeface="Georgia" panose="02040502050405020303" pitchFamily="18" charset="0"/>
                <a:cs typeface="Trebuchet MS"/>
              </a:rPr>
              <a:t> </a:t>
            </a:r>
            <a:r>
              <a:rPr sz="3000" spc="145" dirty="0" smtClean="0">
                <a:solidFill>
                  <a:srgbClr val="212121"/>
                </a:solidFill>
                <a:latin typeface="Georgia" panose="02040502050405020303" pitchFamily="18" charset="0"/>
                <a:cs typeface="Trebuchet MS"/>
              </a:rPr>
              <a:t>(USSD)</a:t>
            </a:r>
            <a:endParaRPr sz="3000" dirty="0" smtClean="0">
              <a:latin typeface="Georgia" panose="02040502050405020303" pitchFamily="18" charset="0"/>
              <a:cs typeface="Trebuchet MS"/>
            </a:endParaRPr>
          </a:p>
          <a:p>
            <a:pPr marL="411480" indent="-399415">
              <a:lnSpc>
                <a:spcPct val="100000"/>
              </a:lnSpc>
              <a:spcBef>
                <a:spcPts val="1200"/>
              </a:spcBef>
              <a:buAutoNum type="arabicPeriod" startAt="2"/>
              <a:tabLst>
                <a:tab pos="412115" algn="l"/>
              </a:tabLst>
            </a:pPr>
            <a:r>
              <a:rPr sz="3000" spc="45" dirty="0" smtClean="0">
                <a:solidFill>
                  <a:srgbClr val="212121"/>
                </a:solidFill>
                <a:latin typeface="Georgia" panose="02040502050405020303" pitchFamily="18" charset="0"/>
                <a:cs typeface="Trebuchet MS"/>
              </a:rPr>
              <a:t>Bharat</a:t>
            </a:r>
            <a:r>
              <a:rPr sz="3000" spc="-145" dirty="0" smtClean="0">
                <a:solidFill>
                  <a:srgbClr val="212121"/>
                </a:solidFill>
                <a:latin typeface="Georgia" panose="02040502050405020303" pitchFamily="18" charset="0"/>
                <a:cs typeface="Trebuchet MS"/>
              </a:rPr>
              <a:t> </a:t>
            </a:r>
            <a:r>
              <a:rPr sz="3000" spc="20" dirty="0" smtClean="0">
                <a:solidFill>
                  <a:srgbClr val="212121"/>
                </a:solidFill>
                <a:latin typeface="Georgia" panose="02040502050405020303" pitchFamily="18" charset="0"/>
                <a:cs typeface="Trebuchet MS"/>
              </a:rPr>
              <a:t>Interface</a:t>
            </a:r>
            <a:r>
              <a:rPr sz="3000" spc="-140" dirty="0" smtClean="0">
                <a:solidFill>
                  <a:srgbClr val="212121"/>
                </a:solidFill>
                <a:latin typeface="Georgia" panose="02040502050405020303" pitchFamily="18" charset="0"/>
                <a:cs typeface="Trebuchet MS"/>
              </a:rPr>
              <a:t> </a:t>
            </a:r>
            <a:r>
              <a:rPr sz="3000" dirty="0" smtClean="0">
                <a:solidFill>
                  <a:srgbClr val="212121"/>
                </a:solidFill>
                <a:latin typeface="Georgia" panose="02040502050405020303" pitchFamily="18" charset="0"/>
                <a:cs typeface="Trebuchet MS"/>
              </a:rPr>
              <a:t>for</a:t>
            </a:r>
            <a:r>
              <a:rPr sz="3000" spc="-140" dirty="0" smtClean="0">
                <a:solidFill>
                  <a:srgbClr val="212121"/>
                </a:solidFill>
                <a:latin typeface="Georgia" panose="02040502050405020303" pitchFamily="18" charset="0"/>
                <a:cs typeface="Trebuchet MS"/>
              </a:rPr>
              <a:t> </a:t>
            </a:r>
            <a:r>
              <a:rPr sz="3000" spc="220" dirty="0" smtClean="0">
                <a:solidFill>
                  <a:srgbClr val="212121"/>
                </a:solidFill>
                <a:latin typeface="Georgia" panose="02040502050405020303" pitchFamily="18" charset="0"/>
                <a:cs typeface="Trebuchet MS"/>
              </a:rPr>
              <a:t>Money</a:t>
            </a:r>
            <a:r>
              <a:rPr sz="3000" spc="-140" dirty="0" smtClean="0">
                <a:solidFill>
                  <a:srgbClr val="212121"/>
                </a:solidFill>
                <a:latin typeface="Georgia" panose="02040502050405020303" pitchFamily="18" charset="0"/>
                <a:cs typeface="Trebuchet MS"/>
              </a:rPr>
              <a:t> </a:t>
            </a:r>
            <a:r>
              <a:rPr sz="3000" spc="70" dirty="0" smtClean="0">
                <a:solidFill>
                  <a:srgbClr val="212121"/>
                </a:solidFill>
                <a:latin typeface="Georgia" panose="02040502050405020303" pitchFamily="18" charset="0"/>
                <a:cs typeface="Trebuchet MS"/>
              </a:rPr>
              <a:t>(BHIM)</a:t>
            </a:r>
            <a:endParaRPr sz="3000" dirty="0">
              <a:latin typeface="Georgia" panose="02040502050405020303" pitchFamily="18" charset="0"/>
              <a:cs typeface="Trebuchet MS"/>
            </a:endParaRPr>
          </a:p>
        </p:txBody>
      </p:sp>
      <p:sp>
        <p:nvSpPr>
          <p:cNvPr id="8" name="Slide Number Placeholder 7"/>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44</a:t>
            </a:fld>
            <a:endParaRPr lang="en-IN"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24" cy="10287000"/>
            <a:chOff x="0" y="0"/>
            <a:chExt cx="18288024" cy="10287000"/>
          </a:xfrm>
        </p:grpSpPr>
        <p:sp>
          <p:nvSpPr>
            <p:cNvPr id="3" name="object 3"/>
            <p:cNvSpPr/>
            <p:nvPr/>
          </p:nvSpPr>
          <p:spPr>
            <a:xfrm>
              <a:off x="0" y="0"/>
              <a:ext cx="10676255" cy="5638800"/>
            </a:xfrm>
            <a:custGeom>
              <a:avLst/>
              <a:gdLst/>
              <a:ahLst/>
              <a:cxnLst/>
              <a:rect l="l" t="t" r="r" b="b"/>
              <a:pathLst>
                <a:path w="10676255" h="5638800">
                  <a:moveTo>
                    <a:pt x="10675861" y="12"/>
                  </a:moveTo>
                  <a:lnTo>
                    <a:pt x="6848361" y="12"/>
                  </a:lnTo>
                  <a:lnTo>
                    <a:pt x="0" y="0"/>
                  </a:lnTo>
                  <a:lnTo>
                    <a:pt x="0" y="5638800"/>
                  </a:lnTo>
                  <a:lnTo>
                    <a:pt x="6848361" y="5638800"/>
                  </a:lnTo>
                  <a:lnTo>
                    <a:pt x="6848361" y="5631637"/>
                  </a:lnTo>
                  <a:lnTo>
                    <a:pt x="6857263" y="5637657"/>
                  </a:lnTo>
                  <a:lnTo>
                    <a:pt x="10675861" y="12"/>
                  </a:lnTo>
                  <a:close/>
                </a:path>
              </a:pathLst>
            </a:custGeom>
            <a:solidFill>
              <a:srgbClr val="28CCB9"/>
            </a:solidFill>
          </p:spPr>
          <p:txBody>
            <a:bodyPr wrap="square" lIns="0" tIns="0" rIns="0" bIns="0" rtlCol="0"/>
            <a:lstStyle/>
            <a:p>
              <a:endParaRPr/>
            </a:p>
          </p:txBody>
        </p:sp>
        <p:sp>
          <p:nvSpPr>
            <p:cNvPr id="4" name="object 4"/>
            <p:cNvSpPr/>
            <p:nvPr/>
          </p:nvSpPr>
          <p:spPr>
            <a:xfrm>
              <a:off x="1733116" y="1114425"/>
              <a:ext cx="4565015" cy="3051810"/>
            </a:xfrm>
            <a:custGeom>
              <a:avLst/>
              <a:gdLst/>
              <a:ahLst/>
              <a:cxnLst/>
              <a:rect l="l" t="t" r="r" b="b"/>
              <a:pathLst>
                <a:path w="4565015" h="3051810">
                  <a:moveTo>
                    <a:pt x="4564938" y="3051615"/>
                  </a:moveTo>
                  <a:lnTo>
                    <a:pt x="0" y="3051615"/>
                  </a:lnTo>
                  <a:lnTo>
                    <a:pt x="0" y="137971"/>
                  </a:lnTo>
                  <a:lnTo>
                    <a:pt x="7030" y="94327"/>
                  </a:lnTo>
                  <a:lnTo>
                    <a:pt x="26616" y="56448"/>
                  </a:lnTo>
                  <a:lnTo>
                    <a:pt x="56494" y="26594"/>
                  </a:lnTo>
                  <a:lnTo>
                    <a:pt x="94404" y="7025"/>
                  </a:lnTo>
                  <a:lnTo>
                    <a:pt x="138085" y="0"/>
                  </a:lnTo>
                  <a:lnTo>
                    <a:pt x="4426853" y="0"/>
                  </a:lnTo>
                  <a:lnTo>
                    <a:pt x="4469909" y="7025"/>
                  </a:lnTo>
                  <a:lnTo>
                    <a:pt x="4507741" y="26594"/>
                  </a:lnTo>
                  <a:lnTo>
                    <a:pt x="4537854" y="56448"/>
                  </a:lnTo>
                  <a:lnTo>
                    <a:pt x="4557751" y="94327"/>
                  </a:lnTo>
                  <a:lnTo>
                    <a:pt x="4564938" y="137971"/>
                  </a:lnTo>
                  <a:lnTo>
                    <a:pt x="4564938" y="3051615"/>
                  </a:lnTo>
                  <a:close/>
                </a:path>
              </a:pathLst>
            </a:custGeom>
            <a:solidFill>
              <a:srgbClr val="10202E"/>
            </a:solidFill>
          </p:spPr>
          <p:txBody>
            <a:bodyPr wrap="square" lIns="0" tIns="0" rIns="0" bIns="0" rtlCol="0"/>
            <a:lstStyle/>
            <a:p>
              <a:endParaRPr/>
            </a:p>
          </p:txBody>
        </p:sp>
        <p:pic>
          <p:nvPicPr>
            <p:cNvPr id="5" name="object 5"/>
            <p:cNvPicPr/>
            <p:nvPr/>
          </p:nvPicPr>
          <p:blipFill>
            <a:blip r:embed="rId2" cstate="print"/>
            <a:stretch>
              <a:fillRect/>
            </a:stretch>
          </p:blipFill>
          <p:spPr>
            <a:xfrm>
              <a:off x="1911857" y="1309204"/>
              <a:ext cx="4207433" cy="2705874"/>
            </a:xfrm>
            <a:prstGeom prst="rect">
              <a:avLst/>
            </a:prstGeom>
          </p:spPr>
        </p:pic>
        <p:sp>
          <p:nvSpPr>
            <p:cNvPr id="6" name="object 6"/>
            <p:cNvSpPr/>
            <p:nvPr/>
          </p:nvSpPr>
          <p:spPr>
            <a:xfrm>
              <a:off x="1266877" y="4166031"/>
              <a:ext cx="5495925" cy="196850"/>
            </a:xfrm>
            <a:custGeom>
              <a:avLst/>
              <a:gdLst/>
              <a:ahLst/>
              <a:cxnLst/>
              <a:rect l="l" t="t" r="r" b="b"/>
              <a:pathLst>
                <a:path w="5495925" h="196850">
                  <a:moveTo>
                    <a:pt x="5256199" y="196418"/>
                  </a:moveTo>
                  <a:lnTo>
                    <a:pt x="242845" y="196418"/>
                  </a:lnTo>
                  <a:lnTo>
                    <a:pt x="221139" y="193769"/>
                  </a:lnTo>
                  <a:lnTo>
                    <a:pt x="173825" y="183421"/>
                  </a:lnTo>
                  <a:lnTo>
                    <a:pt x="47111" y="146087"/>
                  </a:lnTo>
                  <a:lnTo>
                    <a:pt x="13808" y="121739"/>
                  </a:lnTo>
                  <a:lnTo>
                    <a:pt x="0" y="82783"/>
                  </a:lnTo>
                  <a:lnTo>
                    <a:pt x="0" y="0"/>
                  </a:lnTo>
                  <a:lnTo>
                    <a:pt x="5495871" y="0"/>
                  </a:lnTo>
                  <a:lnTo>
                    <a:pt x="5495871" y="100244"/>
                  </a:lnTo>
                  <a:lnTo>
                    <a:pt x="5470260" y="136653"/>
                  </a:lnTo>
                  <a:lnTo>
                    <a:pt x="5325219" y="183421"/>
                  </a:lnTo>
                  <a:lnTo>
                    <a:pt x="5277905" y="193769"/>
                  </a:lnTo>
                  <a:lnTo>
                    <a:pt x="5256199" y="196418"/>
                  </a:lnTo>
                  <a:close/>
                </a:path>
              </a:pathLst>
            </a:custGeom>
            <a:solidFill>
              <a:srgbClr val="E7E9EA"/>
            </a:solidFill>
          </p:spPr>
          <p:txBody>
            <a:bodyPr wrap="square" lIns="0" tIns="0" rIns="0" bIns="0" rtlCol="0"/>
            <a:lstStyle/>
            <a:p>
              <a:endParaRPr/>
            </a:p>
          </p:txBody>
        </p:sp>
        <p:sp>
          <p:nvSpPr>
            <p:cNvPr id="7" name="object 7"/>
            <p:cNvSpPr/>
            <p:nvPr/>
          </p:nvSpPr>
          <p:spPr>
            <a:xfrm>
              <a:off x="3607830" y="4166031"/>
              <a:ext cx="814069" cy="63500"/>
            </a:xfrm>
            <a:custGeom>
              <a:avLst/>
              <a:gdLst/>
              <a:ahLst/>
              <a:cxnLst/>
              <a:rect l="l" t="t" r="r" b="b"/>
              <a:pathLst>
                <a:path w="814070" h="63500">
                  <a:moveTo>
                    <a:pt x="745660" y="63304"/>
                  </a:moveTo>
                  <a:lnTo>
                    <a:pt x="68230" y="63304"/>
                  </a:lnTo>
                  <a:lnTo>
                    <a:pt x="42948" y="58435"/>
                  </a:lnTo>
                  <a:lnTo>
                    <a:pt x="21931" y="45043"/>
                  </a:lnTo>
                  <a:lnTo>
                    <a:pt x="7005" y="24956"/>
                  </a:lnTo>
                  <a:lnTo>
                    <a:pt x="0" y="0"/>
                  </a:lnTo>
                  <a:lnTo>
                    <a:pt x="813891" y="0"/>
                  </a:lnTo>
                  <a:lnTo>
                    <a:pt x="806885" y="24956"/>
                  </a:lnTo>
                  <a:lnTo>
                    <a:pt x="791959" y="45043"/>
                  </a:lnTo>
                  <a:lnTo>
                    <a:pt x="770942" y="58435"/>
                  </a:lnTo>
                  <a:lnTo>
                    <a:pt x="745660" y="63304"/>
                  </a:lnTo>
                  <a:close/>
                </a:path>
              </a:pathLst>
            </a:custGeom>
            <a:solidFill>
              <a:srgbClr val="C9D1D4"/>
            </a:solidFill>
          </p:spPr>
          <p:txBody>
            <a:bodyPr wrap="square" lIns="0" tIns="0" rIns="0" bIns="0" rtlCol="0"/>
            <a:lstStyle/>
            <a:p>
              <a:endParaRPr/>
            </a:p>
          </p:txBody>
        </p:sp>
        <p:sp>
          <p:nvSpPr>
            <p:cNvPr id="8" name="object 8"/>
            <p:cNvSpPr/>
            <p:nvPr/>
          </p:nvSpPr>
          <p:spPr>
            <a:xfrm>
              <a:off x="4184539" y="1114416"/>
              <a:ext cx="2113915" cy="3051810"/>
            </a:xfrm>
            <a:custGeom>
              <a:avLst/>
              <a:gdLst/>
              <a:ahLst/>
              <a:cxnLst/>
              <a:rect l="l" t="t" r="r" b="b"/>
              <a:pathLst>
                <a:path w="2113915" h="3051810">
                  <a:moveTo>
                    <a:pt x="2113517" y="3051615"/>
                  </a:moveTo>
                  <a:lnTo>
                    <a:pt x="1228147" y="3051615"/>
                  </a:lnTo>
                  <a:lnTo>
                    <a:pt x="0" y="0"/>
                  </a:lnTo>
                  <a:lnTo>
                    <a:pt x="1975432" y="0"/>
                  </a:lnTo>
                  <a:lnTo>
                    <a:pt x="2018489" y="7025"/>
                  </a:lnTo>
                  <a:lnTo>
                    <a:pt x="2056321" y="26594"/>
                  </a:lnTo>
                  <a:lnTo>
                    <a:pt x="2086433" y="56448"/>
                  </a:lnTo>
                  <a:lnTo>
                    <a:pt x="2106330" y="94327"/>
                  </a:lnTo>
                  <a:lnTo>
                    <a:pt x="2113517" y="137971"/>
                  </a:lnTo>
                  <a:lnTo>
                    <a:pt x="2113517" y="3051615"/>
                  </a:lnTo>
                  <a:close/>
                </a:path>
              </a:pathLst>
            </a:custGeom>
            <a:solidFill>
              <a:srgbClr val="FFFFFF">
                <a:alpha val="9802"/>
              </a:srgbClr>
            </a:solidFill>
          </p:spPr>
          <p:txBody>
            <a:bodyPr wrap="square" lIns="0" tIns="0" rIns="0" bIns="0" rtlCol="0"/>
            <a:lstStyle/>
            <a:p>
              <a:endParaRPr/>
            </a:p>
          </p:txBody>
        </p:sp>
        <p:sp>
          <p:nvSpPr>
            <p:cNvPr id="9" name="object 9"/>
            <p:cNvSpPr/>
            <p:nvPr/>
          </p:nvSpPr>
          <p:spPr>
            <a:xfrm>
              <a:off x="10108577" y="0"/>
              <a:ext cx="8179434" cy="10287000"/>
            </a:xfrm>
            <a:custGeom>
              <a:avLst/>
              <a:gdLst/>
              <a:ahLst/>
              <a:cxnLst/>
              <a:rect l="l" t="t" r="r" b="b"/>
              <a:pathLst>
                <a:path w="8179434" h="10287000">
                  <a:moveTo>
                    <a:pt x="1869308" y="8925246"/>
                  </a:moveTo>
                  <a:lnTo>
                    <a:pt x="0" y="7712518"/>
                  </a:lnTo>
                  <a:lnTo>
                    <a:pt x="5003507" y="0"/>
                  </a:lnTo>
                  <a:lnTo>
                    <a:pt x="8179422" y="0"/>
                  </a:lnTo>
                  <a:lnTo>
                    <a:pt x="8179422" y="10286999"/>
                  </a:lnTo>
                  <a:lnTo>
                    <a:pt x="3968355" y="10286999"/>
                  </a:lnTo>
                  <a:lnTo>
                    <a:pt x="1869308" y="8925246"/>
                  </a:lnTo>
                  <a:close/>
                </a:path>
              </a:pathLst>
            </a:custGeom>
            <a:solidFill>
              <a:srgbClr val="28CCB9"/>
            </a:solidFill>
          </p:spPr>
          <p:txBody>
            <a:bodyPr wrap="square" lIns="0" tIns="0" rIns="0" bIns="0" rtlCol="0"/>
            <a:lstStyle/>
            <a:p>
              <a:endParaRPr/>
            </a:p>
          </p:txBody>
        </p:sp>
        <p:sp>
          <p:nvSpPr>
            <p:cNvPr id="10" name="object 10"/>
            <p:cNvSpPr/>
            <p:nvPr/>
          </p:nvSpPr>
          <p:spPr>
            <a:xfrm>
              <a:off x="14554200" y="1114428"/>
              <a:ext cx="2000273" cy="3571872"/>
            </a:xfrm>
            <a:custGeom>
              <a:avLst/>
              <a:gdLst/>
              <a:ahLst/>
              <a:cxnLst/>
              <a:rect l="l" t="t" r="r" b="b"/>
              <a:pathLst>
                <a:path w="1457325" h="3201035">
                  <a:moveTo>
                    <a:pt x="1272944" y="3200412"/>
                  </a:moveTo>
                  <a:lnTo>
                    <a:pt x="184357" y="3200412"/>
                  </a:lnTo>
                  <a:lnTo>
                    <a:pt x="135138" y="3193864"/>
                  </a:lnTo>
                  <a:lnTo>
                    <a:pt x="91040" y="3175360"/>
                  </a:lnTo>
                  <a:lnTo>
                    <a:pt x="53770" y="3146608"/>
                  </a:lnTo>
                  <a:lnTo>
                    <a:pt x="25036" y="3109315"/>
                  </a:lnTo>
                  <a:lnTo>
                    <a:pt x="6543" y="3065191"/>
                  </a:lnTo>
                  <a:lnTo>
                    <a:pt x="0" y="3015942"/>
                  </a:lnTo>
                  <a:lnTo>
                    <a:pt x="0" y="184470"/>
                  </a:lnTo>
                  <a:lnTo>
                    <a:pt x="6543" y="135221"/>
                  </a:lnTo>
                  <a:lnTo>
                    <a:pt x="25036" y="91096"/>
                  </a:lnTo>
                  <a:lnTo>
                    <a:pt x="53770" y="53803"/>
                  </a:lnTo>
                  <a:lnTo>
                    <a:pt x="91040" y="25051"/>
                  </a:lnTo>
                  <a:lnTo>
                    <a:pt x="135138" y="6547"/>
                  </a:lnTo>
                  <a:lnTo>
                    <a:pt x="184357" y="0"/>
                  </a:lnTo>
                  <a:lnTo>
                    <a:pt x="1272944" y="0"/>
                  </a:lnTo>
                  <a:lnTo>
                    <a:pt x="1322163" y="6547"/>
                  </a:lnTo>
                  <a:lnTo>
                    <a:pt x="1366260" y="25051"/>
                  </a:lnTo>
                  <a:lnTo>
                    <a:pt x="1403530" y="53803"/>
                  </a:lnTo>
                  <a:lnTo>
                    <a:pt x="1432265" y="91096"/>
                  </a:lnTo>
                  <a:lnTo>
                    <a:pt x="1450758" y="135221"/>
                  </a:lnTo>
                  <a:lnTo>
                    <a:pt x="1457301" y="184470"/>
                  </a:lnTo>
                  <a:lnTo>
                    <a:pt x="1457301" y="3015942"/>
                  </a:lnTo>
                  <a:lnTo>
                    <a:pt x="1450758" y="3065191"/>
                  </a:lnTo>
                  <a:lnTo>
                    <a:pt x="1432265" y="3109315"/>
                  </a:lnTo>
                  <a:lnTo>
                    <a:pt x="1403530" y="3146608"/>
                  </a:lnTo>
                  <a:lnTo>
                    <a:pt x="1366260" y="3175360"/>
                  </a:lnTo>
                  <a:lnTo>
                    <a:pt x="1322163" y="3193864"/>
                  </a:lnTo>
                  <a:lnTo>
                    <a:pt x="1272944" y="3200412"/>
                  </a:lnTo>
                  <a:close/>
                </a:path>
              </a:pathLst>
            </a:custGeom>
            <a:solidFill>
              <a:srgbClr val="10202E"/>
            </a:solidFill>
          </p:spPr>
          <p:txBody>
            <a:bodyPr wrap="square" lIns="0" tIns="0" rIns="0" bIns="0" rtlCol="0"/>
            <a:lstStyle/>
            <a:p>
              <a:endParaRPr/>
            </a:p>
          </p:txBody>
        </p:sp>
        <p:pic>
          <p:nvPicPr>
            <p:cNvPr id="11" name="object 11"/>
            <p:cNvPicPr/>
            <p:nvPr/>
          </p:nvPicPr>
          <p:blipFill>
            <a:blip r:embed="rId3" cstate="print"/>
            <a:stretch>
              <a:fillRect/>
            </a:stretch>
          </p:blipFill>
          <p:spPr>
            <a:xfrm>
              <a:off x="15708746" y="3960540"/>
              <a:ext cx="234104" cy="234247"/>
            </a:xfrm>
            <a:prstGeom prst="rect">
              <a:avLst/>
            </a:prstGeom>
          </p:spPr>
        </p:pic>
        <p:pic>
          <p:nvPicPr>
            <p:cNvPr id="12" name="object 12"/>
            <p:cNvPicPr/>
            <p:nvPr/>
          </p:nvPicPr>
          <p:blipFill>
            <a:blip r:embed="rId4" cstate="print"/>
            <a:stretch>
              <a:fillRect/>
            </a:stretch>
          </p:blipFill>
          <p:spPr>
            <a:xfrm>
              <a:off x="14630400" y="1521433"/>
              <a:ext cx="1859545" cy="2644598"/>
            </a:xfrm>
            <a:prstGeom prst="rect">
              <a:avLst/>
            </a:prstGeom>
          </p:spPr>
        </p:pic>
        <p:sp>
          <p:nvSpPr>
            <p:cNvPr id="13" name="object 13"/>
            <p:cNvSpPr/>
            <p:nvPr/>
          </p:nvSpPr>
          <p:spPr>
            <a:xfrm>
              <a:off x="15600497" y="1313532"/>
              <a:ext cx="450850" cy="76200"/>
            </a:xfrm>
            <a:custGeom>
              <a:avLst/>
              <a:gdLst/>
              <a:ahLst/>
              <a:cxnLst/>
              <a:rect l="l" t="t" r="r" b="b"/>
              <a:pathLst>
                <a:path w="450850" h="76200">
                  <a:moveTo>
                    <a:pt x="412609" y="76130"/>
                  </a:moveTo>
                  <a:lnTo>
                    <a:pt x="38042" y="76130"/>
                  </a:lnTo>
                  <a:lnTo>
                    <a:pt x="23456" y="73065"/>
                  </a:lnTo>
                  <a:lnTo>
                    <a:pt x="11339" y="64784"/>
                  </a:lnTo>
                  <a:lnTo>
                    <a:pt x="3063" y="52660"/>
                  </a:lnTo>
                  <a:lnTo>
                    <a:pt x="0" y="38065"/>
                  </a:lnTo>
                  <a:lnTo>
                    <a:pt x="3063" y="23470"/>
                  </a:lnTo>
                  <a:lnTo>
                    <a:pt x="11339" y="11346"/>
                  </a:lnTo>
                  <a:lnTo>
                    <a:pt x="23456" y="3065"/>
                  </a:lnTo>
                  <a:lnTo>
                    <a:pt x="38042" y="0"/>
                  </a:lnTo>
                  <a:lnTo>
                    <a:pt x="412609" y="0"/>
                  </a:lnTo>
                  <a:lnTo>
                    <a:pt x="427195" y="3065"/>
                  </a:lnTo>
                  <a:lnTo>
                    <a:pt x="439312" y="11346"/>
                  </a:lnTo>
                  <a:lnTo>
                    <a:pt x="447588" y="23470"/>
                  </a:lnTo>
                  <a:lnTo>
                    <a:pt x="450651" y="38065"/>
                  </a:lnTo>
                  <a:lnTo>
                    <a:pt x="447588" y="52660"/>
                  </a:lnTo>
                  <a:lnTo>
                    <a:pt x="439312" y="64784"/>
                  </a:lnTo>
                  <a:lnTo>
                    <a:pt x="427195" y="73065"/>
                  </a:lnTo>
                  <a:lnTo>
                    <a:pt x="412609" y="76130"/>
                  </a:lnTo>
                  <a:close/>
                </a:path>
              </a:pathLst>
            </a:custGeom>
            <a:solidFill>
              <a:srgbClr val="000000">
                <a:alpha val="19999"/>
              </a:srgbClr>
            </a:solidFill>
          </p:spPr>
          <p:txBody>
            <a:bodyPr wrap="square" lIns="0" tIns="0" rIns="0" bIns="0" rtlCol="0"/>
            <a:lstStyle/>
            <a:p>
              <a:endParaRPr/>
            </a:p>
          </p:txBody>
        </p:sp>
        <p:sp>
          <p:nvSpPr>
            <p:cNvPr id="14" name="object 14"/>
            <p:cNvSpPr/>
            <p:nvPr/>
          </p:nvSpPr>
          <p:spPr>
            <a:xfrm>
              <a:off x="15442476" y="1114421"/>
              <a:ext cx="1112520" cy="2770505"/>
            </a:xfrm>
            <a:custGeom>
              <a:avLst/>
              <a:gdLst/>
              <a:ahLst/>
              <a:cxnLst/>
              <a:rect l="l" t="t" r="r" b="b"/>
              <a:pathLst>
                <a:path w="1112519" h="2770504">
                  <a:moveTo>
                    <a:pt x="1111997" y="2769981"/>
                  </a:moveTo>
                  <a:lnTo>
                    <a:pt x="0" y="0"/>
                  </a:lnTo>
                  <a:lnTo>
                    <a:pt x="927639" y="0"/>
                  </a:lnTo>
                  <a:lnTo>
                    <a:pt x="976858" y="6547"/>
                  </a:lnTo>
                  <a:lnTo>
                    <a:pt x="1020956" y="25051"/>
                  </a:lnTo>
                  <a:lnTo>
                    <a:pt x="1058226" y="53803"/>
                  </a:lnTo>
                  <a:lnTo>
                    <a:pt x="1086961" y="91096"/>
                  </a:lnTo>
                  <a:lnTo>
                    <a:pt x="1105453" y="135221"/>
                  </a:lnTo>
                  <a:lnTo>
                    <a:pt x="1111997" y="184470"/>
                  </a:lnTo>
                  <a:lnTo>
                    <a:pt x="1111997" y="2769981"/>
                  </a:lnTo>
                  <a:close/>
                </a:path>
              </a:pathLst>
            </a:custGeom>
            <a:solidFill>
              <a:srgbClr val="FFFFFF">
                <a:alpha val="9802"/>
              </a:srgbClr>
            </a:solidFill>
          </p:spPr>
          <p:txBody>
            <a:bodyPr wrap="square" lIns="0" tIns="0" rIns="0" bIns="0" rtlCol="0"/>
            <a:lstStyle/>
            <a:p>
              <a:endParaRPr/>
            </a:p>
          </p:txBody>
        </p:sp>
        <p:pic>
          <p:nvPicPr>
            <p:cNvPr id="15" name="object 15"/>
            <p:cNvPicPr/>
            <p:nvPr/>
          </p:nvPicPr>
          <p:blipFill>
            <a:blip r:embed="rId5" cstate="print"/>
            <a:stretch>
              <a:fillRect/>
            </a:stretch>
          </p:blipFill>
          <p:spPr>
            <a:xfrm>
              <a:off x="1457324" y="7036943"/>
              <a:ext cx="123825" cy="123825"/>
            </a:xfrm>
            <a:prstGeom prst="rect">
              <a:avLst/>
            </a:prstGeom>
          </p:spPr>
        </p:pic>
        <p:pic>
          <p:nvPicPr>
            <p:cNvPr id="16" name="object 16"/>
            <p:cNvPicPr/>
            <p:nvPr/>
          </p:nvPicPr>
          <p:blipFill>
            <a:blip r:embed="rId5" cstate="print"/>
            <a:stretch>
              <a:fillRect/>
            </a:stretch>
          </p:blipFill>
          <p:spPr>
            <a:xfrm>
              <a:off x="1457320" y="7608452"/>
              <a:ext cx="123824" cy="123824"/>
            </a:xfrm>
            <a:prstGeom prst="rect">
              <a:avLst/>
            </a:prstGeom>
          </p:spPr>
        </p:pic>
        <p:pic>
          <p:nvPicPr>
            <p:cNvPr id="17" name="object 17"/>
            <p:cNvPicPr/>
            <p:nvPr/>
          </p:nvPicPr>
          <p:blipFill>
            <a:blip r:embed="rId5" cstate="print"/>
            <a:stretch>
              <a:fillRect/>
            </a:stretch>
          </p:blipFill>
          <p:spPr>
            <a:xfrm>
              <a:off x="1457320" y="8179951"/>
              <a:ext cx="123824" cy="123824"/>
            </a:xfrm>
            <a:prstGeom prst="rect">
              <a:avLst/>
            </a:prstGeom>
          </p:spPr>
        </p:pic>
        <p:pic>
          <p:nvPicPr>
            <p:cNvPr id="18" name="object 18"/>
            <p:cNvPicPr/>
            <p:nvPr/>
          </p:nvPicPr>
          <p:blipFill>
            <a:blip r:embed="rId5" cstate="print"/>
            <a:stretch>
              <a:fillRect/>
            </a:stretch>
          </p:blipFill>
          <p:spPr>
            <a:xfrm>
              <a:off x="1457320" y="8751450"/>
              <a:ext cx="123824" cy="123824"/>
            </a:xfrm>
            <a:prstGeom prst="rect">
              <a:avLst/>
            </a:prstGeom>
          </p:spPr>
        </p:pic>
        <p:sp>
          <p:nvSpPr>
            <p:cNvPr id="19" name="object 19"/>
            <p:cNvSpPr/>
            <p:nvPr/>
          </p:nvSpPr>
          <p:spPr>
            <a:xfrm>
              <a:off x="9848874" y="5638799"/>
              <a:ext cx="8439150" cy="4648200"/>
            </a:xfrm>
            <a:custGeom>
              <a:avLst/>
              <a:gdLst/>
              <a:ahLst/>
              <a:cxnLst/>
              <a:rect l="l" t="t" r="r" b="b"/>
              <a:pathLst>
                <a:path w="8439150" h="4648200">
                  <a:moveTo>
                    <a:pt x="0" y="0"/>
                  </a:moveTo>
                  <a:lnTo>
                    <a:pt x="8439124" y="0"/>
                  </a:lnTo>
                  <a:lnTo>
                    <a:pt x="8439124" y="4648199"/>
                  </a:lnTo>
                  <a:lnTo>
                    <a:pt x="0" y="4648199"/>
                  </a:lnTo>
                  <a:lnTo>
                    <a:pt x="0" y="0"/>
                  </a:lnTo>
                  <a:close/>
                </a:path>
              </a:pathLst>
            </a:custGeom>
            <a:solidFill>
              <a:srgbClr val="FFFFFF"/>
            </a:solidFill>
          </p:spPr>
          <p:txBody>
            <a:bodyPr wrap="square" lIns="0" tIns="0" rIns="0" bIns="0" rtlCol="0"/>
            <a:lstStyle/>
            <a:p>
              <a:endParaRPr/>
            </a:p>
          </p:txBody>
        </p:sp>
      </p:grpSp>
      <p:sp>
        <p:nvSpPr>
          <p:cNvPr id="20" name="object 20"/>
          <p:cNvSpPr txBox="1"/>
          <p:nvPr/>
        </p:nvSpPr>
        <p:spPr>
          <a:xfrm>
            <a:off x="1600200" y="5947568"/>
            <a:ext cx="5162602" cy="507189"/>
          </a:xfrm>
          <a:prstGeom prst="rect">
            <a:avLst/>
          </a:prstGeom>
        </p:spPr>
        <p:txBody>
          <a:bodyPr vert="horz" wrap="square" lIns="0" tIns="14604" rIns="0" bIns="0" rtlCol="0">
            <a:spAutoFit/>
          </a:bodyPr>
          <a:lstStyle/>
          <a:p>
            <a:pPr marL="12700">
              <a:lnSpc>
                <a:spcPct val="100000"/>
              </a:lnSpc>
              <a:spcBef>
                <a:spcPts val="114"/>
              </a:spcBef>
            </a:pPr>
            <a:r>
              <a:rPr sz="3200" b="1" spc="140" dirty="0">
                <a:solidFill>
                  <a:srgbClr val="212121"/>
                </a:solidFill>
                <a:latin typeface="Georgia" panose="02040502050405020303" pitchFamily="18" charset="0"/>
                <a:cs typeface="Trebuchet MS"/>
              </a:rPr>
              <a:t>INTERNET</a:t>
            </a:r>
            <a:r>
              <a:rPr sz="3200" b="1" spc="-185" dirty="0">
                <a:solidFill>
                  <a:srgbClr val="212121"/>
                </a:solidFill>
                <a:latin typeface="Georgia" panose="02040502050405020303" pitchFamily="18" charset="0"/>
                <a:cs typeface="Trebuchet MS"/>
              </a:rPr>
              <a:t> </a:t>
            </a:r>
            <a:r>
              <a:rPr sz="3200" b="1" spc="185" dirty="0">
                <a:solidFill>
                  <a:srgbClr val="212121"/>
                </a:solidFill>
                <a:latin typeface="Georgia" panose="02040502050405020303" pitchFamily="18" charset="0"/>
                <a:cs typeface="Trebuchet MS"/>
              </a:rPr>
              <a:t>BANKING</a:t>
            </a:r>
            <a:endParaRPr sz="3200" dirty="0">
              <a:latin typeface="Georgia" panose="02040502050405020303" pitchFamily="18" charset="0"/>
              <a:cs typeface="Trebuchet MS"/>
            </a:endParaRPr>
          </a:p>
        </p:txBody>
      </p:sp>
      <p:sp>
        <p:nvSpPr>
          <p:cNvPr id="21" name="object 21"/>
          <p:cNvSpPr txBox="1"/>
          <p:nvPr/>
        </p:nvSpPr>
        <p:spPr>
          <a:xfrm>
            <a:off x="1752391" y="6710405"/>
            <a:ext cx="8356186" cy="2320507"/>
          </a:xfrm>
          <a:prstGeom prst="rect">
            <a:avLst/>
          </a:prstGeom>
        </p:spPr>
        <p:txBody>
          <a:bodyPr vert="horz" wrap="square" lIns="0" tIns="12065" rIns="0" bIns="0" rtlCol="0">
            <a:spAutoFit/>
          </a:bodyPr>
          <a:lstStyle/>
          <a:p>
            <a:pPr marL="12700" marR="5080">
              <a:lnSpc>
                <a:spcPct val="125000"/>
              </a:lnSpc>
              <a:spcBef>
                <a:spcPts val="95"/>
              </a:spcBef>
            </a:pPr>
            <a:r>
              <a:rPr sz="3000" spc="285" dirty="0">
                <a:solidFill>
                  <a:srgbClr val="212121"/>
                </a:solidFill>
                <a:latin typeface="Georgia" panose="02040502050405020303" pitchFamily="18" charset="0"/>
                <a:cs typeface="Trebuchet MS"/>
              </a:rPr>
              <a:t>NEFT</a:t>
            </a:r>
            <a:r>
              <a:rPr sz="3000" spc="-25" dirty="0">
                <a:solidFill>
                  <a:srgbClr val="212121"/>
                </a:solidFill>
                <a:latin typeface="Georgia" panose="02040502050405020303" pitchFamily="18" charset="0"/>
                <a:cs typeface="Trebuchet MS"/>
              </a:rPr>
              <a:t> </a:t>
            </a:r>
            <a:r>
              <a:rPr sz="3000" spc="60" dirty="0">
                <a:solidFill>
                  <a:srgbClr val="212121"/>
                </a:solidFill>
                <a:latin typeface="Georgia" panose="02040502050405020303" pitchFamily="18" charset="0"/>
                <a:cs typeface="Trebuchet MS"/>
              </a:rPr>
              <a:t>(National</a:t>
            </a:r>
            <a:r>
              <a:rPr sz="3000" spc="-20" dirty="0">
                <a:solidFill>
                  <a:srgbClr val="212121"/>
                </a:solidFill>
                <a:latin typeface="Georgia" panose="02040502050405020303" pitchFamily="18" charset="0"/>
                <a:cs typeface="Trebuchet MS"/>
              </a:rPr>
              <a:t> </a:t>
            </a:r>
            <a:r>
              <a:rPr sz="3000" spc="95" dirty="0">
                <a:solidFill>
                  <a:srgbClr val="212121"/>
                </a:solidFill>
                <a:latin typeface="Georgia" panose="02040502050405020303" pitchFamily="18" charset="0"/>
                <a:cs typeface="Trebuchet MS"/>
              </a:rPr>
              <a:t>Electronic</a:t>
            </a:r>
            <a:r>
              <a:rPr sz="3000" spc="-20" dirty="0">
                <a:solidFill>
                  <a:srgbClr val="212121"/>
                </a:solidFill>
                <a:latin typeface="Georgia" panose="02040502050405020303" pitchFamily="18" charset="0"/>
                <a:cs typeface="Trebuchet MS"/>
              </a:rPr>
              <a:t> </a:t>
            </a:r>
            <a:r>
              <a:rPr sz="3000" spc="210" dirty="0">
                <a:solidFill>
                  <a:srgbClr val="212121"/>
                </a:solidFill>
                <a:latin typeface="Georgia" panose="02040502050405020303" pitchFamily="18" charset="0"/>
                <a:cs typeface="Trebuchet MS"/>
              </a:rPr>
              <a:t>Fund</a:t>
            </a:r>
            <a:r>
              <a:rPr sz="3000" spc="-20" dirty="0">
                <a:solidFill>
                  <a:srgbClr val="212121"/>
                </a:solidFill>
                <a:latin typeface="Georgia" panose="02040502050405020303" pitchFamily="18" charset="0"/>
                <a:cs typeface="Trebuchet MS"/>
              </a:rPr>
              <a:t> </a:t>
            </a:r>
            <a:r>
              <a:rPr sz="3000" spc="65" dirty="0">
                <a:solidFill>
                  <a:srgbClr val="212121"/>
                </a:solidFill>
                <a:latin typeface="Georgia" panose="02040502050405020303" pitchFamily="18" charset="0"/>
                <a:cs typeface="Trebuchet MS"/>
              </a:rPr>
              <a:t>Transfer) </a:t>
            </a:r>
            <a:r>
              <a:rPr sz="3000" spc="-890" dirty="0">
                <a:solidFill>
                  <a:srgbClr val="212121"/>
                </a:solidFill>
                <a:latin typeface="Georgia" panose="02040502050405020303" pitchFamily="18" charset="0"/>
                <a:cs typeface="Trebuchet MS"/>
              </a:rPr>
              <a:t> </a:t>
            </a:r>
            <a:r>
              <a:rPr sz="3000" spc="270" dirty="0">
                <a:solidFill>
                  <a:srgbClr val="212121"/>
                </a:solidFill>
                <a:latin typeface="Georgia" panose="02040502050405020303" pitchFamily="18" charset="0"/>
                <a:cs typeface="Trebuchet MS"/>
              </a:rPr>
              <a:t>RTGS</a:t>
            </a:r>
            <a:r>
              <a:rPr sz="3000" spc="-20" dirty="0">
                <a:solidFill>
                  <a:srgbClr val="212121"/>
                </a:solidFill>
                <a:latin typeface="Georgia" panose="02040502050405020303" pitchFamily="18" charset="0"/>
                <a:cs typeface="Trebuchet MS"/>
              </a:rPr>
              <a:t> </a:t>
            </a:r>
            <a:r>
              <a:rPr sz="3000" spc="60" dirty="0">
                <a:solidFill>
                  <a:srgbClr val="212121"/>
                </a:solidFill>
                <a:latin typeface="Georgia" panose="02040502050405020303" pitchFamily="18" charset="0"/>
                <a:cs typeface="Trebuchet MS"/>
              </a:rPr>
              <a:t>(Real</a:t>
            </a:r>
            <a:r>
              <a:rPr sz="3000" spc="-15" dirty="0">
                <a:solidFill>
                  <a:srgbClr val="212121"/>
                </a:solidFill>
                <a:latin typeface="Georgia" panose="02040502050405020303" pitchFamily="18" charset="0"/>
                <a:cs typeface="Trebuchet MS"/>
              </a:rPr>
              <a:t> </a:t>
            </a:r>
            <a:r>
              <a:rPr sz="3000" spc="120" dirty="0">
                <a:solidFill>
                  <a:srgbClr val="212121"/>
                </a:solidFill>
                <a:latin typeface="Georgia" panose="02040502050405020303" pitchFamily="18" charset="0"/>
                <a:cs typeface="Trebuchet MS"/>
              </a:rPr>
              <a:t>Time</a:t>
            </a:r>
            <a:r>
              <a:rPr sz="3000" spc="-15" dirty="0">
                <a:solidFill>
                  <a:srgbClr val="212121"/>
                </a:solidFill>
                <a:latin typeface="Georgia" panose="02040502050405020303" pitchFamily="18" charset="0"/>
                <a:cs typeface="Trebuchet MS"/>
              </a:rPr>
              <a:t> </a:t>
            </a:r>
            <a:r>
              <a:rPr sz="3000" spc="195" dirty="0">
                <a:solidFill>
                  <a:srgbClr val="212121"/>
                </a:solidFill>
                <a:latin typeface="Georgia" panose="02040502050405020303" pitchFamily="18" charset="0"/>
                <a:cs typeface="Trebuchet MS"/>
              </a:rPr>
              <a:t>Gross</a:t>
            </a:r>
            <a:r>
              <a:rPr sz="3000" spc="-20" dirty="0">
                <a:solidFill>
                  <a:srgbClr val="212121"/>
                </a:solidFill>
                <a:latin typeface="Georgia" panose="02040502050405020303" pitchFamily="18" charset="0"/>
                <a:cs typeface="Trebuchet MS"/>
              </a:rPr>
              <a:t> </a:t>
            </a:r>
            <a:r>
              <a:rPr sz="3000" spc="75" dirty="0">
                <a:solidFill>
                  <a:srgbClr val="212121"/>
                </a:solidFill>
                <a:latin typeface="Georgia" panose="02040502050405020303" pitchFamily="18" charset="0"/>
                <a:cs typeface="Trebuchet MS"/>
              </a:rPr>
              <a:t>Settlement)</a:t>
            </a:r>
            <a:endParaRPr sz="3000" dirty="0">
              <a:latin typeface="Georgia" panose="02040502050405020303" pitchFamily="18" charset="0"/>
              <a:cs typeface="Trebuchet MS"/>
            </a:endParaRPr>
          </a:p>
          <a:p>
            <a:pPr marL="12700" marR="1095375">
              <a:lnSpc>
                <a:spcPct val="125000"/>
              </a:lnSpc>
            </a:pPr>
            <a:r>
              <a:rPr sz="3000" spc="350" dirty="0">
                <a:solidFill>
                  <a:srgbClr val="212121"/>
                </a:solidFill>
                <a:latin typeface="Georgia" panose="02040502050405020303" pitchFamily="18" charset="0"/>
                <a:cs typeface="Trebuchet MS"/>
              </a:rPr>
              <a:t>ECS </a:t>
            </a:r>
            <a:r>
              <a:rPr sz="3000" spc="65" dirty="0">
                <a:solidFill>
                  <a:srgbClr val="212121"/>
                </a:solidFill>
                <a:latin typeface="Georgia" panose="02040502050405020303" pitchFamily="18" charset="0"/>
                <a:cs typeface="Trebuchet MS"/>
              </a:rPr>
              <a:t>(Electronic </a:t>
            </a:r>
            <a:r>
              <a:rPr sz="3000" spc="120" dirty="0">
                <a:solidFill>
                  <a:srgbClr val="212121"/>
                </a:solidFill>
                <a:latin typeface="Georgia" panose="02040502050405020303" pitchFamily="18" charset="0"/>
                <a:cs typeface="Trebuchet MS"/>
              </a:rPr>
              <a:t>Clearing </a:t>
            </a:r>
            <a:r>
              <a:rPr sz="3000" spc="155" dirty="0">
                <a:solidFill>
                  <a:srgbClr val="212121"/>
                </a:solidFill>
                <a:latin typeface="Georgia" panose="02040502050405020303" pitchFamily="18" charset="0"/>
                <a:cs typeface="Trebuchet MS"/>
              </a:rPr>
              <a:t>System) </a:t>
            </a:r>
            <a:r>
              <a:rPr sz="3000" spc="160" dirty="0">
                <a:solidFill>
                  <a:srgbClr val="212121"/>
                </a:solidFill>
                <a:latin typeface="Georgia" panose="02040502050405020303" pitchFamily="18" charset="0"/>
                <a:cs typeface="Trebuchet MS"/>
              </a:rPr>
              <a:t> </a:t>
            </a:r>
            <a:r>
              <a:rPr sz="3000" spc="305" dirty="0">
                <a:solidFill>
                  <a:srgbClr val="212121"/>
                </a:solidFill>
                <a:latin typeface="Georgia" panose="02040502050405020303" pitchFamily="18" charset="0"/>
                <a:cs typeface="Trebuchet MS"/>
              </a:rPr>
              <a:t>IMPS</a:t>
            </a:r>
            <a:r>
              <a:rPr sz="3000" spc="-25" dirty="0">
                <a:solidFill>
                  <a:srgbClr val="212121"/>
                </a:solidFill>
                <a:latin typeface="Georgia" panose="02040502050405020303" pitchFamily="18" charset="0"/>
                <a:cs typeface="Trebuchet MS"/>
              </a:rPr>
              <a:t> </a:t>
            </a:r>
            <a:r>
              <a:rPr sz="3000" spc="85" dirty="0">
                <a:solidFill>
                  <a:srgbClr val="212121"/>
                </a:solidFill>
                <a:latin typeface="Georgia" panose="02040502050405020303" pitchFamily="18" charset="0"/>
                <a:cs typeface="Trebuchet MS"/>
              </a:rPr>
              <a:t>(Immediate</a:t>
            </a:r>
            <a:r>
              <a:rPr sz="3000" spc="-25" dirty="0">
                <a:solidFill>
                  <a:srgbClr val="212121"/>
                </a:solidFill>
                <a:latin typeface="Georgia" panose="02040502050405020303" pitchFamily="18" charset="0"/>
                <a:cs typeface="Trebuchet MS"/>
              </a:rPr>
              <a:t> </a:t>
            </a:r>
            <a:r>
              <a:rPr sz="3000" spc="160" dirty="0">
                <a:solidFill>
                  <a:srgbClr val="212121"/>
                </a:solidFill>
                <a:latin typeface="Georgia" panose="02040502050405020303" pitchFamily="18" charset="0"/>
                <a:cs typeface="Trebuchet MS"/>
              </a:rPr>
              <a:t>Payment</a:t>
            </a:r>
            <a:r>
              <a:rPr sz="3000" spc="-25" dirty="0">
                <a:solidFill>
                  <a:srgbClr val="212121"/>
                </a:solidFill>
                <a:latin typeface="Georgia" panose="02040502050405020303" pitchFamily="18" charset="0"/>
                <a:cs typeface="Trebuchet MS"/>
              </a:rPr>
              <a:t> </a:t>
            </a:r>
            <a:r>
              <a:rPr sz="3000" spc="95" dirty="0">
                <a:solidFill>
                  <a:srgbClr val="212121"/>
                </a:solidFill>
                <a:latin typeface="Georgia" panose="02040502050405020303" pitchFamily="18" charset="0"/>
                <a:cs typeface="Trebuchet MS"/>
              </a:rPr>
              <a:t>Service)</a:t>
            </a:r>
            <a:endParaRPr sz="3000" dirty="0">
              <a:latin typeface="Georgia" panose="02040502050405020303" pitchFamily="18" charset="0"/>
              <a:cs typeface="Trebuchet MS"/>
            </a:endParaRPr>
          </a:p>
        </p:txBody>
      </p:sp>
      <p:sp>
        <p:nvSpPr>
          <p:cNvPr id="22" name="object 22"/>
          <p:cNvSpPr txBox="1"/>
          <p:nvPr/>
        </p:nvSpPr>
        <p:spPr>
          <a:xfrm>
            <a:off x="11455398" y="5957093"/>
            <a:ext cx="5034547" cy="507189"/>
          </a:xfrm>
          <a:prstGeom prst="rect">
            <a:avLst/>
          </a:prstGeom>
        </p:spPr>
        <p:txBody>
          <a:bodyPr vert="horz" wrap="square" lIns="0" tIns="14604" rIns="0" bIns="0" rtlCol="0">
            <a:spAutoFit/>
          </a:bodyPr>
          <a:lstStyle/>
          <a:p>
            <a:pPr marL="12700">
              <a:lnSpc>
                <a:spcPct val="100000"/>
              </a:lnSpc>
              <a:spcBef>
                <a:spcPts val="114"/>
              </a:spcBef>
            </a:pPr>
            <a:r>
              <a:rPr sz="3200" b="1" spc="185" dirty="0">
                <a:solidFill>
                  <a:srgbClr val="212121"/>
                </a:solidFill>
                <a:latin typeface="Georgia" panose="02040502050405020303" pitchFamily="18" charset="0"/>
                <a:cs typeface="Trebuchet MS"/>
              </a:rPr>
              <a:t>MOBILE BANKING</a:t>
            </a:r>
          </a:p>
        </p:txBody>
      </p:sp>
      <p:pic>
        <p:nvPicPr>
          <p:cNvPr id="23" name="object 23"/>
          <p:cNvPicPr/>
          <p:nvPr/>
        </p:nvPicPr>
        <p:blipFill>
          <a:blip r:embed="rId5" cstate="print"/>
          <a:stretch>
            <a:fillRect/>
          </a:stretch>
        </p:blipFill>
        <p:spPr>
          <a:xfrm>
            <a:off x="11696699" y="7036943"/>
            <a:ext cx="123825" cy="123825"/>
          </a:xfrm>
          <a:prstGeom prst="rect">
            <a:avLst/>
          </a:prstGeom>
        </p:spPr>
      </p:pic>
      <p:sp>
        <p:nvSpPr>
          <p:cNvPr id="24" name="object 24"/>
          <p:cNvSpPr txBox="1"/>
          <p:nvPr/>
        </p:nvSpPr>
        <p:spPr>
          <a:xfrm>
            <a:off x="11991740" y="6710405"/>
            <a:ext cx="4227830" cy="1111138"/>
          </a:xfrm>
          <a:prstGeom prst="rect">
            <a:avLst/>
          </a:prstGeom>
        </p:spPr>
        <p:txBody>
          <a:bodyPr vert="horz" wrap="square" lIns="0" tIns="12065" rIns="0" bIns="0" rtlCol="0">
            <a:spAutoFit/>
          </a:bodyPr>
          <a:lstStyle/>
          <a:p>
            <a:pPr marL="12700" marR="5080">
              <a:lnSpc>
                <a:spcPct val="125000"/>
              </a:lnSpc>
              <a:spcBef>
                <a:spcPts val="95"/>
              </a:spcBef>
            </a:pPr>
            <a:r>
              <a:rPr sz="3000" spc="280" dirty="0">
                <a:solidFill>
                  <a:srgbClr val="212121"/>
                </a:solidFill>
                <a:latin typeface="Georgia" panose="02040502050405020303" pitchFamily="18" charset="0"/>
                <a:cs typeface="Trebuchet MS"/>
              </a:rPr>
              <a:t>Use</a:t>
            </a:r>
            <a:r>
              <a:rPr sz="3000" spc="-35" dirty="0">
                <a:solidFill>
                  <a:srgbClr val="212121"/>
                </a:solidFill>
                <a:latin typeface="Georgia" panose="02040502050405020303" pitchFamily="18" charset="0"/>
                <a:cs typeface="Trebuchet MS"/>
              </a:rPr>
              <a:t> </a:t>
            </a:r>
            <a:r>
              <a:rPr sz="3000" spc="85" dirty="0">
                <a:solidFill>
                  <a:srgbClr val="212121"/>
                </a:solidFill>
                <a:latin typeface="Georgia" panose="02040502050405020303" pitchFamily="18" charset="0"/>
                <a:cs typeface="Trebuchet MS"/>
              </a:rPr>
              <a:t>of</a:t>
            </a:r>
            <a:r>
              <a:rPr sz="3000" spc="-30" dirty="0">
                <a:solidFill>
                  <a:srgbClr val="212121"/>
                </a:solidFill>
                <a:latin typeface="Georgia" panose="02040502050405020303" pitchFamily="18" charset="0"/>
                <a:cs typeface="Trebuchet MS"/>
              </a:rPr>
              <a:t> </a:t>
            </a:r>
            <a:r>
              <a:rPr sz="3000" spc="130" dirty="0">
                <a:solidFill>
                  <a:srgbClr val="212121"/>
                </a:solidFill>
                <a:latin typeface="Georgia" panose="02040502050405020303" pitchFamily="18" charset="0"/>
                <a:cs typeface="Trebuchet MS"/>
              </a:rPr>
              <a:t>mobile</a:t>
            </a:r>
            <a:r>
              <a:rPr sz="3000" spc="-30" dirty="0">
                <a:solidFill>
                  <a:srgbClr val="212121"/>
                </a:solidFill>
                <a:latin typeface="Georgia" panose="02040502050405020303" pitchFamily="18" charset="0"/>
                <a:cs typeface="Trebuchet MS"/>
              </a:rPr>
              <a:t> </a:t>
            </a:r>
            <a:r>
              <a:rPr sz="3000" spc="220" dirty="0">
                <a:solidFill>
                  <a:srgbClr val="212121"/>
                </a:solidFill>
                <a:latin typeface="Georgia" panose="02040502050405020303" pitchFamily="18" charset="0"/>
                <a:cs typeface="Trebuchet MS"/>
              </a:rPr>
              <a:t>apps</a:t>
            </a:r>
            <a:r>
              <a:rPr sz="3000" spc="-30" dirty="0">
                <a:solidFill>
                  <a:srgbClr val="212121"/>
                </a:solidFill>
                <a:latin typeface="Georgia" panose="02040502050405020303" pitchFamily="18" charset="0"/>
                <a:cs typeface="Trebuchet MS"/>
              </a:rPr>
              <a:t> </a:t>
            </a:r>
            <a:r>
              <a:rPr sz="3000" spc="40" dirty="0">
                <a:solidFill>
                  <a:srgbClr val="212121"/>
                </a:solidFill>
                <a:latin typeface="Georgia" panose="02040502050405020303" pitchFamily="18" charset="0"/>
                <a:cs typeface="Trebuchet MS"/>
              </a:rPr>
              <a:t>for </a:t>
            </a:r>
            <a:r>
              <a:rPr sz="3000" spc="-885" dirty="0">
                <a:solidFill>
                  <a:srgbClr val="212121"/>
                </a:solidFill>
                <a:latin typeface="Georgia" panose="02040502050405020303" pitchFamily="18" charset="0"/>
                <a:cs typeface="Trebuchet MS"/>
              </a:rPr>
              <a:t> </a:t>
            </a:r>
            <a:r>
              <a:rPr sz="3000" spc="150" dirty="0">
                <a:solidFill>
                  <a:srgbClr val="212121"/>
                </a:solidFill>
                <a:latin typeface="Georgia" panose="02040502050405020303" pitchFamily="18" charset="0"/>
                <a:cs typeface="Trebuchet MS"/>
              </a:rPr>
              <a:t>banking</a:t>
            </a:r>
            <a:r>
              <a:rPr sz="3000" spc="-30" dirty="0">
                <a:solidFill>
                  <a:srgbClr val="212121"/>
                </a:solidFill>
                <a:latin typeface="Georgia" panose="02040502050405020303" pitchFamily="18" charset="0"/>
                <a:cs typeface="Trebuchet MS"/>
              </a:rPr>
              <a:t> </a:t>
            </a:r>
            <a:r>
              <a:rPr sz="3000" spc="80" dirty="0">
                <a:solidFill>
                  <a:srgbClr val="212121"/>
                </a:solidFill>
                <a:latin typeface="Georgia" panose="02040502050405020303" pitchFamily="18" charset="0"/>
                <a:cs typeface="Trebuchet MS"/>
              </a:rPr>
              <a:t>transaction</a:t>
            </a:r>
            <a:endParaRPr sz="3000" dirty="0">
              <a:latin typeface="Georgia" panose="02040502050405020303" pitchFamily="18" charset="0"/>
              <a:cs typeface="Trebuchet MS"/>
            </a:endParaRPr>
          </a:p>
        </p:txBody>
      </p:sp>
      <p:sp>
        <p:nvSpPr>
          <p:cNvPr id="26" name="Slide Number Placeholder 25"/>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45</a:t>
            </a:fld>
            <a:endParaRPr lang="en-IN"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064359" y="1735433"/>
            <a:ext cx="8918576" cy="708527"/>
          </a:xfrm>
          <a:prstGeom prst="rect">
            <a:avLst/>
          </a:prstGeom>
        </p:spPr>
        <p:txBody>
          <a:bodyPr vert="horz" wrap="square" lIns="0" tIns="15875" rIns="0" bIns="0" rtlCol="0">
            <a:spAutoFit/>
          </a:bodyPr>
          <a:lstStyle/>
          <a:p>
            <a:pPr marL="12700">
              <a:lnSpc>
                <a:spcPct val="100000"/>
              </a:lnSpc>
              <a:spcBef>
                <a:spcPts val="125"/>
              </a:spcBef>
            </a:pPr>
            <a:r>
              <a:rPr sz="4500" b="1" spc="204" dirty="0">
                <a:solidFill>
                  <a:srgbClr val="28CCB9"/>
                </a:solidFill>
                <a:latin typeface="Georgia" panose="02040502050405020303" pitchFamily="18" charset="0"/>
              </a:rPr>
              <a:t>DEBIT</a:t>
            </a:r>
            <a:r>
              <a:rPr sz="4500" b="1" spc="-295" dirty="0">
                <a:solidFill>
                  <a:srgbClr val="28CCB9"/>
                </a:solidFill>
                <a:latin typeface="Georgia" panose="02040502050405020303" pitchFamily="18" charset="0"/>
              </a:rPr>
              <a:t> </a:t>
            </a:r>
            <a:r>
              <a:rPr sz="4500" b="1" spc="335" dirty="0">
                <a:solidFill>
                  <a:srgbClr val="28CCB9"/>
                </a:solidFill>
                <a:latin typeface="Georgia" panose="02040502050405020303" pitchFamily="18" charset="0"/>
              </a:rPr>
              <a:t>AND</a:t>
            </a:r>
            <a:r>
              <a:rPr sz="4500" b="1" spc="-295" dirty="0">
                <a:solidFill>
                  <a:srgbClr val="28CCB9"/>
                </a:solidFill>
                <a:latin typeface="Georgia" panose="02040502050405020303" pitchFamily="18" charset="0"/>
              </a:rPr>
              <a:t> </a:t>
            </a:r>
            <a:r>
              <a:rPr sz="4500" b="1" spc="200" dirty="0">
                <a:solidFill>
                  <a:srgbClr val="28CCB9"/>
                </a:solidFill>
                <a:latin typeface="Georgia" panose="02040502050405020303" pitchFamily="18" charset="0"/>
              </a:rPr>
              <a:t>CREDIT</a:t>
            </a:r>
            <a:r>
              <a:rPr sz="4500" b="1" spc="-295" dirty="0">
                <a:solidFill>
                  <a:srgbClr val="28CCB9"/>
                </a:solidFill>
                <a:latin typeface="Georgia" panose="02040502050405020303" pitchFamily="18" charset="0"/>
              </a:rPr>
              <a:t> </a:t>
            </a:r>
            <a:r>
              <a:rPr sz="4500" b="1" spc="325" dirty="0">
                <a:solidFill>
                  <a:srgbClr val="28CCB9"/>
                </a:solidFill>
                <a:latin typeface="Georgia" panose="02040502050405020303" pitchFamily="18" charset="0"/>
              </a:rPr>
              <a:t>CARDS</a:t>
            </a:r>
            <a:endParaRPr sz="4500" dirty="0">
              <a:latin typeface="Georgia" panose="02040502050405020303" pitchFamily="18" charset="0"/>
            </a:endParaRPr>
          </a:p>
        </p:txBody>
      </p:sp>
      <p:pic>
        <p:nvPicPr>
          <p:cNvPr id="3" name="object 3"/>
          <p:cNvPicPr/>
          <p:nvPr/>
        </p:nvPicPr>
        <p:blipFill>
          <a:blip r:embed="rId2" cstate="print"/>
          <a:stretch>
            <a:fillRect/>
          </a:stretch>
        </p:blipFill>
        <p:spPr>
          <a:xfrm>
            <a:off x="9267559" y="3252962"/>
            <a:ext cx="150626" cy="123825"/>
          </a:xfrm>
          <a:prstGeom prst="rect">
            <a:avLst/>
          </a:prstGeom>
        </p:spPr>
      </p:pic>
      <p:sp>
        <p:nvSpPr>
          <p:cNvPr id="4" name="object 4"/>
          <p:cNvSpPr txBox="1"/>
          <p:nvPr/>
        </p:nvSpPr>
        <p:spPr>
          <a:xfrm>
            <a:off x="9562630" y="2926415"/>
            <a:ext cx="7311904" cy="3474669"/>
          </a:xfrm>
          <a:prstGeom prst="rect">
            <a:avLst/>
          </a:prstGeom>
        </p:spPr>
        <p:txBody>
          <a:bodyPr vert="horz" wrap="square" lIns="0" tIns="12065" rIns="0" bIns="0" rtlCol="0">
            <a:spAutoFit/>
          </a:bodyPr>
          <a:lstStyle/>
          <a:p>
            <a:pPr marL="12700" marR="1337310">
              <a:lnSpc>
                <a:spcPct val="125000"/>
              </a:lnSpc>
              <a:spcBef>
                <a:spcPts val="95"/>
              </a:spcBef>
            </a:pPr>
            <a:r>
              <a:rPr sz="3000" spc="30" dirty="0">
                <a:solidFill>
                  <a:srgbClr val="2A2A28"/>
                </a:solidFill>
                <a:latin typeface="Georgia" panose="02040502050405020303" pitchFamily="18" charset="0"/>
                <a:cs typeface="Trebuchet MS"/>
              </a:rPr>
              <a:t>Visit</a:t>
            </a:r>
            <a:r>
              <a:rPr sz="3000" spc="-30" dirty="0">
                <a:solidFill>
                  <a:srgbClr val="2A2A28"/>
                </a:solidFill>
                <a:latin typeface="Georgia" panose="02040502050405020303" pitchFamily="18" charset="0"/>
                <a:cs typeface="Trebuchet MS"/>
              </a:rPr>
              <a:t> </a:t>
            </a:r>
            <a:r>
              <a:rPr sz="3000" spc="110" dirty="0">
                <a:solidFill>
                  <a:srgbClr val="2A2A28"/>
                </a:solidFill>
                <a:latin typeface="Georgia" panose="02040502050405020303" pitchFamily="18" charset="0"/>
                <a:cs typeface="Trebuchet MS"/>
              </a:rPr>
              <a:t>nearest</a:t>
            </a:r>
            <a:r>
              <a:rPr sz="3000" spc="-30" dirty="0">
                <a:solidFill>
                  <a:srgbClr val="2A2A28"/>
                </a:solidFill>
                <a:latin typeface="Georgia" panose="02040502050405020303" pitchFamily="18" charset="0"/>
                <a:cs typeface="Trebuchet MS"/>
              </a:rPr>
              <a:t> </a:t>
            </a:r>
            <a:r>
              <a:rPr sz="3000" spc="155" dirty="0">
                <a:solidFill>
                  <a:srgbClr val="2A2A28"/>
                </a:solidFill>
                <a:latin typeface="Georgia" panose="02040502050405020303" pitchFamily="18" charset="0"/>
                <a:cs typeface="Trebuchet MS"/>
              </a:rPr>
              <a:t>bank</a:t>
            </a:r>
            <a:r>
              <a:rPr sz="3000" spc="-30" dirty="0">
                <a:solidFill>
                  <a:srgbClr val="2A2A28"/>
                </a:solidFill>
                <a:latin typeface="Georgia" panose="02040502050405020303" pitchFamily="18" charset="0"/>
                <a:cs typeface="Trebuchet MS"/>
              </a:rPr>
              <a:t> </a:t>
            </a:r>
            <a:r>
              <a:rPr sz="3000" spc="140" dirty="0">
                <a:solidFill>
                  <a:srgbClr val="2A2A28"/>
                </a:solidFill>
                <a:latin typeface="Georgia" panose="02040502050405020303" pitchFamily="18" charset="0"/>
                <a:cs typeface="Trebuchet MS"/>
              </a:rPr>
              <a:t>branch </a:t>
            </a:r>
            <a:r>
              <a:rPr sz="3000" spc="-890" dirty="0">
                <a:solidFill>
                  <a:srgbClr val="2A2A28"/>
                </a:solidFill>
                <a:latin typeface="Georgia" panose="02040502050405020303" pitchFamily="18" charset="0"/>
                <a:cs typeface="Trebuchet MS"/>
              </a:rPr>
              <a:t> </a:t>
            </a:r>
            <a:r>
              <a:rPr sz="3000" spc="125" dirty="0">
                <a:solidFill>
                  <a:srgbClr val="2A2A28"/>
                </a:solidFill>
                <a:latin typeface="Georgia" panose="02040502050405020303" pitchFamily="18" charset="0"/>
                <a:cs typeface="Trebuchet MS"/>
              </a:rPr>
              <a:t>Provide</a:t>
            </a:r>
            <a:r>
              <a:rPr sz="3000" spc="-20" dirty="0">
                <a:solidFill>
                  <a:srgbClr val="2A2A28"/>
                </a:solidFill>
                <a:latin typeface="Georgia" panose="02040502050405020303" pitchFamily="18" charset="0"/>
                <a:cs typeface="Trebuchet MS"/>
              </a:rPr>
              <a:t> </a:t>
            </a:r>
            <a:r>
              <a:rPr sz="3000" spc="270" dirty="0">
                <a:solidFill>
                  <a:srgbClr val="2A2A28"/>
                </a:solidFill>
                <a:latin typeface="Georgia" panose="02040502050405020303" pitchFamily="18" charset="0"/>
                <a:cs typeface="Trebuchet MS"/>
              </a:rPr>
              <a:t>KYC</a:t>
            </a:r>
            <a:endParaRPr sz="3000">
              <a:latin typeface="Georgia" panose="02040502050405020303" pitchFamily="18" charset="0"/>
              <a:cs typeface="Trebuchet MS"/>
            </a:endParaRPr>
          </a:p>
          <a:p>
            <a:pPr marL="12700" marR="862965">
              <a:lnSpc>
                <a:spcPct val="125000"/>
              </a:lnSpc>
            </a:pPr>
            <a:r>
              <a:rPr sz="3000" spc="190" dirty="0">
                <a:solidFill>
                  <a:srgbClr val="2A2A28"/>
                </a:solidFill>
                <a:latin typeface="Georgia" panose="02040502050405020303" pitchFamily="18" charset="0"/>
                <a:cs typeface="Trebuchet MS"/>
              </a:rPr>
              <a:t>Apply</a:t>
            </a:r>
            <a:r>
              <a:rPr sz="3000" spc="-30" dirty="0">
                <a:solidFill>
                  <a:srgbClr val="2A2A28"/>
                </a:solidFill>
                <a:latin typeface="Georgia" panose="02040502050405020303" pitchFamily="18" charset="0"/>
                <a:cs typeface="Trebuchet MS"/>
              </a:rPr>
              <a:t> </a:t>
            </a:r>
            <a:r>
              <a:rPr sz="3000" spc="40" dirty="0">
                <a:solidFill>
                  <a:srgbClr val="2A2A28"/>
                </a:solidFill>
                <a:latin typeface="Georgia" panose="02040502050405020303" pitchFamily="18" charset="0"/>
                <a:cs typeface="Trebuchet MS"/>
              </a:rPr>
              <a:t>for</a:t>
            </a:r>
            <a:r>
              <a:rPr sz="3000" spc="-25" dirty="0">
                <a:solidFill>
                  <a:srgbClr val="2A2A28"/>
                </a:solidFill>
                <a:latin typeface="Georgia" panose="02040502050405020303" pitchFamily="18" charset="0"/>
                <a:cs typeface="Trebuchet MS"/>
              </a:rPr>
              <a:t> </a:t>
            </a:r>
            <a:r>
              <a:rPr sz="3000" spc="105" dirty="0">
                <a:solidFill>
                  <a:srgbClr val="2A2A28"/>
                </a:solidFill>
                <a:latin typeface="Georgia" panose="02040502050405020303" pitchFamily="18" charset="0"/>
                <a:cs typeface="Trebuchet MS"/>
              </a:rPr>
              <a:t>Debit/Credit</a:t>
            </a:r>
            <a:r>
              <a:rPr sz="3000" spc="-25" dirty="0">
                <a:solidFill>
                  <a:srgbClr val="2A2A28"/>
                </a:solidFill>
                <a:latin typeface="Georgia" panose="02040502050405020303" pitchFamily="18" charset="0"/>
                <a:cs typeface="Trebuchet MS"/>
              </a:rPr>
              <a:t> </a:t>
            </a:r>
            <a:r>
              <a:rPr sz="3000" spc="160" dirty="0">
                <a:solidFill>
                  <a:srgbClr val="2A2A28"/>
                </a:solidFill>
                <a:latin typeface="Georgia" panose="02040502050405020303" pitchFamily="18" charset="0"/>
                <a:cs typeface="Trebuchet MS"/>
              </a:rPr>
              <a:t>Card </a:t>
            </a:r>
            <a:r>
              <a:rPr sz="3000" spc="-890" dirty="0">
                <a:solidFill>
                  <a:srgbClr val="2A2A28"/>
                </a:solidFill>
                <a:latin typeface="Georgia" panose="02040502050405020303" pitchFamily="18" charset="0"/>
                <a:cs typeface="Trebuchet MS"/>
              </a:rPr>
              <a:t> </a:t>
            </a:r>
            <a:r>
              <a:rPr sz="3000" spc="70" dirty="0">
                <a:solidFill>
                  <a:srgbClr val="2A2A28"/>
                </a:solidFill>
                <a:latin typeface="Georgia" panose="02040502050405020303" pitchFamily="18" charset="0"/>
                <a:cs typeface="Trebuchet MS"/>
              </a:rPr>
              <a:t>Get</a:t>
            </a:r>
            <a:r>
              <a:rPr sz="3000" spc="-20" dirty="0">
                <a:solidFill>
                  <a:srgbClr val="2A2A28"/>
                </a:solidFill>
                <a:latin typeface="Georgia" panose="02040502050405020303" pitchFamily="18" charset="0"/>
                <a:cs typeface="Trebuchet MS"/>
              </a:rPr>
              <a:t> </a:t>
            </a:r>
            <a:r>
              <a:rPr sz="3000" spc="75" dirty="0">
                <a:solidFill>
                  <a:srgbClr val="2A2A28"/>
                </a:solidFill>
                <a:latin typeface="Georgia" panose="02040502050405020303" pitchFamily="18" charset="0"/>
                <a:cs typeface="Trebuchet MS"/>
              </a:rPr>
              <a:t>a</a:t>
            </a:r>
            <a:r>
              <a:rPr sz="3000" spc="-15" dirty="0">
                <a:solidFill>
                  <a:srgbClr val="2A2A28"/>
                </a:solidFill>
                <a:latin typeface="Georgia" panose="02040502050405020303" pitchFamily="18" charset="0"/>
                <a:cs typeface="Trebuchet MS"/>
              </a:rPr>
              <a:t> </a:t>
            </a:r>
            <a:r>
              <a:rPr sz="3000" spc="215" dirty="0">
                <a:solidFill>
                  <a:srgbClr val="2A2A28"/>
                </a:solidFill>
                <a:latin typeface="Georgia" panose="02040502050405020303" pitchFamily="18" charset="0"/>
                <a:cs typeface="Trebuchet MS"/>
              </a:rPr>
              <a:t>PIN</a:t>
            </a:r>
            <a:endParaRPr sz="3000">
              <a:latin typeface="Georgia" panose="02040502050405020303" pitchFamily="18" charset="0"/>
              <a:cs typeface="Trebuchet MS"/>
            </a:endParaRPr>
          </a:p>
          <a:p>
            <a:pPr marL="12700">
              <a:lnSpc>
                <a:spcPct val="100000"/>
              </a:lnSpc>
              <a:spcBef>
                <a:spcPts val="900"/>
              </a:spcBef>
            </a:pPr>
            <a:r>
              <a:rPr sz="3000" spc="30" dirty="0">
                <a:solidFill>
                  <a:srgbClr val="2A2A28"/>
                </a:solidFill>
                <a:latin typeface="Georgia" panose="02040502050405020303" pitchFamily="18" charset="0"/>
                <a:cs typeface="Trebuchet MS"/>
              </a:rPr>
              <a:t>Visit</a:t>
            </a:r>
            <a:r>
              <a:rPr sz="3000" spc="-20" dirty="0">
                <a:solidFill>
                  <a:srgbClr val="2A2A28"/>
                </a:solidFill>
                <a:latin typeface="Georgia" panose="02040502050405020303" pitchFamily="18" charset="0"/>
                <a:cs typeface="Trebuchet MS"/>
              </a:rPr>
              <a:t> </a:t>
            </a:r>
            <a:r>
              <a:rPr sz="3000" spc="120" dirty="0">
                <a:solidFill>
                  <a:srgbClr val="2A2A28"/>
                </a:solidFill>
                <a:latin typeface="Georgia" panose="02040502050405020303" pitchFamily="18" charset="0"/>
                <a:cs typeface="Trebuchet MS"/>
              </a:rPr>
              <a:t>an</a:t>
            </a:r>
            <a:r>
              <a:rPr sz="3000" spc="-15" dirty="0">
                <a:solidFill>
                  <a:srgbClr val="2A2A28"/>
                </a:solidFill>
                <a:latin typeface="Georgia" panose="02040502050405020303" pitchFamily="18" charset="0"/>
                <a:cs typeface="Trebuchet MS"/>
              </a:rPr>
              <a:t> </a:t>
            </a:r>
            <a:r>
              <a:rPr sz="3000" spc="340" dirty="0">
                <a:solidFill>
                  <a:srgbClr val="2A2A28"/>
                </a:solidFill>
                <a:latin typeface="Georgia" panose="02040502050405020303" pitchFamily="18" charset="0"/>
                <a:cs typeface="Trebuchet MS"/>
              </a:rPr>
              <a:t>ATM</a:t>
            </a:r>
            <a:r>
              <a:rPr sz="3000" spc="-15" dirty="0">
                <a:solidFill>
                  <a:srgbClr val="2A2A28"/>
                </a:solidFill>
                <a:latin typeface="Georgia" panose="02040502050405020303" pitchFamily="18" charset="0"/>
                <a:cs typeface="Trebuchet MS"/>
              </a:rPr>
              <a:t> </a:t>
            </a:r>
            <a:r>
              <a:rPr sz="3000" spc="25" dirty="0">
                <a:solidFill>
                  <a:srgbClr val="2A2A28"/>
                </a:solidFill>
                <a:latin typeface="Georgia" panose="02040502050405020303" pitchFamily="18" charset="0"/>
                <a:cs typeface="Trebuchet MS"/>
              </a:rPr>
              <a:t>to</a:t>
            </a:r>
            <a:r>
              <a:rPr sz="3000" spc="-15" dirty="0">
                <a:solidFill>
                  <a:srgbClr val="2A2A28"/>
                </a:solidFill>
                <a:latin typeface="Georgia" panose="02040502050405020303" pitchFamily="18" charset="0"/>
                <a:cs typeface="Trebuchet MS"/>
              </a:rPr>
              <a:t> </a:t>
            </a:r>
            <a:r>
              <a:rPr sz="3000" spc="50" dirty="0">
                <a:solidFill>
                  <a:srgbClr val="2A2A28"/>
                </a:solidFill>
                <a:latin typeface="Georgia" panose="02040502050405020303" pitchFamily="18" charset="0"/>
                <a:cs typeface="Trebuchet MS"/>
              </a:rPr>
              <a:t>activate</a:t>
            </a:r>
            <a:r>
              <a:rPr sz="3000" spc="-15" dirty="0">
                <a:solidFill>
                  <a:srgbClr val="2A2A28"/>
                </a:solidFill>
                <a:latin typeface="Georgia" panose="02040502050405020303" pitchFamily="18" charset="0"/>
                <a:cs typeface="Trebuchet MS"/>
              </a:rPr>
              <a:t> </a:t>
            </a:r>
            <a:r>
              <a:rPr sz="3000" spc="215" dirty="0">
                <a:solidFill>
                  <a:srgbClr val="2A2A28"/>
                </a:solidFill>
                <a:latin typeface="Georgia" panose="02040502050405020303" pitchFamily="18" charset="0"/>
                <a:cs typeface="Trebuchet MS"/>
              </a:rPr>
              <a:t>PIN</a:t>
            </a:r>
            <a:endParaRPr sz="3000">
              <a:latin typeface="Georgia" panose="02040502050405020303" pitchFamily="18" charset="0"/>
              <a:cs typeface="Trebuchet MS"/>
            </a:endParaRPr>
          </a:p>
          <a:p>
            <a:pPr marL="12700" marR="5080">
              <a:lnSpc>
                <a:spcPct val="125000"/>
              </a:lnSpc>
            </a:pPr>
            <a:r>
              <a:rPr sz="3000" spc="280" dirty="0">
                <a:solidFill>
                  <a:srgbClr val="2A2A28"/>
                </a:solidFill>
                <a:latin typeface="Georgia" panose="02040502050405020303" pitchFamily="18" charset="0"/>
                <a:cs typeface="Trebuchet MS"/>
              </a:rPr>
              <a:t>Use</a:t>
            </a:r>
            <a:r>
              <a:rPr sz="3000" spc="-25" dirty="0">
                <a:solidFill>
                  <a:srgbClr val="2A2A28"/>
                </a:solidFill>
                <a:latin typeface="Georgia" panose="02040502050405020303" pitchFamily="18" charset="0"/>
                <a:cs typeface="Trebuchet MS"/>
              </a:rPr>
              <a:t> at </a:t>
            </a:r>
            <a:r>
              <a:rPr sz="3000" spc="185" dirty="0">
                <a:solidFill>
                  <a:srgbClr val="2A2A28"/>
                </a:solidFill>
                <a:latin typeface="Georgia" panose="02040502050405020303" pitchFamily="18" charset="0"/>
                <a:cs typeface="Trebuchet MS"/>
              </a:rPr>
              <a:t>ATMs,</a:t>
            </a:r>
            <a:r>
              <a:rPr sz="3000" spc="-25" dirty="0">
                <a:solidFill>
                  <a:srgbClr val="2A2A28"/>
                </a:solidFill>
                <a:latin typeface="Georgia" panose="02040502050405020303" pitchFamily="18" charset="0"/>
                <a:cs typeface="Trebuchet MS"/>
              </a:rPr>
              <a:t> </a:t>
            </a:r>
            <a:r>
              <a:rPr sz="3000" spc="225" dirty="0">
                <a:solidFill>
                  <a:srgbClr val="2A2A28"/>
                </a:solidFill>
                <a:latin typeface="Georgia" panose="02040502050405020303" pitchFamily="18" charset="0"/>
                <a:cs typeface="Trebuchet MS"/>
              </a:rPr>
              <a:t>shop</a:t>
            </a:r>
            <a:r>
              <a:rPr sz="3000" spc="-25" dirty="0">
                <a:solidFill>
                  <a:srgbClr val="2A2A28"/>
                </a:solidFill>
                <a:latin typeface="Georgia" panose="02040502050405020303" pitchFamily="18" charset="0"/>
                <a:cs typeface="Trebuchet MS"/>
              </a:rPr>
              <a:t> </a:t>
            </a:r>
            <a:r>
              <a:rPr sz="3000" spc="15" dirty="0">
                <a:solidFill>
                  <a:srgbClr val="2A2A28"/>
                </a:solidFill>
                <a:latin typeface="Georgia" panose="02040502050405020303" pitchFamily="18" charset="0"/>
                <a:cs typeface="Trebuchet MS"/>
              </a:rPr>
              <a:t>online,</a:t>
            </a:r>
            <a:r>
              <a:rPr sz="3000" spc="-25" dirty="0">
                <a:solidFill>
                  <a:srgbClr val="2A2A28"/>
                </a:solidFill>
                <a:latin typeface="Georgia" panose="02040502050405020303" pitchFamily="18" charset="0"/>
                <a:cs typeface="Trebuchet MS"/>
              </a:rPr>
              <a:t> </a:t>
            </a:r>
            <a:r>
              <a:rPr sz="3000" spc="180" dirty="0">
                <a:solidFill>
                  <a:srgbClr val="2A2A28"/>
                </a:solidFill>
                <a:latin typeface="Georgia" panose="02040502050405020303" pitchFamily="18" charset="0"/>
                <a:cs typeface="Trebuchet MS"/>
              </a:rPr>
              <a:t>pay</a:t>
            </a:r>
            <a:r>
              <a:rPr sz="3000" spc="-25" dirty="0">
                <a:solidFill>
                  <a:srgbClr val="2A2A28"/>
                </a:solidFill>
                <a:latin typeface="Georgia" panose="02040502050405020303" pitchFamily="18" charset="0"/>
                <a:cs typeface="Trebuchet MS"/>
              </a:rPr>
              <a:t> at </a:t>
            </a:r>
            <a:r>
              <a:rPr sz="3000" spc="-890" dirty="0">
                <a:solidFill>
                  <a:srgbClr val="2A2A28"/>
                </a:solidFill>
                <a:latin typeface="Georgia" panose="02040502050405020303" pitchFamily="18" charset="0"/>
                <a:cs typeface="Trebuchet MS"/>
              </a:rPr>
              <a:t> </a:t>
            </a:r>
            <a:r>
              <a:rPr sz="3000" spc="245" dirty="0">
                <a:solidFill>
                  <a:srgbClr val="2A2A28"/>
                </a:solidFill>
                <a:latin typeface="Georgia" panose="02040502050405020303" pitchFamily="18" charset="0"/>
                <a:cs typeface="Trebuchet MS"/>
              </a:rPr>
              <a:t>shops</a:t>
            </a:r>
            <a:endParaRPr sz="3000">
              <a:latin typeface="Georgia" panose="02040502050405020303" pitchFamily="18" charset="0"/>
              <a:cs typeface="Trebuchet MS"/>
            </a:endParaRPr>
          </a:p>
        </p:txBody>
      </p:sp>
      <p:pic>
        <p:nvPicPr>
          <p:cNvPr id="5" name="object 5"/>
          <p:cNvPicPr/>
          <p:nvPr/>
        </p:nvPicPr>
        <p:blipFill>
          <a:blip r:embed="rId2" cstate="print"/>
          <a:stretch>
            <a:fillRect/>
          </a:stretch>
        </p:blipFill>
        <p:spPr>
          <a:xfrm>
            <a:off x="9267559" y="3824462"/>
            <a:ext cx="150626" cy="123825"/>
          </a:xfrm>
          <a:prstGeom prst="rect">
            <a:avLst/>
          </a:prstGeom>
        </p:spPr>
      </p:pic>
      <p:pic>
        <p:nvPicPr>
          <p:cNvPr id="6" name="object 6"/>
          <p:cNvPicPr/>
          <p:nvPr/>
        </p:nvPicPr>
        <p:blipFill>
          <a:blip r:embed="rId2" cstate="print"/>
          <a:stretch>
            <a:fillRect/>
          </a:stretch>
        </p:blipFill>
        <p:spPr>
          <a:xfrm>
            <a:off x="9267559" y="4395962"/>
            <a:ext cx="150626" cy="123825"/>
          </a:xfrm>
          <a:prstGeom prst="rect">
            <a:avLst/>
          </a:prstGeom>
        </p:spPr>
      </p:pic>
      <p:pic>
        <p:nvPicPr>
          <p:cNvPr id="7" name="object 7"/>
          <p:cNvPicPr/>
          <p:nvPr/>
        </p:nvPicPr>
        <p:blipFill>
          <a:blip r:embed="rId2" cstate="print"/>
          <a:stretch>
            <a:fillRect/>
          </a:stretch>
        </p:blipFill>
        <p:spPr>
          <a:xfrm>
            <a:off x="9267559" y="4967462"/>
            <a:ext cx="150626" cy="123825"/>
          </a:xfrm>
          <a:prstGeom prst="rect">
            <a:avLst/>
          </a:prstGeom>
        </p:spPr>
      </p:pic>
      <p:pic>
        <p:nvPicPr>
          <p:cNvPr id="8" name="object 8"/>
          <p:cNvPicPr/>
          <p:nvPr/>
        </p:nvPicPr>
        <p:blipFill>
          <a:blip r:embed="rId2" cstate="print"/>
          <a:stretch>
            <a:fillRect/>
          </a:stretch>
        </p:blipFill>
        <p:spPr>
          <a:xfrm>
            <a:off x="9267559" y="5538962"/>
            <a:ext cx="150626" cy="123825"/>
          </a:xfrm>
          <a:prstGeom prst="rect">
            <a:avLst/>
          </a:prstGeom>
        </p:spPr>
      </p:pic>
      <p:pic>
        <p:nvPicPr>
          <p:cNvPr id="9" name="object 9"/>
          <p:cNvPicPr/>
          <p:nvPr/>
        </p:nvPicPr>
        <p:blipFill>
          <a:blip r:embed="rId2" cstate="print"/>
          <a:stretch>
            <a:fillRect/>
          </a:stretch>
        </p:blipFill>
        <p:spPr>
          <a:xfrm>
            <a:off x="9267559" y="6110462"/>
            <a:ext cx="150626" cy="123825"/>
          </a:xfrm>
          <a:prstGeom prst="rect">
            <a:avLst/>
          </a:prstGeom>
        </p:spPr>
      </p:pic>
      <p:pic>
        <p:nvPicPr>
          <p:cNvPr id="11" name="object 11"/>
          <p:cNvPicPr/>
          <p:nvPr/>
        </p:nvPicPr>
        <p:blipFill>
          <a:blip r:embed="rId3" cstate="print"/>
          <a:stretch>
            <a:fillRect/>
          </a:stretch>
        </p:blipFill>
        <p:spPr>
          <a:xfrm>
            <a:off x="0" y="0"/>
            <a:ext cx="8353423" cy="10286999"/>
          </a:xfrm>
          <a:prstGeom prst="rect">
            <a:avLst/>
          </a:prstGeom>
        </p:spPr>
      </p:pic>
      <p:sp>
        <p:nvSpPr>
          <p:cNvPr id="12" name="Slide Number Placeholder 11"/>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46</a:t>
            </a:fld>
            <a:endParaRPr lang="en-IN"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10372724" y="0"/>
            <a:ext cx="7915275" cy="10286999"/>
          </a:xfrm>
          <a:prstGeom prst="rect">
            <a:avLst/>
          </a:prstGeom>
        </p:spPr>
      </p:pic>
      <p:sp>
        <p:nvSpPr>
          <p:cNvPr id="5" name="object 5"/>
          <p:cNvSpPr txBox="1">
            <a:spLocks noGrp="1"/>
          </p:cNvSpPr>
          <p:nvPr>
            <p:ph type="title"/>
          </p:nvPr>
        </p:nvSpPr>
        <p:spPr>
          <a:xfrm>
            <a:off x="1196974" y="1234573"/>
            <a:ext cx="7185026" cy="708527"/>
          </a:xfrm>
          <a:prstGeom prst="rect">
            <a:avLst/>
          </a:prstGeom>
        </p:spPr>
        <p:txBody>
          <a:bodyPr vert="horz" wrap="square" lIns="0" tIns="15875" rIns="0" bIns="0" rtlCol="0">
            <a:spAutoFit/>
          </a:bodyPr>
          <a:lstStyle/>
          <a:p>
            <a:pPr marL="12700">
              <a:lnSpc>
                <a:spcPct val="100000"/>
              </a:lnSpc>
              <a:spcBef>
                <a:spcPts val="125"/>
              </a:spcBef>
            </a:pPr>
            <a:r>
              <a:rPr sz="4500" b="1" spc="254" dirty="0">
                <a:solidFill>
                  <a:srgbClr val="28CCB9"/>
                </a:solidFill>
                <a:latin typeface="Georgia" panose="02040502050405020303" pitchFamily="18" charset="0"/>
              </a:rPr>
              <a:t>MOBILE</a:t>
            </a:r>
            <a:r>
              <a:rPr sz="4500" b="1" spc="-275" dirty="0">
                <a:solidFill>
                  <a:srgbClr val="28CCB9"/>
                </a:solidFill>
                <a:latin typeface="Georgia" panose="02040502050405020303" pitchFamily="18" charset="0"/>
              </a:rPr>
              <a:t> </a:t>
            </a:r>
            <a:r>
              <a:rPr sz="4500" b="1" spc="295" dirty="0">
                <a:solidFill>
                  <a:srgbClr val="28CCB9"/>
                </a:solidFill>
                <a:latin typeface="Georgia" panose="02040502050405020303" pitchFamily="18" charset="0"/>
              </a:rPr>
              <a:t>WALLETS</a:t>
            </a:r>
            <a:endParaRPr sz="4500" dirty="0">
              <a:latin typeface="Georgia" panose="02040502050405020303" pitchFamily="18" charset="0"/>
            </a:endParaRPr>
          </a:p>
        </p:txBody>
      </p:sp>
      <p:pic>
        <p:nvPicPr>
          <p:cNvPr id="6" name="object 6"/>
          <p:cNvPicPr/>
          <p:nvPr/>
        </p:nvPicPr>
        <p:blipFill>
          <a:blip r:embed="rId3" cstate="print"/>
          <a:stretch>
            <a:fillRect/>
          </a:stretch>
        </p:blipFill>
        <p:spPr>
          <a:xfrm>
            <a:off x="933449" y="2579242"/>
            <a:ext cx="123825" cy="123825"/>
          </a:xfrm>
          <a:prstGeom prst="rect">
            <a:avLst/>
          </a:prstGeom>
        </p:spPr>
      </p:pic>
      <p:sp>
        <p:nvSpPr>
          <p:cNvPr id="7" name="object 7"/>
          <p:cNvSpPr txBox="1"/>
          <p:nvPr/>
        </p:nvSpPr>
        <p:spPr>
          <a:xfrm>
            <a:off x="1228526" y="2252694"/>
            <a:ext cx="8543925" cy="5782992"/>
          </a:xfrm>
          <a:prstGeom prst="rect">
            <a:avLst/>
          </a:prstGeom>
        </p:spPr>
        <p:txBody>
          <a:bodyPr vert="horz" wrap="square" lIns="0" tIns="126364" rIns="0" bIns="0" rtlCol="0">
            <a:spAutoFit/>
          </a:bodyPr>
          <a:lstStyle/>
          <a:p>
            <a:pPr marL="12700">
              <a:lnSpc>
                <a:spcPct val="100000"/>
              </a:lnSpc>
              <a:spcBef>
                <a:spcPts val="994"/>
              </a:spcBef>
            </a:pPr>
            <a:r>
              <a:rPr sz="3000" spc="95" dirty="0">
                <a:solidFill>
                  <a:srgbClr val="2A2A28"/>
                </a:solidFill>
                <a:latin typeface="Georgia" panose="02040502050405020303" pitchFamily="18" charset="0"/>
                <a:cs typeface="Trebuchet MS"/>
              </a:rPr>
              <a:t>Electronic</a:t>
            </a:r>
            <a:r>
              <a:rPr sz="3000" spc="-15" dirty="0">
                <a:solidFill>
                  <a:srgbClr val="2A2A28"/>
                </a:solidFill>
                <a:latin typeface="Georgia" panose="02040502050405020303" pitchFamily="18" charset="0"/>
                <a:cs typeface="Trebuchet MS"/>
              </a:rPr>
              <a:t> </a:t>
            </a:r>
            <a:r>
              <a:rPr sz="3000" spc="130" dirty="0">
                <a:solidFill>
                  <a:srgbClr val="2A2A28"/>
                </a:solidFill>
                <a:latin typeface="Georgia" panose="02040502050405020303" pitchFamily="18" charset="0"/>
                <a:cs typeface="Trebuchet MS"/>
              </a:rPr>
              <a:t>pre-paid</a:t>
            </a:r>
            <a:r>
              <a:rPr sz="3000" spc="-15" dirty="0">
                <a:solidFill>
                  <a:srgbClr val="2A2A28"/>
                </a:solidFill>
                <a:latin typeface="Georgia" panose="02040502050405020303" pitchFamily="18" charset="0"/>
                <a:cs typeface="Trebuchet MS"/>
              </a:rPr>
              <a:t> </a:t>
            </a:r>
            <a:r>
              <a:rPr sz="3000" spc="155" dirty="0">
                <a:solidFill>
                  <a:srgbClr val="2A2A28"/>
                </a:solidFill>
                <a:latin typeface="Georgia" panose="02040502050405020303" pitchFamily="18" charset="0"/>
                <a:cs typeface="Trebuchet MS"/>
              </a:rPr>
              <a:t>payment</a:t>
            </a:r>
            <a:r>
              <a:rPr sz="3000" spc="-15" dirty="0">
                <a:solidFill>
                  <a:srgbClr val="2A2A28"/>
                </a:solidFill>
                <a:latin typeface="Georgia" panose="02040502050405020303" pitchFamily="18" charset="0"/>
                <a:cs typeface="Trebuchet MS"/>
              </a:rPr>
              <a:t> </a:t>
            </a:r>
            <a:r>
              <a:rPr sz="3000" spc="195" dirty="0">
                <a:solidFill>
                  <a:srgbClr val="2A2A28"/>
                </a:solidFill>
                <a:latin typeface="Georgia" panose="02040502050405020303" pitchFamily="18" charset="0"/>
                <a:cs typeface="Trebuchet MS"/>
              </a:rPr>
              <a:t>system</a:t>
            </a:r>
            <a:endParaRPr sz="3000" dirty="0">
              <a:latin typeface="Georgia" panose="02040502050405020303" pitchFamily="18" charset="0"/>
              <a:cs typeface="Trebuchet MS"/>
            </a:endParaRPr>
          </a:p>
          <a:p>
            <a:pPr marL="12700" marR="476884">
              <a:lnSpc>
                <a:spcPct val="125000"/>
              </a:lnSpc>
            </a:pPr>
            <a:r>
              <a:rPr sz="3000" spc="265" dirty="0">
                <a:solidFill>
                  <a:srgbClr val="2A2A28"/>
                </a:solidFill>
                <a:latin typeface="Georgia" panose="02040502050405020303" pitchFamily="18" charset="0"/>
                <a:cs typeface="Trebuchet MS"/>
              </a:rPr>
              <a:t>Need</a:t>
            </a:r>
            <a:r>
              <a:rPr sz="3000" spc="-25" dirty="0">
                <a:solidFill>
                  <a:srgbClr val="2A2A28"/>
                </a:solidFill>
                <a:latin typeface="Georgia" panose="02040502050405020303" pitchFamily="18" charset="0"/>
                <a:cs typeface="Trebuchet MS"/>
              </a:rPr>
              <a:t> </a:t>
            </a:r>
            <a:r>
              <a:rPr sz="3000" spc="75" dirty="0">
                <a:solidFill>
                  <a:srgbClr val="2A2A28"/>
                </a:solidFill>
                <a:latin typeface="Georgia" panose="02040502050405020303" pitchFamily="18" charset="0"/>
                <a:cs typeface="Trebuchet MS"/>
              </a:rPr>
              <a:t>a</a:t>
            </a:r>
            <a:r>
              <a:rPr sz="3000" spc="-20" dirty="0">
                <a:solidFill>
                  <a:srgbClr val="2A2A28"/>
                </a:solidFill>
                <a:latin typeface="Georgia" panose="02040502050405020303" pitchFamily="18" charset="0"/>
                <a:cs typeface="Trebuchet MS"/>
              </a:rPr>
              <a:t> </a:t>
            </a:r>
            <a:r>
              <a:rPr sz="3000" spc="155" dirty="0">
                <a:solidFill>
                  <a:srgbClr val="2A2A28"/>
                </a:solidFill>
                <a:latin typeface="Georgia" panose="02040502050405020303" pitchFamily="18" charset="0"/>
                <a:cs typeface="Trebuchet MS"/>
              </a:rPr>
              <a:t>bank</a:t>
            </a:r>
            <a:r>
              <a:rPr sz="3000" spc="-20" dirty="0">
                <a:solidFill>
                  <a:srgbClr val="2A2A28"/>
                </a:solidFill>
                <a:latin typeface="Georgia" panose="02040502050405020303" pitchFamily="18" charset="0"/>
                <a:cs typeface="Trebuchet MS"/>
              </a:rPr>
              <a:t> </a:t>
            </a:r>
            <a:r>
              <a:rPr sz="3000" spc="150" dirty="0">
                <a:solidFill>
                  <a:srgbClr val="2A2A28"/>
                </a:solidFill>
                <a:latin typeface="Georgia" panose="02040502050405020303" pitchFamily="18" charset="0"/>
                <a:cs typeface="Trebuchet MS"/>
              </a:rPr>
              <a:t>account</a:t>
            </a:r>
            <a:r>
              <a:rPr sz="3000" spc="-20" dirty="0">
                <a:solidFill>
                  <a:srgbClr val="2A2A28"/>
                </a:solidFill>
                <a:latin typeface="Georgia" panose="02040502050405020303" pitchFamily="18" charset="0"/>
                <a:cs typeface="Trebuchet MS"/>
              </a:rPr>
              <a:t> </a:t>
            </a:r>
            <a:r>
              <a:rPr sz="3000" spc="170" dirty="0">
                <a:solidFill>
                  <a:srgbClr val="2A2A28"/>
                </a:solidFill>
                <a:latin typeface="Georgia" panose="02040502050405020303" pitchFamily="18" charset="0"/>
                <a:cs typeface="Trebuchet MS"/>
              </a:rPr>
              <a:t>and</a:t>
            </a:r>
            <a:r>
              <a:rPr sz="3000" spc="-20" dirty="0">
                <a:solidFill>
                  <a:srgbClr val="2A2A28"/>
                </a:solidFill>
                <a:latin typeface="Georgia" panose="02040502050405020303" pitchFamily="18" charset="0"/>
                <a:cs typeface="Trebuchet MS"/>
              </a:rPr>
              <a:t> </a:t>
            </a:r>
            <a:r>
              <a:rPr sz="3000" spc="110" dirty="0">
                <a:solidFill>
                  <a:srgbClr val="2A2A28"/>
                </a:solidFill>
                <a:latin typeface="Georgia" panose="02040502050405020303" pitchFamily="18" charset="0"/>
                <a:cs typeface="Trebuchet MS"/>
              </a:rPr>
              <a:t>smart</a:t>
            </a:r>
            <a:r>
              <a:rPr sz="3000" spc="-20" dirty="0">
                <a:solidFill>
                  <a:srgbClr val="2A2A28"/>
                </a:solidFill>
                <a:latin typeface="Georgia" panose="02040502050405020303" pitchFamily="18" charset="0"/>
                <a:cs typeface="Trebuchet MS"/>
              </a:rPr>
              <a:t> </a:t>
            </a:r>
            <a:r>
              <a:rPr sz="3000" spc="190" dirty="0">
                <a:solidFill>
                  <a:srgbClr val="2A2A28"/>
                </a:solidFill>
                <a:latin typeface="Georgia" panose="02040502050405020303" pitchFamily="18" charset="0"/>
                <a:cs typeface="Trebuchet MS"/>
              </a:rPr>
              <a:t>phone</a:t>
            </a:r>
            <a:r>
              <a:rPr sz="3000" spc="-20" dirty="0">
                <a:solidFill>
                  <a:srgbClr val="2A2A28"/>
                </a:solidFill>
                <a:latin typeface="Georgia" panose="02040502050405020303" pitchFamily="18" charset="0"/>
                <a:cs typeface="Trebuchet MS"/>
              </a:rPr>
              <a:t> </a:t>
            </a:r>
            <a:r>
              <a:rPr sz="3000" spc="30" dirty="0">
                <a:solidFill>
                  <a:srgbClr val="2A2A28"/>
                </a:solidFill>
                <a:latin typeface="Georgia" panose="02040502050405020303" pitchFamily="18" charset="0"/>
                <a:cs typeface="Trebuchet MS"/>
              </a:rPr>
              <a:t>with </a:t>
            </a:r>
            <a:r>
              <a:rPr sz="3000" spc="-890" dirty="0">
                <a:solidFill>
                  <a:srgbClr val="2A2A28"/>
                </a:solidFill>
                <a:latin typeface="Georgia" panose="02040502050405020303" pitchFamily="18" charset="0"/>
                <a:cs typeface="Trebuchet MS"/>
              </a:rPr>
              <a:t> </a:t>
            </a:r>
            <a:r>
              <a:rPr sz="3000" spc="25" dirty="0">
                <a:solidFill>
                  <a:srgbClr val="2A2A28"/>
                </a:solidFill>
                <a:latin typeface="Georgia" panose="02040502050405020303" pitchFamily="18" charset="0"/>
                <a:cs typeface="Trebuchet MS"/>
              </a:rPr>
              <a:t>internet</a:t>
            </a:r>
            <a:endParaRPr sz="3000" dirty="0">
              <a:latin typeface="Georgia" panose="02040502050405020303" pitchFamily="18" charset="0"/>
              <a:cs typeface="Trebuchet MS"/>
            </a:endParaRPr>
          </a:p>
          <a:p>
            <a:pPr marL="12700">
              <a:lnSpc>
                <a:spcPct val="100000"/>
              </a:lnSpc>
              <a:spcBef>
                <a:spcPts val="900"/>
              </a:spcBef>
            </a:pPr>
            <a:r>
              <a:rPr sz="3000" spc="204" dirty="0">
                <a:solidFill>
                  <a:srgbClr val="2A2A28"/>
                </a:solidFill>
                <a:latin typeface="Georgia" panose="02040502050405020303" pitchFamily="18" charset="0"/>
                <a:cs typeface="Trebuchet MS"/>
              </a:rPr>
              <a:t>Download</a:t>
            </a:r>
            <a:r>
              <a:rPr sz="3000" spc="-25" dirty="0">
                <a:solidFill>
                  <a:srgbClr val="2A2A28"/>
                </a:solidFill>
                <a:latin typeface="Georgia" panose="02040502050405020303" pitchFamily="18" charset="0"/>
                <a:cs typeface="Trebuchet MS"/>
              </a:rPr>
              <a:t> </a:t>
            </a:r>
            <a:r>
              <a:rPr sz="3000" spc="170" dirty="0">
                <a:solidFill>
                  <a:srgbClr val="2A2A28"/>
                </a:solidFill>
                <a:latin typeface="Georgia" panose="02040502050405020303" pitchFamily="18" charset="0"/>
                <a:cs typeface="Trebuchet MS"/>
              </a:rPr>
              <a:t>and</a:t>
            </a:r>
            <a:r>
              <a:rPr sz="3000" spc="-20" dirty="0">
                <a:solidFill>
                  <a:srgbClr val="2A2A28"/>
                </a:solidFill>
                <a:latin typeface="Georgia" panose="02040502050405020303" pitchFamily="18" charset="0"/>
                <a:cs typeface="Trebuchet MS"/>
              </a:rPr>
              <a:t> </a:t>
            </a:r>
            <a:r>
              <a:rPr sz="3000" spc="30" dirty="0">
                <a:solidFill>
                  <a:srgbClr val="2A2A28"/>
                </a:solidFill>
                <a:latin typeface="Georgia" panose="02040502050405020303" pitchFamily="18" charset="0"/>
                <a:cs typeface="Trebuchet MS"/>
              </a:rPr>
              <a:t>install</a:t>
            </a:r>
            <a:r>
              <a:rPr sz="3000" spc="-20" dirty="0">
                <a:solidFill>
                  <a:srgbClr val="2A2A28"/>
                </a:solidFill>
                <a:latin typeface="Georgia" panose="02040502050405020303" pitchFamily="18" charset="0"/>
                <a:cs typeface="Trebuchet MS"/>
              </a:rPr>
              <a:t> </a:t>
            </a:r>
            <a:r>
              <a:rPr sz="3000" spc="55" dirty="0">
                <a:solidFill>
                  <a:srgbClr val="2A2A28"/>
                </a:solidFill>
                <a:latin typeface="Georgia" panose="02040502050405020303" pitchFamily="18" charset="0"/>
                <a:cs typeface="Trebuchet MS"/>
              </a:rPr>
              <a:t>the</a:t>
            </a:r>
            <a:r>
              <a:rPr sz="3000" spc="-20" dirty="0">
                <a:solidFill>
                  <a:srgbClr val="2A2A28"/>
                </a:solidFill>
                <a:latin typeface="Georgia" panose="02040502050405020303" pitchFamily="18" charset="0"/>
                <a:cs typeface="Trebuchet MS"/>
              </a:rPr>
              <a:t> </a:t>
            </a:r>
            <a:r>
              <a:rPr sz="3000" spc="185" dirty="0">
                <a:solidFill>
                  <a:srgbClr val="2A2A28"/>
                </a:solidFill>
                <a:latin typeface="Georgia" panose="02040502050405020303" pitchFamily="18" charset="0"/>
                <a:cs typeface="Trebuchet MS"/>
              </a:rPr>
              <a:t>app</a:t>
            </a:r>
            <a:endParaRPr sz="3000" dirty="0">
              <a:latin typeface="Georgia" panose="02040502050405020303" pitchFamily="18" charset="0"/>
              <a:cs typeface="Trebuchet MS"/>
            </a:endParaRPr>
          </a:p>
          <a:p>
            <a:pPr marL="12700" marR="5080">
              <a:lnSpc>
                <a:spcPct val="125000"/>
              </a:lnSpc>
            </a:pPr>
            <a:r>
              <a:rPr sz="3000" spc="225" dirty="0">
                <a:solidFill>
                  <a:srgbClr val="2A2A28"/>
                </a:solidFill>
                <a:latin typeface="Georgia" panose="02040502050405020303" pitchFamily="18" charset="0"/>
                <a:cs typeface="Trebuchet MS"/>
              </a:rPr>
              <a:t>Load</a:t>
            </a:r>
            <a:r>
              <a:rPr sz="3000" spc="-15" dirty="0">
                <a:solidFill>
                  <a:srgbClr val="2A2A28"/>
                </a:solidFill>
                <a:latin typeface="Georgia" panose="02040502050405020303" pitchFamily="18" charset="0"/>
                <a:cs typeface="Trebuchet MS"/>
              </a:rPr>
              <a:t> </a:t>
            </a:r>
            <a:r>
              <a:rPr sz="3000" spc="220" dirty="0">
                <a:solidFill>
                  <a:srgbClr val="2A2A28"/>
                </a:solidFill>
                <a:latin typeface="Georgia" panose="02040502050405020303" pitchFamily="18" charset="0"/>
                <a:cs typeface="Trebuchet MS"/>
              </a:rPr>
              <a:t>money</a:t>
            </a:r>
            <a:r>
              <a:rPr sz="3000" spc="-15" dirty="0">
                <a:solidFill>
                  <a:srgbClr val="2A2A28"/>
                </a:solidFill>
                <a:latin typeface="Georgia" panose="02040502050405020303" pitchFamily="18" charset="0"/>
                <a:cs typeface="Trebuchet MS"/>
              </a:rPr>
              <a:t> </a:t>
            </a:r>
            <a:r>
              <a:rPr sz="3000" spc="180" dirty="0">
                <a:solidFill>
                  <a:srgbClr val="2A2A28"/>
                </a:solidFill>
                <a:latin typeface="Georgia" panose="02040502050405020303" pitchFamily="18" charset="0"/>
                <a:cs typeface="Trebuchet MS"/>
              </a:rPr>
              <a:t>using</a:t>
            </a:r>
            <a:r>
              <a:rPr sz="3000" spc="-15" dirty="0">
                <a:solidFill>
                  <a:srgbClr val="2A2A28"/>
                </a:solidFill>
                <a:latin typeface="Georgia" panose="02040502050405020303" pitchFamily="18" charset="0"/>
                <a:cs typeface="Trebuchet MS"/>
              </a:rPr>
              <a:t> </a:t>
            </a:r>
            <a:r>
              <a:rPr sz="3000" spc="55" dirty="0">
                <a:solidFill>
                  <a:srgbClr val="2A2A28"/>
                </a:solidFill>
                <a:latin typeface="Georgia" panose="02040502050405020303" pitchFamily="18" charset="0"/>
                <a:cs typeface="Trebuchet MS"/>
              </a:rPr>
              <a:t>net</a:t>
            </a:r>
            <a:r>
              <a:rPr sz="3000" spc="-10" dirty="0">
                <a:solidFill>
                  <a:srgbClr val="2A2A28"/>
                </a:solidFill>
                <a:latin typeface="Georgia" panose="02040502050405020303" pitchFamily="18" charset="0"/>
                <a:cs typeface="Trebuchet MS"/>
              </a:rPr>
              <a:t> </a:t>
            </a:r>
            <a:r>
              <a:rPr sz="3000" spc="150" dirty="0">
                <a:solidFill>
                  <a:srgbClr val="2A2A28"/>
                </a:solidFill>
                <a:latin typeface="Georgia" panose="02040502050405020303" pitchFamily="18" charset="0"/>
                <a:cs typeface="Trebuchet MS"/>
              </a:rPr>
              <a:t>banking</a:t>
            </a:r>
            <a:r>
              <a:rPr sz="3000" spc="-15" dirty="0">
                <a:solidFill>
                  <a:srgbClr val="2A2A28"/>
                </a:solidFill>
                <a:latin typeface="Georgia" panose="02040502050405020303" pitchFamily="18" charset="0"/>
                <a:cs typeface="Trebuchet MS"/>
              </a:rPr>
              <a:t> </a:t>
            </a:r>
            <a:r>
              <a:rPr sz="3000" spc="65" dirty="0">
                <a:solidFill>
                  <a:srgbClr val="2A2A28"/>
                </a:solidFill>
                <a:latin typeface="Georgia" panose="02040502050405020303" pitchFamily="18" charset="0"/>
                <a:cs typeface="Trebuchet MS"/>
              </a:rPr>
              <a:t>or</a:t>
            </a:r>
            <a:r>
              <a:rPr sz="3000" spc="-15" dirty="0">
                <a:solidFill>
                  <a:srgbClr val="2A2A28"/>
                </a:solidFill>
                <a:latin typeface="Georgia" panose="02040502050405020303" pitchFamily="18" charset="0"/>
                <a:cs typeface="Trebuchet MS"/>
              </a:rPr>
              <a:t> </a:t>
            </a:r>
            <a:r>
              <a:rPr sz="3000" spc="85" dirty="0">
                <a:solidFill>
                  <a:srgbClr val="2A2A28"/>
                </a:solidFill>
                <a:latin typeface="Georgia" panose="02040502050405020303" pitchFamily="18" charset="0"/>
                <a:cs typeface="Trebuchet MS"/>
              </a:rPr>
              <a:t>credit/debit </a:t>
            </a:r>
            <a:r>
              <a:rPr sz="3000" spc="-890" dirty="0">
                <a:solidFill>
                  <a:srgbClr val="2A2A28"/>
                </a:solidFill>
                <a:latin typeface="Georgia" panose="02040502050405020303" pitchFamily="18" charset="0"/>
                <a:cs typeface="Trebuchet MS"/>
              </a:rPr>
              <a:t> </a:t>
            </a:r>
            <a:r>
              <a:rPr sz="3000" spc="130" dirty="0">
                <a:solidFill>
                  <a:srgbClr val="2A2A28"/>
                </a:solidFill>
                <a:latin typeface="Georgia" panose="02040502050405020303" pitchFamily="18" charset="0"/>
                <a:cs typeface="Trebuchet MS"/>
              </a:rPr>
              <a:t>card</a:t>
            </a:r>
            <a:endParaRPr sz="3000" dirty="0">
              <a:latin typeface="Georgia" panose="02040502050405020303" pitchFamily="18" charset="0"/>
              <a:cs typeface="Trebuchet MS"/>
            </a:endParaRPr>
          </a:p>
          <a:p>
            <a:pPr marL="12700" marR="398145">
              <a:lnSpc>
                <a:spcPct val="125000"/>
              </a:lnSpc>
            </a:pPr>
            <a:r>
              <a:rPr sz="3000" spc="210" dirty="0">
                <a:solidFill>
                  <a:srgbClr val="2A2A28"/>
                </a:solidFill>
                <a:latin typeface="Georgia" panose="02040502050405020303" pitchFamily="18" charset="0"/>
                <a:cs typeface="Trebuchet MS"/>
              </a:rPr>
              <a:t>Consumer</a:t>
            </a:r>
            <a:r>
              <a:rPr sz="3000" spc="-15" dirty="0">
                <a:solidFill>
                  <a:srgbClr val="2A2A28"/>
                </a:solidFill>
                <a:latin typeface="Georgia" panose="02040502050405020303" pitchFamily="18" charset="0"/>
                <a:cs typeface="Trebuchet MS"/>
              </a:rPr>
              <a:t> </a:t>
            </a:r>
            <a:r>
              <a:rPr sz="3000" spc="60" dirty="0">
                <a:solidFill>
                  <a:srgbClr val="2A2A28"/>
                </a:solidFill>
                <a:latin typeface="Georgia" panose="02040502050405020303" pitchFamily="18" charset="0"/>
                <a:cs typeface="Trebuchet MS"/>
              </a:rPr>
              <a:t>wallet</a:t>
            </a:r>
            <a:r>
              <a:rPr sz="3000" spc="-10" dirty="0">
                <a:solidFill>
                  <a:srgbClr val="2A2A28"/>
                </a:solidFill>
                <a:latin typeface="Georgia" panose="02040502050405020303" pitchFamily="18" charset="0"/>
                <a:cs typeface="Trebuchet MS"/>
              </a:rPr>
              <a:t> </a:t>
            </a:r>
            <a:r>
              <a:rPr sz="3000" spc="-40" dirty="0">
                <a:solidFill>
                  <a:srgbClr val="2A2A28"/>
                </a:solidFill>
                <a:latin typeface="Georgia" panose="02040502050405020303" pitchFamily="18" charset="0"/>
                <a:cs typeface="Trebuchet MS"/>
              </a:rPr>
              <a:t>limit</a:t>
            </a:r>
            <a:r>
              <a:rPr sz="3000" spc="-10" dirty="0">
                <a:solidFill>
                  <a:srgbClr val="2A2A28"/>
                </a:solidFill>
                <a:latin typeface="Georgia" panose="02040502050405020303" pitchFamily="18" charset="0"/>
                <a:cs typeface="Trebuchet MS"/>
              </a:rPr>
              <a:t> </a:t>
            </a:r>
            <a:r>
              <a:rPr sz="3000" spc="175" dirty="0" smtClean="0">
                <a:solidFill>
                  <a:srgbClr val="2A2A28"/>
                </a:solidFill>
                <a:latin typeface="Georgia" panose="02040502050405020303" pitchFamily="18" charset="0"/>
                <a:cs typeface="Trebuchet MS"/>
              </a:rPr>
              <a:t>-</a:t>
            </a:r>
            <a:r>
              <a:rPr lang="en-US" sz="3000" spc="-105" dirty="0">
                <a:solidFill>
                  <a:srgbClr val="2A2A28"/>
                </a:solidFill>
                <a:latin typeface="Georgia" panose="02040502050405020303" pitchFamily="18" charset="0"/>
                <a:cs typeface="Trebuchet MS"/>
              </a:rPr>
              <a:t> </a:t>
            </a:r>
            <a:r>
              <a:rPr lang="en-US" sz="3000" spc="-285" dirty="0" smtClean="0">
                <a:solidFill>
                  <a:srgbClr val="2A2A28"/>
                </a:solidFill>
                <a:latin typeface="Georgia" panose="02040502050405020303" pitchFamily="18" charset="0"/>
                <a:cs typeface="Trebuchet MS"/>
              </a:rPr>
              <a:t>2 </a:t>
            </a:r>
            <a:r>
              <a:rPr sz="3000" spc="85" dirty="0" smtClean="0">
                <a:solidFill>
                  <a:srgbClr val="2A2A28"/>
                </a:solidFill>
                <a:latin typeface="Georgia" panose="02040502050405020303" pitchFamily="18" charset="0"/>
                <a:cs typeface="Trebuchet MS"/>
              </a:rPr>
              <a:t>lakh</a:t>
            </a:r>
            <a:r>
              <a:rPr sz="3000" spc="-10" dirty="0" smtClean="0">
                <a:solidFill>
                  <a:srgbClr val="2A2A28"/>
                </a:solidFill>
                <a:latin typeface="Georgia" panose="02040502050405020303" pitchFamily="18" charset="0"/>
                <a:cs typeface="Trebuchet MS"/>
              </a:rPr>
              <a:t> </a:t>
            </a:r>
            <a:r>
              <a:rPr lang="en-US" sz="3000" spc="-10" dirty="0" smtClean="0">
                <a:solidFill>
                  <a:srgbClr val="2A2A28"/>
                </a:solidFill>
                <a:latin typeface="Georgia" panose="02040502050405020303" pitchFamily="18" charset="0"/>
                <a:cs typeface="Trebuchet MS"/>
              </a:rPr>
              <a:t>(</a:t>
            </a:r>
            <a:r>
              <a:rPr lang="en-US" sz="3000" spc="40" dirty="0" smtClean="0">
                <a:solidFill>
                  <a:srgbClr val="2A2A28"/>
                </a:solidFill>
                <a:latin typeface="Georgia" panose="02040502050405020303" pitchFamily="18" charset="0"/>
                <a:cs typeface="Trebuchet MS"/>
              </a:rPr>
              <a:t>those who completed full </a:t>
            </a:r>
            <a:r>
              <a:rPr sz="3000" spc="270" dirty="0" smtClean="0">
                <a:solidFill>
                  <a:srgbClr val="2A2A28"/>
                </a:solidFill>
                <a:latin typeface="Georgia" panose="02040502050405020303" pitchFamily="18" charset="0"/>
                <a:cs typeface="Trebuchet MS"/>
              </a:rPr>
              <a:t>KYC</a:t>
            </a:r>
            <a:r>
              <a:rPr lang="en-US" sz="3000" spc="270" dirty="0" smtClean="0">
                <a:solidFill>
                  <a:srgbClr val="2A2A28"/>
                </a:solidFill>
                <a:latin typeface="Georgia" panose="02040502050405020303" pitchFamily="18" charset="0"/>
                <a:cs typeface="Trebuchet MS"/>
              </a:rPr>
              <a:t>)</a:t>
            </a:r>
            <a:endParaRPr sz="3000" dirty="0">
              <a:latin typeface="Georgia" panose="02040502050405020303" pitchFamily="18" charset="0"/>
              <a:cs typeface="Trebuchet MS"/>
            </a:endParaRPr>
          </a:p>
          <a:p>
            <a:pPr marL="12700" marR="3031490">
              <a:lnSpc>
                <a:spcPct val="125000"/>
              </a:lnSpc>
            </a:pPr>
            <a:r>
              <a:rPr sz="3000" spc="280" dirty="0">
                <a:solidFill>
                  <a:srgbClr val="2A2A28"/>
                </a:solidFill>
                <a:latin typeface="Georgia" panose="02040502050405020303" pitchFamily="18" charset="0"/>
                <a:cs typeface="Trebuchet MS"/>
              </a:rPr>
              <a:t>Use </a:t>
            </a:r>
            <a:r>
              <a:rPr sz="3000" spc="40" dirty="0">
                <a:solidFill>
                  <a:srgbClr val="2A2A28"/>
                </a:solidFill>
                <a:latin typeface="Georgia" panose="02040502050405020303" pitchFamily="18" charset="0"/>
                <a:cs typeface="Trebuchet MS"/>
              </a:rPr>
              <a:t>for </a:t>
            </a:r>
            <a:r>
              <a:rPr sz="3000" spc="160" dirty="0">
                <a:solidFill>
                  <a:srgbClr val="2A2A28"/>
                </a:solidFill>
                <a:latin typeface="Georgia" panose="02040502050405020303" pitchFamily="18" charset="0"/>
                <a:cs typeface="Trebuchet MS"/>
              </a:rPr>
              <a:t>making </a:t>
            </a:r>
            <a:r>
              <a:rPr sz="3000" spc="175" dirty="0">
                <a:solidFill>
                  <a:srgbClr val="2A2A28"/>
                </a:solidFill>
                <a:latin typeface="Georgia" panose="02040502050405020303" pitchFamily="18" charset="0"/>
                <a:cs typeface="Trebuchet MS"/>
              </a:rPr>
              <a:t>payments </a:t>
            </a:r>
            <a:r>
              <a:rPr sz="3000" spc="180" dirty="0">
                <a:solidFill>
                  <a:srgbClr val="2A2A28"/>
                </a:solidFill>
                <a:latin typeface="Georgia" panose="02040502050405020303" pitchFamily="18" charset="0"/>
                <a:cs typeface="Trebuchet MS"/>
              </a:rPr>
              <a:t> </a:t>
            </a:r>
            <a:r>
              <a:rPr sz="3000" spc="95" dirty="0">
                <a:solidFill>
                  <a:srgbClr val="2A2A28"/>
                </a:solidFill>
                <a:latin typeface="Georgia" panose="02040502050405020303" pitchFamily="18" charset="0"/>
                <a:cs typeface="Trebuchet MS"/>
              </a:rPr>
              <a:t>Add,</a:t>
            </a:r>
            <a:r>
              <a:rPr sz="3000" spc="-30" dirty="0">
                <a:solidFill>
                  <a:srgbClr val="2A2A28"/>
                </a:solidFill>
                <a:latin typeface="Georgia" panose="02040502050405020303" pitchFamily="18" charset="0"/>
                <a:cs typeface="Trebuchet MS"/>
              </a:rPr>
              <a:t> </a:t>
            </a:r>
            <a:r>
              <a:rPr sz="3000" spc="105" dirty="0">
                <a:solidFill>
                  <a:srgbClr val="2A2A28"/>
                </a:solidFill>
                <a:latin typeface="Georgia" panose="02040502050405020303" pitchFamily="18" charset="0"/>
                <a:cs typeface="Trebuchet MS"/>
              </a:rPr>
              <a:t>receive</a:t>
            </a:r>
            <a:r>
              <a:rPr sz="3000" spc="-25" dirty="0">
                <a:solidFill>
                  <a:srgbClr val="2A2A28"/>
                </a:solidFill>
                <a:latin typeface="Georgia" panose="02040502050405020303" pitchFamily="18" charset="0"/>
                <a:cs typeface="Trebuchet MS"/>
              </a:rPr>
              <a:t> </a:t>
            </a:r>
            <a:r>
              <a:rPr sz="3000" spc="170" dirty="0">
                <a:solidFill>
                  <a:srgbClr val="2A2A28"/>
                </a:solidFill>
                <a:latin typeface="Georgia" panose="02040502050405020303" pitchFamily="18" charset="0"/>
                <a:cs typeface="Trebuchet MS"/>
              </a:rPr>
              <a:t>and</a:t>
            </a:r>
            <a:r>
              <a:rPr sz="3000" spc="-25" dirty="0">
                <a:solidFill>
                  <a:srgbClr val="2A2A28"/>
                </a:solidFill>
                <a:latin typeface="Georgia" panose="02040502050405020303" pitchFamily="18" charset="0"/>
                <a:cs typeface="Trebuchet MS"/>
              </a:rPr>
              <a:t> </a:t>
            </a:r>
            <a:r>
              <a:rPr sz="3000" spc="220" dirty="0">
                <a:solidFill>
                  <a:srgbClr val="2A2A28"/>
                </a:solidFill>
                <a:latin typeface="Georgia" panose="02040502050405020303" pitchFamily="18" charset="0"/>
                <a:cs typeface="Trebuchet MS"/>
              </a:rPr>
              <a:t>send</a:t>
            </a:r>
            <a:r>
              <a:rPr sz="3000" spc="-25" dirty="0">
                <a:solidFill>
                  <a:srgbClr val="2A2A28"/>
                </a:solidFill>
                <a:latin typeface="Georgia" panose="02040502050405020303" pitchFamily="18" charset="0"/>
                <a:cs typeface="Trebuchet MS"/>
              </a:rPr>
              <a:t> </a:t>
            </a:r>
            <a:r>
              <a:rPr sz="3000" spc="220" dirty="0">
                <a:solidFill>
                  <a:srgbClr val="2A2A28"/>
                </a:solidFill>
                <a:latin typeface="Georgia" panose="02040502050405020303" pitchFamily="18" charset="0"/>
                <a:cs typeface="Trebuchet MS"/>
              </a:rPr>
              <a:t>money</a:t>
            </a:r>
            <a:endParaRPr sz="3000" dirty="0">
              <a:latin typeface="Georgia" panose="02040502050405020303" pitchFamily="18" charset="0"/>
              <a:cs typeface="Trebuchet MS"/>
            </a:endParaRPr>
          </a:p>
        </p:txBody>
      </p:sp>
      <p:pic>
        <p:nvPicPr>
          <p:cNvPr id="8" name="object 8"/>
          <p:cNvPicPr/>
          <p:nvPr/>
        </p:nvPicPr>
        <p:blipFill>
          <a:blip r:embed="rId3" cstate="print"/>
          <a:stretch>
            <a:fillRect/>
          </a:stretch>
        </p:blipFill>
        <p:spPr>
          <a:xfrm>
            <a:off x="933449" y="3150742"/>
            <a:ext cx="123825" cy="123825"/>
          </a:xfrm>
          <a:prstGeom prst="rect">
            <a:avLst/>
          </a:prstGeom>
        </p:spPr>
      </p:pic>
      <p:pic>
        <p:nvPicPr>
          <p:cNvPr id="9" name="object 9"/>
          <p:cNvPicPr/>
          <p:nvPr/>
        </p:nvPicPr>
        <p:blipFill>
          <a:blip r:embed="rId3" cstate="print"/>
          <a:stretch>
            <a:fillRect/>
          </a:stretch>
        </p:blipFill>
        <p:spPr>
          <a:xfrm>
            <a:off x="933449" y="4293742"/>
            <a:ext cx="123825" cy="123825"/>
          </a:xfrm>
          <a:prstGeom prst="rect">
            <a:avLst/>
          </a:prstGeom>
        </p:spPr>
      </p:pic>
      <p:pic>
        <p:nvPicPr>
          <p:cNvPr id="10" name="object 10"/>
          <p:cNvPicPr/>
          <p:nvPr/>
        </p:nvPicPr>
        <p:blipFill>
          <a:blip r:embed="rId3" cstate="print"/>
          <a:stretch>
            <a:fillRect/>
          </a:stretch>
        </p:blipFill>
        <p:spPr>
          <a:xfrm>
            <a:off x="933449" y="4865242"/>
            <a:ext cx="123825" cy="123825"/>
          </a:xfrm>
          <a:prstGeom prst="rect">
            <a:avLst/>
          </a:prstGeom>
        </p:spPr>
      </p:pic>
      <p:pic>
        <p:nvPicPr>
          <p:cNvPr id="11" name="object 11"/>
          <p:cNvPicPr/>
          <p:nvPr/>
        </p:nvPicPr>
        <p:blipFill>
          <a:blip r:embed="rId3" cstate="print"/>
          <a:stretch>
            <a:fillRect/>
          </a:stretch>
        </p:blipFill>
        <p:spPr>
          <a:xfrm>
            <a:off x="933449" y="6008242"/>
            <a:ext cx="123825" cy="123825"/>
          </a:xfrm>
          <a:prstGeom prst="rect">
            <a:avLst/>
          </a:prstGeom>
        </p:spPr>
      </p:pic>
      <p:pic>
        <p:nvPicPr>
          <p:cNvPr id="12" name="object 12"/>
          <p:cNvPicPr/>
          <p:nvPr/>
        </p:nvPicPr>
        <p:blipFill>
          <a:blip r:embed="rId3" cstate="print"/>
          <a:stretch>
            <a:fillRect/>
          </a:stretch>
        </p:blipFill>
        <p:spPr>
          <a:xfrm>
            <a:off x="933449" y="7151243"/>
            <a:ext cx="123825" cy="123825"/>
          </a:xfrm>
          <a:prstGeom prst="rect">
            <a:avLst/>
          </a:prstGeom>
        </p:spPr>
      </p:pic>
      <p:pic>
        <p:nvPicPr>
          <p:cNvPr id="13" name="object 13"/>
          <p:cNvPicPr/>
          <p:nvPr/>
        </p:nvPicPr>
        <p:blipFill>
          <a:blip r:embed="rId3" cstate="print"/>
          <a:stretch>
            <a:fillRect/>
          </a:stretch>
        </p:blipFill>
        <p:spPr>
          <a:xfrm>
            <a:off x="933449" y="7722743"/>
            <a:ext cx="123825" cy="123825"/>
          </a:xfrm>
          <a:prstGeom prst="rect">
            <a:avLst/>
          </a:prstGeom>
        </p:spPr>
      </p:pic>
      <p:sp>
        <p:nvSpPr>
          <p:cNvPr id="4" name="Slide Number Placeholder 3"/>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47</a:t>
            </a:fld>
            <a:endParaRPr lang="en-IN"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7999" cy="10287000"/>
            <a:chOff x="0" y="0"/>
            <a:chExt cx="18287999" cy="10287000"/>
          </a:xfrm>
        </p:grpSpPr>
        <p:pic>
          <p:nvPicPr>
            <p:cNvPr id="3" name="object 3"/>
            <p:cNvPicPr/>
            <p:nvPr/>
          </p:nvPicPr>
          <p:blipFill>
            <a:blip r:embed="rId2" cstate="print"/>
            <a:stretch>
              <a:fillRect/>
            </a:stretch>
          </p:blipFill>
          <p:spPr>
            <a:xfrm>
              <a:off x="3028949" y="0"/>
              <a:ext cx="15259050" cy="10286999"/>
            </a:xfrm>
            <a:prstGeom prst="rect">
              <a:avLst/>
            </a:prstGeom>
          </p:spPr>
        </p:pic>
        <p:sp>
          <p:nvSpPr>
            <p:cNvPr id="5" name="object 5"/>
            <p:cNvSpPr/>
            <p:nvPr/>
          </p:nvSpPr>
          <p:spPr>
            <a:xfrm>
              <a:off x="0" y="0"/>
              <a:ext cx="9582150" cy="10287000"/>
            </a:xfrm>
            <a:custGeom>
              <a:avLst/>
              <a:gdLst/>
              <a:ahLst/>
              <a:cxnLst/>
              <a:rect l="l" t="t" r="r" b="b"/>
              <a:pathLst>
                <a:path w="9582150" h="10287000">
                  <a:moveTo>
                    <a:pt x="0" y="10287000"/>
                  </a:moveTo>
                  <a:lnTo>
                    <a:pt x="0" y="0"/>
                  </a:lnTo>
                  <a:lnTo>
                    <a:pt x="9582138" y="0"/>
                  </a:lnTo>
                  <a:lnTo>
                    <a:pt x="9582138" y="10287000"/>
                  </a:lnTo>
                  <a:lnTo>
                    <a:pt x="0" y="10287000"/>
                  </a:lnTo>
                  <a:close/>
                </a:path>
              </a:pathLst>
            </a:custGeom>
            <a:solidFill>
              <a:srgbClr val="28CCB9"/>
            </a:solidFill>
          </p:spPr>
          <p:txBody>
            <a:bodyPr wrap="square" lIns="0" tIns="0" rIns="0" bIns="0" rtlCol="0"/>
            <a:lstStyle/>
            <a:p>
              <a:endParaRPr/>
            </a:p>
          </p:txBody>
        </p:sp>
      </p:grpSp>
      <p:sp>
        <p:nvSpPr>
          <p:cNvPr id="6" name="object 6"/>
          <p:cNvSpPr txBox="1">
            <a:spLocks noGrp="1"/>
          </p:cNvSpPr>
          <p:nvPr>
            <p:ph type="title"/>
          </p:nvPr>
        </p:nvSpPr>
        <p:spPr>
          <a:xfrm>
            <a:off x="1616074" y="1234573"/>
            <a:ext cx="5851526" cy="708527"/>
          </a:xfrm>
          <a:prstGeom prst="rect">
            <a:avLst/>
          </a:prstGeom>
        </p:spPr>
        <p:txBody>
          <a:bodyPr vert="horz" wrap="square" lIns="0" tIns="15875" rIns="0" bIns="0" rtlCol="0">
            <a:spAutoFit/>
          </a:bodyPr>
          <a:lstStyle/>
          <a:p>
            <a:pPr marL="12700">
              <a:lnSpc>
                <a:spcPct val="100000"/>
              </a:lnSpc>
              <a:spcBef>
                <a:spcPts val="125"/>
              </a:spcBef>
            </a:pPr>
            <a:r>
              <a:rPr sz="4500" b="1" spc="254" dirty="0">
                <a:solidFill>
                  <a:srgbClr val="FFFFFF"/>
                </a:solidFill>
                <a:latin typeface="Georgia" panose="02040502050405020303" pitchFamily="18" charset="0"/>
              </a:rPr>
              <a:t>AADHAAR</a:t>
            </a:r>
            <a:r>
              <a:rPr sz="4500" b="1" spc="-275" dirty="0">
                <a:solidFill>
                  <a:srgbClr val="FFFFFF"/>
                </a:solidFill>
                <a:latin typeface="Georgia" panose="02040502050405020303" pitchFamily="18" charset="0"/>
              </a:rPr>
              <a:t> </a:t>
            </a:r>
            <a:r>
              <a:rPr sz="4500" b="1" spc="175" dirty="0">
                <a:solidFill>
                  <a:srgbClr val="FFFFFF"/>
                </a:solidFill>
                <a:latin typeface="Georgia" panose="02040502050405020303" pitchFamily="18" charset="0"/>
              </a:rPr>
              <a:t>PAY</a:t>
            </a:r>
            <a:endParaRPr sz="4500" dirty="0">
              <a:latin typeface="Georgia" panose="02040502050405020303" pitchFamily="18" charset="0"/>
            </a:endParaRPr>
          </a:p>
        </p:txBody>
      </p:sp>
      <p:grpSp>
        <p:nvGrpSpPr>
          <p:cNvPr id="7" name="object 7"/>
          <p:cNvGrpSpPr/>
          <p:nvPr/>
        </p:nvGrpSpPr>
        <p:grpSpPr>
          <a:xfrm>
            <a:off x="1428745" y="2503042"/>
            <a:ext cx="123825" cy="5267960"/>
            <a:chOff x="1428745" y="2503042"/>
            <a:chExt cx="123825" cy="5267960"/>
          </a:xfrm>
        </p:grpSpPr>
        <p:pic>
          <p:nvPicPr>
            <p:cNvPr id="8" name="object 8"/>
            <p:cNvPicPr/>
            <p:nvPr/>
          </p:nvPicPr>
          <p:blipFill>
            <a:blip r:embed="rId3" cstate="print"/>
            <a:stretch>
              <a:fillRect/>
            </a:stretch>
          </p:blipFill>
          <p:spPr>
            <a:xfrm>
              <a:off x="1428749" y="2503042"/>
              <a:ext cx="123825" cy="123825"/>
            </a:xfrm>
            <a:prstGeom prst="rect">
              <a:avLst/>
            </a:prstGeom>
          </p:spPr>
        </p:pic>
        <p:pic>
          <p:nvPicPr>
            <p:cNvPr id="9" name="object 9"/>
            <p:cNvPicPr/>
            <p:nvPr/>
          </p:nvPicPr>
          <p:blipFill>
            <a:blip r:embed="rId3" cstate="print"/>
            <a:stretch>
              <a:fillRect/>
            </a:stretch>
          </p:blipFill>
          <p:spPr>
            <a:xfrm>
              <a:off x="1428745" y="3646062"/>
              <a:ext cx="123824" cy="123824"/>
            </a:xfrm>
            <a:prstGeom prst="rect">
              <a:avLst/>
            </a:prstGeom>
          </p:spPr>
        </p:pic>
        <p:pic>
          <p:nvPicPr>
            <p:cNvPr id="10" name="object 10"/>
            <p:cNvPicPr/>
            <p:nvPr/>
          </p:nvPicPr>
          <p:blipFill>
            <a:blip r:embed="rId3" cstate="print"/>
            <a:stretch>
              <a:fillRect/>
            </a:stretch>
          </p:blipFill>
          <p:spPr>
            <a:xfrm>
              <a:off x="1428745" y="4789059"/>
              <a:ext cx="123824" cy="123824"/>
            </a:xfrm>
            <a:prstGeom prst="rect">
              <a:avLst/>
            </a:prstGeom>
          </p:spPr>
        </p:pic>
        <p:pic>
          <p:nvPicPr>
            <p:cNvPr id="11" name="object 11"/>
            <p:cNvPicPr/>
            <p:nvPr/>
          </p:nvPicPr>
          <p:blipFill>
            <a:blip r:embed="rId3" cstate="print"/>
            <a:stretch>
              <a:fillRect/>
            </a:stretch>
          </p:blipFill>
          <p:spPr>
            <a:xfrm>
              <a:off x="1428745" y="5360558"/>
              <a:ext cx="123824" cy="123824"/>
            </a:xfrm>
            <a:prstGeom prst="rect">
              <a:avLst/>
            </a:prstGeom>
          </p:spPr>
        </p:pic>
        <p:pic>
          <p:nvPicPr>
            <p:cNvPr id="12" name="object 12"/>
            <p:cNvPicPr/>
            <p:nvPr/>
          </p:nvPicPr>
          <p:blipFill>
            <a:blip r:embed="rId3" cstate="print"/>
            <a:stretch>
              <a:fillRect/>
            </a:stretch>
          </p:blipFill>
          <p:spPr>
            <a:xfrm>
              <a:off x="1428745" y="7075054"/>
              <a:ext cx="123824" cy="123824"/>
            </a:xfrm>
            <a:prstGeom prst="rect">
              <a:avLst/>
            </a:prstGeom>
          </p:spPr>
        </p:pic>
        <p:pic>
          <p:nvPicPr>
            <p:cNvPr id="13" name="object 13"/>
            <p:cNvPicPr/>
            <p:nvPr/>
          </p:nvPicPr>
          <p:blipFill>
            <a:blip r:embed="rId3" cstate="print"/>
            <a:stretch>
              <a:fillRect/>
            </a:stretch>
          </p:blipFill>
          <p:spPr>
            <a:xfrm>
              <a:off x="1428745" y="7646552"/>
              <a:ext cx="123824" cy="123824"/>
            </a:xfrm>
            <a:prstGeom prst="rect">
              <a:avLst/>
            </a:prstGeom>
          </p:spPr>
        </p:pic>
      </p:grpSp>
      <p:sp>
        <p:nvSpPr>
          <p:cNvPr id="14" name="object 14"/>
          <p:cNvSpPr txBox="1"/>
          <p:nvPr/>
        </p:nvSpPr>
        <p:spPr>
          <a:xfrm>
            <a:off x="1723816" y="2176517"/>
            <a:ext cx="6743065" cy="5740400"/>
          </a:xfrm>
          <a:prstGeom prst="rect">
            <a:avLst/>
          </a:prstGeom>
        </p:spPr>
        <p:txBody>
          <a:bodyPr vert="horz" wrap="square" lIns="0" tIns="12065" rIns="0" bIns="0" rtlCol="0">
            <a:spAutoFit/>
          </a:bodyPr>
          <a:lstStyle/>
          <a:p>
            <a:pPr marL="12700" marR="140970">
              <a:lnSpc>
                <a:spcPct val="125000"/>
              </a:lnSpc>
              <a:spcBef>
                <a:spcPts val="95"/>
              </a:spcBef>
            </a:pPr>
            <a:r>
              <a:rPr sz="3000" spc="155" dirty="0">
                <a:solidFill>
                  <a:srgbClr val="2A2A28"/>
                </a:solidFill>
                <a:latin typeface="Georgia" panose="02040502050405020303" pitchFamily="18" charset="0"/>
                <a:cs typeface="Trebuchet MS"/>
              </a:rPr>
              <a:t>Aadhaar</a:t>
            </a:r>
            <a:r>
              <a:rPr sz="3000" spc="-25" dirty="0">
                <a:solidFill>
                  <a:srgbClr val="2A2A28"/>
                </a:solidFill>
                <a:latin typeface="Georgia" panose="02040502050405020303" pitchFamily="18" charset="0"/>
                <a:cs typeface="Trebuchet MS"/>
              </a:rPr>
              <a:t> </a:t>
            </a:r>
            <a:r>
              <a:rPr sz="3000" spc="185" dirty="0">
                <a:solidFill>
                  <a:srgbClr val="2A2A28"/>
                </a:solidFill>
                <a:latin typeface="Georgia" panose="02040502050405020303" pitchFamily="18" charset="0"/>
                <a:cs typeface="Trebuchet MS"/>
              </a:rPr>
              <a:t>should</a:t>
            </a:r>
            <a:r>
              <a:rPr sz="3000" spc="-25" dirty="0">
                <a:solidFill>
                  <a:srgbClr val="2A2A28"/>
                </a:solidFill>
                <a:latin typeface="Georgia" panose="02040502050405020303" pitchFamily="18" charset="0"/>
                <a:cs typeface="Trebuchet MS"/>
              </a:rPr>
              <a:t> </a:t>
            </a:r>
            <a:r>
              <a:rPr sz="3000" spc="190" dirty="0">
                <a:solidFill>
                  <a:srgbClr val="2A2A28"/>
                </a:solidFill>
                <a:latin typeface="Georgia" panose="02040502050405020303" pitchFamily="18" charset="0"/>
                <a:cs typeface="Trebuchet MS"/>
              </a:rPr>
              <a:t>be</a:t>
            </a:r>
            <a:r>
              <a:rPr sz="3000" spc="-20" dirty="0">
                <a:solidFill>
                  <a:srgbClr val="2A2A28"/>
                </a:solidFill>
                <a:latin typeface="Georgia" panose="02040502050405020303" pitchFamily="18" charset="0"/>
                <a:cs typeface="Trebuchet MS"/>
              </a:rPr>
              <a:t> </a:t>
            </a:r>
            <a:r>
              <a:rPr sz="3000" spc="85" dirty="0">
                <a:solidFill>
                  <a:srgbClr val="2A2A28"/>
                </a:solidFill>
                <a:latin typeface="Georgia" panose="02040502050405020303" pitchFamily="18" charset="0"/>
                <a:cs typeface="Trebuchet MS"/>
              </a:rPr>
              <a:t>linked</a:t>
            </a:r>
            <a:r>
              <a:rPr sz="3000" spc="-25" dirty="0">
                <a:solidFill>
                  <a:srgbClr val="2A2A28"/>
                </a:solidFill>
                <a:latin typeface="Georgia" panose="02040502050405020303" pitchFamily="18" charset="0"/>
                <a:cs typeface="Trebuchet MS"/>
              </a:rPr>
              <a:t> </a:t>
            </a:r>
            <a:r>
              <a:rPr sz="3000" spc="30" dirty="0">
                <a:solidFill>
                  <a:srgbClr val="2A2A28"/>
                </a:solidFill>
                <a:latin typeface="Georgia" panose="02040502050405020303" pitchFamily="18" charset="0"/>
                <a:cs typeface="Trebuchet MS"/>
              </a:rPr>
              <a:t>with</a:t>
            </a:r>
            <a:r>
              <a:rPr sz="3000" spc="-25" dirty="0">
                <a:solidFill>
                  <a:srgbClr val="2A2A28"/>
                </a:solidFill>
                <a:latin typeface="Georgia" panose="02040502050405020303" pitchFamily="18" charset="0"/>
                <a:cs typeface="Trebuchet MS"/>
              </a:rPr>
              <a:t> </a:t>
            </a:r>
            <a:r>
              <a:rPr sz="3000" spc="155" dirty="0">
                <a:solidFill>
                  <a:srgbClr val="2A2A28"/>
                </a:solidFill>
                <a:latin typeface="Georgia" panose="02040502050405020303" pitchFamily="18" charset="0"/>
                <a:cs typeface="Trebuchet MS"/>
              </a:rPr>
              <a:t>bank </a:t>
            </a:r>
            <a:r>
              <a:rPr sz="3000" spc="-890" dirty="0">
                <a:solidFill>
                  <a:srgbClr val="2A2A28"/>
                </a:solidFill>
                <a:latin typeface="Georgia" panose="02040502050405020303" pitchFamily="18" charset="0"/>
                <a:cs typeface="Trebuchet MS"/>
              </a:rPr>
              <a:t> </a:t>
            </a:r>
            <a:r>
              <a:rPr sz="3000" spc="150" dirty="0">
                <a:solidFill>
                  <a:srgbClr val="2A2A28"/>
                </a:solidFill>
                <a:latin typeface="Georgia" panose="02040502050405020303" pitchFamily="18" charset="0"/>
                <a:cs typeface="Trebuchet MS"/>
              </a:rPr>
              <a:t>account</a:t>
            </a:r>
            <a:endParaRPr sz="3000">
              <a:latin typeface="Georgia" panose="02040502050405020303" pitchFamily="18" charset="0"/>
              <a:cs typeface="Trebuchet MS"/>
            </a:endParaRPr>
          </a:p>
          <a:p>
            <a:pPr marL="12700" marR="499109">
              <a:lnSpc>
                <a:spcPct val="125000"/>
              </a:lnSpc>
            </a:pPr>
            <a:r>
              <a:rPr sz="3000" spc="105" dirty="0">
                <a:solidFill>
                  <a:srgbClr val="2A2A28"/>
                </a:solidFill>
                <a:latin typeface="Georgia" panose="02040502050405020303" pitchFamily="18" charset="0"/>
                <a:cs typeface="Trebuchet MS"/>
              </a:rPr>
              <a:t>Transaction</a:t>
            </a:r>
            <a:r>
              <a:rPr sz="3000" spc="-20" dirty="0">
                <a:solidFill>
                  <a:srgbClr val="2A2A28"/>
                </a:solidFill>
                <a:latin typeface="Georgia" panose="02040502050405020303" pitchFamily="18" charset="0"/>
                <a:cs typeface="Trebuchet MS"/>
              </a:rPr>
              <a:t> </a:t>
            </a:r>
            <a:r>
              <a:rPr sz="3000" spc="135" dirty="0">
                <a:solidFill>
                  <a:srgbClr val="2A2A28"/>
                </a:solidFill>
                <a:latin typeface="Georgia" panose="02040502050405020303" pitchFamily="18" charset="0"/>
                <a:cs typeface="Trebuchet MS"/>
              </a:rPr>
              <a:t>through</a:t>
            </a:r>
            <a:r>
              <a:rPr sz="3000" spc="-15" dirty="0">
                <a:solidFill>
                  <a:srgbClr val="2A2A28"/>
                </a:solidFill>
                <a:latin typeface="Georgia" panose="02040502050405020303" pitchFamily="18" charset="0"/>
                <a:cs typeface="Trebuchet MS"/>
              </a:rPr>
              <a:t> </a:t>
            </a:r>
            <a:r>
              <a:rPr sz="3000" spc="190" dirty="0">
                <a:solidFill>
                  <a:srgbClr val="2A2A28"/>
                </a:solidFill>
                <a:latin typeface="Georgia" panose="02040502050405020303" pitchFamily="18" charset="0"/>
                <a:cs typeface="Trebuchet MS"/>
              </a:rPr>
              <a:t>Bank</a:t>
            </a:r>
            <a:r>
              <a:rPr sz="3000" spc="-20" dirty="0">
                <a:solidFill>
                  <a:srgbClr val="2A2A28"/>
                </a:solidFill>
                <a:latin typeface="Georgia" panose="02040502050405020303" pitchFamily="18" charset="0"/>
                <a:cs typeface="Trebuchet MS"/>
              </a:rPr>
              <a:t> </a:t>
            </a:r>
            <a:r>
              <a:rPr sz="3000" spc="65" dirty="0">
                <a:solidFill>
                  <a:srgbClr val="2A2A28"/>
                </a:solidFill>
                <a:latin typeface="Georgia" panose="02040502050405020303" pitchFamily="18" charset="0"/>
                <a:cs typeface="Trebuchet MS"/>
              </a:rPr>
              <a:t>Mitra</a:t>
            </a:r>
            <a:r>
              <a:rPr sz="3000" spc="-15" dirty="0">
                <a:solidFill>
                  <a:srgbClr val="2A2A28"/>
                </a:solidFill>
                <a:latin typeface="Georgia" panose="02040502050405020303" pitchFamily="18" charset="0"/>
                <a:cs typeface="Trebuchet MS"/>
              </a:rPr>
              <a:t> </a:t>
            </a:r>
            <a:r>
              <a:rPr sz="3000" spc="-25" dirty="0">
                <a:solidFill>
                  <a:srgbClr val="2A2A28"/>
                </a:solidFill>
                <a:latin typeface="Georgia" panose="02040502050405020303" pitchFamily="18" charset="0"/>
                <a:cs typeface="Trebuchet MS"/>
              </a:rPr>
              <a:t>at </a:t>
            </a:r>
            <a:r>
              <a:rPr sz="3000" spc="-890" dirty="0">
                <a:solidFill>
                  <a:srgbClr val="2A2A28"/>
                </a:solidFill>
                <a:latin typeface="Georgia" panose="02040502050405020303" pitchFamily="18" charset="0"/>
                <a:cs typeface="Trebuchet MS"/>
              </a:rPr>
              <a:t> </a:t>
            </a:r>
            <a:r>
              <a:rPr sz="3000" spc="325" dirty="0">
                <a:solidFill>
                  <a:srgbClr val="2A2A28"/>
                </a:solidFill>
                <a:latin typeface="Georgia" panose="02040502050405020303" pitchFamily="18" charset="0"/>
                <a:cs typeface="Trebuchet MS"/>
              </a:rPr>
              <a:t>POS</a:t>
            </a:r>
            <a:r>
              <a:rPr sz="3000" spc="-20" dirty="0">
                <a:solidFill>
                  <a:srgbClr val="2A2A28"/>
                </a:solidFill>
                <a:latin typeface="Georgia" panose="02040502050405020303" pitchFamily="18" charset="0"/>
                <a:cs typeface="Trebuchet MS"/>
              </a:rPr>
              <a:t> </a:t>
            </a:r>
            <a:r>
              <a:rPr sz="3000" spc="95" dirty="0">
                <a:solidFill>
                  <a:srgbClr val="2A2A28"/>
                </a:solidFill>
                <a:latin typeface="Georgia" panose="02040502050405020303" pitchFamily="18" charset="0"/>
                <a:cs typeface="Trebuchet MS"/>
              </a:rPr>
              <a:t>(Micro</a:t>
            </a:r>
            <a:r>
              <a:rPr sz="3000" spc="-15" dirty="0">
                <a:solidFill>
                  <a:srgbClr val="2A2A28"/>
                </a:solidFill>
                <a:latin typeface="Georgia" panose="02040502050405020303" pitchFamily="18" charset="0"/>
                <a:cs typeface="Trebuchet MS"/>
              </a:rPr>
              <a:t> </a:t>
            </a:r>
            <a:r>
              <a:rPr sz="3000" spc="220" dirty="0">
                <a:solidFill>
                  <a:srgbClr val="2A2A28"/>
                </a:solidFill>
                <a:latin typeface="Georgia" panose="02040502050405020303" pitchFamily="18" charset="0"/>
                <a:cs typeface="Trebuchet MS"/>
              </a:rPr>
              <a:t>ATMs)</a:t>
            </a:r>
            <a:endParaRPr sz="3000">
              <a:latin typeface="Georgia" panose="02040502050405020303" pitchFamily="18" charset="0"/>
              <a:cs typeface="Trebuchet MS"/>
            </a:endParaRPr>
          </a:p>
          <a:p>
            <a:pPr marL="12700" marR="36830">
              <a:lnSpc>
                <a:spcPct val="125000"/>
              </a:lnSpc>
            </a:pPr>
            <a:r>
              <a:rPr sz="3000" spc="105" dirty="0">
                <a:solidFill>
                  <a:srgbClr val="2A2A28"/>
                </a:solidFill>
                <a:latin typeface="Georgia" panose="02040502050405020303" pitchFamily="18" charset="0"/>
                <a:cs typeface="Trebuchet MS"/>
              </a:rPr>
              <a:t>Transaction</a:t>
            </a:r>
            <a:r>
              <a:rPr sz="3000" spc="-10" dirty="0">
                <a:solidFill>
                  <a:srgbClr val="2A2A28"/>
                </a:solidFill>
                <a:latin typeface="Georgia" panose="02040502050405020303" pitchFamily="18" charset="0"/>
                <a:cs typeface="Trebuchet MS"/>
              </a:rPr>
              <a:t> </a:t>
            </a:r>
            <a:r>
              <a:rPr sz="3000" spc="60" dirty="0">
                <a:solidFill>
                  <a:srgbClr val="2A2A28"/>
                </a:solidFill>
                <a:latin typeface="Georgia" panose="02040502050405020303" pitchFamily="18" charset="0"/>
                <a:cs typeface="Trebuchet MS"/>
              </a:rPr>
              <a:t>without</a:t>
            </a:r>
            <a:r>
              <a:rPr sz="3000" spc="-10" dirty="0">
                <a:solidFill>
                  <a:srgbClr val="2A2A28"/>
                </a:solidFill>
                <a:latin typeface="Georgia" panose="02040502050405020303" pitchFamily="18" charset="0"/>
                <a:cs typeface="Trebuchet MS"/>
              </a:rPr>
              <a:t> </a:t>
            </a:r>
            <a:r>
              <a:rPr sz="3000" spc="65" dirty="0">
                <a:solidFill>
                  <a:srgbClr val="2A2A28"/>
                </a:solidFill>
                <a:latin typeface="Georgia" panose="02040502050405020303" pitchFamily="18" charset="0"/>
                <a:cs typeface="Trebuchet MS"/>
              </a:rPr>
              <a:t>pin</a:t>
            </a:r>
            <a:r>
              <a:rPr sz="3000" spc="-5" dirty="0">
                <a:solidFill>
                  <a:srgbClr val="2A2A28"/>
                </a:solidFill>
                <a:latin typeface="Georgia" panose="02040502050405020303" pitchFamily="18" charset="0"/>
                <a:cs typeface="Trebuchet MS"/>
              </a:rPr>
              <a:t> </a:t>
            </a:r>
            <a:r>
              <a:rPr sz="3000" spc="65" dirty="0">
                <a:solidFill>
                  <a:srgbClr val="2A2A28"/>
                </a:solidFill>
                <a:latin typeface="Georgia" panose="02040502050405020303" pitchFamily="18" charset="0"/>
                <a:cs typeface="Trebuchet MS"/>
              </a:rPr>
              <a:t>or</a:t>
            </a:r>
            <a:r>
              <a:rPr sz="3000" spc="-10" dirty="0">
                <a:solidFill>
                  <a:srgbClr val="2A2A28"/>
                </a:solidFill>
                <a:latin typeface="Georgia" panose="02040502050405020303" pitchFamily="18" charset="0"/>
                <a:cs typeface="Trebuchet MS"/>
              </a:rPr>
              <a:t> </a:t>
            </a:r>
            <a:r>
              <a:rPr sz="3000" spc="210" dirty="0">
                <a:solidFill>
                  <a:srgbClr val="2A2A28"/>
                </a:solidFill>
                <a:latin typeface="Georgia" panose="02040502050405020303" pitchFamily="18" charset="0"/>
                <a:cs typeface="Trebuchet MS"/>
              </a:rPr>
              <a:t>password </a:t>
            </a:r>
            <a:r>
              <a:rPr sz="3000" spc="-890" dirty="0">
                <a:solidFill>
                  <a:srgbClr val="2A2A28"/>
                </a:solidFill>
                <a:latin typeface="Georgia" panose="02040502050405020303" pitchFamily="18" charset="0"/>
                <a:cs typeface="Trebuchet MS"/>
              </a:rPr>
              <a:t> </a:t>
            </a:r>
            <a:r>
              <a:rPr sz="3000" spc="155" dirty="0">
                <a:solidFill>
                  <a:srgbClr val="2A2A28"/>
                </a:solidFill>
                <a:latin typeface="Georgia" panose="02040502050405020303" pitchFamily="18" charset="0"/>
                <a:cs typeface="Trebuchet MS"/>
              </a:rPr>
              <a:t>Aadhaar </a:t>
            </a:r>
            <a:r>
              <a:rPr sz="3000" spc="25" dirty="0">
                <a:solidFill>
                  <a:srgbClr val="2A2A28"/>
                </a:solidFill>
                <a:latin typeface="Georgia" panose="02040502050405020303" pitchFamily="18" charset="0"/>
                <a:cs typeface="Trebuchet MS"/>
              </a:rPr>
              <a:t>to </a:t>
            </a:r>
            <a:r>
              <a:rPr sz="3000" spc="155" dirty="0">
                <a:solidFill>
                  <a:srgbClr val="2A2A28"/>
                </a:solidFill>
                <a:latin typeface="Georgia" panose="02040502050405020303" pitchFamily="18" charset="0"/>
                <a:cs typeface="Trebuchet MS"/>
              </a:rPr>
              <a:t>Aadhaar </a:t>
            </a:r>
            <a:r>
              <a:rPr sz="3000" spc="145" dirty="0">
                <a:solidFill>
                  <a:srgbClr val="2A2A28"/>
                </a:solidFill>
                <a:latin typeface="Georgia" panose="02040502050405020303" pitchFamily="18" charset="0"/>
                <a:cs typeface="Trebuchet MS"/>
              </a:rPr>
              <a:t>fund </a:t>
            </a:r>
            <a:r>
              <a:rPr sz="3000" spc="10" dirty="0">
                <a:solidFill>
                  <a:srgbClr val="2A2A28"/>
                </a:solidFill>
                <a:latin typeface="Georgia" panose="02040502050405020303" pitchFamily="18" charset="0"/>
                <a:cs typeface="Trebuchet MS"/>
              </a:rPr>
              <a:t>transfer, </a:t>
            </a:r>
            <a:r>
              <a:rPr sz="3000" spc="15" dirty="0">
                <a:solidFill>
                  <a:srgbClr val="2A2A28"/>
                </a:solidFill>
                <a:latin typeface="Georgia" panose="02040502050405020303" pitchFamily="18" charset="0"/>
                <a:cs typeface="Trebuchet MS"/>
              </a:rPr>
              <a:t> </a:t>
            </a:r>
            <a:r>
              <a:rPr sz="3000" spc="145" dirty="0">
                <a:solidFill>
                  <a:srgbClr val="2A2A28"/>
                </a:solidFill>
                <a:latin typeface="Georgia" panose="02040502050405020303" pitchFamily="18" charset="0"/>
                <a:cs typeface="Trebuchet MS"/>
              </a:rPr>
              <a:t>balance </a:t>
            </a:r>
            <a:r>
              <a:rPr sz="3000" dirty="0">
                <a:solidFill>
                  <a:srgbClr val="2A2A28"/>
                </a:solidFill>
                <a:latin typeface="Georgia" panose="02040502050405020303" pitchFamily="18" charset="0"/>
                <a:cs typeface="Trebuchet MS"/>
              </a:rPr>
              <a:t>inquiry, </a:t>
            </a:r>
            <a:r>
              <a:rPr sz="3000" spc="195" dirty="0">
                <a:solidFill>
                  <a:srgbClr val="2A2A28"/>
                </a:solidFill>
                <a:latin typeface="Georgia" panose="02040502050405020303" pitchFamily="18" charset="0"/>
                <a:cs typeface="Trebuchet MS"/>
              </a:rPr>
              <a:t>cash </a:t>
            </a:r>
            <a:r>
              <a:rPr sz="3000" spc="130" dirty="0">
                <a:solidFill>
                  <a:srgbClr val="2A2A28"/>
                </a:solidFill>
                <a:latin typeface="Georgia" panose="02040502050405020303" pitchFamily="18" charset="0"/>
                <a:cs typeface="Trebuchet MS"/>
              </a:rPr>
              <a:t>deposit </a:t>
            </a:r>
            <a:r>
              <a:rPr sz="3000" spc="170" dirty="0">
                <a:solidFill>
                  <a:srgbClr val="2A2A28"/>
                </a:solidFill>
                <a:latin typeface="Georgia" panose="02040502050405020303" pitchFamily="18" charset="0"/>
                <a:cs typeface="Trebuchet MS"/>
              </a:rPr>
              <a:t>and </a:t>
            </a:r>
            <a:r>
              <a:rPr sz="3000" spc="175" dirty="0">
                <a:solidFill>
                  <a:srgbClr val="2A2A28"/>
                </a:solidFill>
                <a:latin typeface="Georgia" panose="02040502050405020303" pitchFamily="18" charset="0"/>
                <a:cs typeface="Trebuchet MS"/>
              </a:rPr>
              <a:t> </a:t>
            </a:r>
            <a:r>
              <a:rPr sz="3000" spc="85" dirty="0">
                <a:solidFill>
                  <a:srgbClr val="2A2A28"/>
                </a:solidFill>
                <a:latin typeface="Georgia" panose="02040502050405020303" pitchFamily="18" charset="0"/>
                <a:cs typeface="Trebuchet MS"/>
              </a:rPr>
              <a:t>withdrawal</a:t>
            </a:r>
            <a:endParaRPr sz="3000">
              <a:latin typeface="Georgia" panose="02040502050405020303" pitchFamily="18" charset="0"/>
              <a:cs typeface="Trebuchet MS"/>
            </a:endParaRPr>
          </a:p>
          <a:p>
            <a:pPr marL="12700">
              <a:lnSpc>
                <a:spcPct val="100000"/>
              </a:lnSpc>
              <a:spcBef>
                <a:spcPts val="900"/>
              </a:spcBef>
            </a:pPr>
            <a:r>
              <a:rPr sz="3000" spc="160" dirty="0">
                <a:solidFill>
                  <a:srgbClr val="2A2A28"/>
                </a:solidFill>
                <a:latin typeface="Georgia" panose="02040502050405020303" pitchFamily="18" charset="0"/>
                <a:cs typeface="Trebuchet MS"/>
              </a:rPr>
              <a:t>Payment</a:t>
            </a:r>
            <a:r>
              <a:rPr sz="3000" spc="-45" dirty="0">
                <a:solidFill>
                  <a:srgbClr val="2A2A28"/>
                </a:solidFill>
                <a:latin typeface="Georgia" panose="02040502050405020303" pitchFamily="18" charset="0"/>
                <a:cs typeface="Trebuchet MS"/>
              </a:rPr>
              <a:t> </a:t>
            </a:r>
            <a:r>
              <a:rPr sz="3000" spc="-25" dirty="0">
                <a:solidFill>
                  <a:srgbClr val="2A2A28"/>
                </a:solidFill>
                <a:latin typeface="Georgia" panose="02040502050405020303" pitchFamily="18" charset="0"/>
                <a:cs typeface="Trebuchet MS"/>
              </a:rPr>
              <a:t>at</a:t>
            </a:r>
            <a:r>
              <a:rPr sz="3000" spc="-40" dirty="0">
                <a:solidFill>
                  <a:srgbClr val="2A2A28"/>
                </a:solidFill>
                <a:latin typeface="Georgia" panose="02040502050405020303" pitchFamily="18" charset="0"/>
                <a:cs typeface="Trebuchet MS"/>
              </a:rPr>
              <a:t> </a:t>
            </a:r>
            <a:r>
              <a:rPr sz="3000" spc="245" dirty="0">
                <a:solidFill>
                  <a:srgbClr val="2A2A28"/>
                </a:solidFill>
                <a:latin typeface="Georgia" panose="02040502050405020303" pitchFamily="18" charset="0"/>
                <a:cs typeface="Trebuchet MS"/>
              </a:rPr>
              <a:t>shops</a:t>
            </a:r>
            <a:endParaRPr sz="3000">
              <a:latin typeface="Georgia" panose="02040502050405020303" pitchFamily="18" charset="0"/>
              <a:cs typeface="Trebuchet MS"/>
            </a:endParaRPr>
          </a:p>
          <a:p>
            <a:pPr marL="12700">
              <a:lnSpc>
                <a:spcPct val="100000"/>
              </a:lnSpc>
              <a:spcBef>
                <a:spcPts val="900"/>
              </a:spcBef>
            </a:pPr>
            <a:r>
              <a:rPr sz="3000" spc="105" dirty="0">
                <a:solidFill>
                  <a:srgbClr val="2A2A28"/>
                </a:solidFill>
                <a:latin typeface="Georgia" panose="02040502050405020303" pitchFamily="18" charset="0"/>
                <a:cs typeface="Trebuchet MS"/>
              </a:rPr>
              <a:t>Transaction</a:t>
            </a:r>
            <a:r>
              <a:rPr sz="3000" spc="-15" dirty="0">
                <a:solidFill>
                  <a:srgbClr val="2A2A28"/>
                </a:solidFill>
                <a:latin typeface="Georgia" panose="02040502050405020303" pitchFamily="18" charset="0"/>
                <a:cs typeface="Trebuchet MS"/>
              </a:rPr>
              <a:t> </a:t>
            </a:r>
            <a:r>
              <a:rPr sz="3000" spc="150" dirty="0">
                <a:solidFill>
                  <a:srgbClr val="2A2A28"/>
                </a:solidFill>
                <a:latin typeface="Georgia" panose="02040502050405020303" pitchFamily="18" charset="0"/>
                <a:cs typeface="Trebuchet MS"/>
              </a:rPr>
              <a:t>cost</a:t>
            </a:r>
            <a:r>
              <a:rPr sz="3000" spc="-10" dirty="0">
                <a:solidFill>
                  <a:srgbClr val="2A2A28"/>
                </a:solidFill>
                <a:latin typeface="Georgia" panose="02040502050405020303" pitchFamily="18" charset="0"/>
                <a:cs typeface="Trebuchet MS"/>
              </a:rPr>
              <a:t> </a:t>
            </a:r>
            <a:r>
              <a:rPr sz="3000" spc="105" dirty="0">
                <a:solidFill>
                  <a:srgbClr val="2A2A28"/>
                </a:solidFill>
                <a:latin typeface="Georgia" panose="02040502050405020303" pitchFamily="18" charset="0"/>
                <a:cs typeface="Trebuchet MS"/>
              </a:rPr>
              <a:t>zero</a:t>
            </a:r>
            <a:r>
              <a:rPr sz="3000" spc="-10" dirty="0">
                <a:solidFill>
                  <a:srgbClr val="2A2A28"/>
                </a:solidFill>
                <a:latin typeface="Georgia" panose="02040502050405020303" pitchFamily="18" charset="0"/>
                <a:cs typeface="Trebuchet MS"/>
              </a:rPr>
              <a:t> </a:t>
            </a:r>
            <a:r>
              <a:rPr sz="3000" spc="40" dirty="0">
                <a:solidFill>
                  <a:srgbClr val="2A2A28"/>
                </a:solidFill>
                <a:latin typeface="Georgia" panose="02040502050405020303" pitchFamily="18" charset="0"/>
                <a:cs typeface="Trebuchet MS"/>
              </a:rPr>
              <a:t>for</a:t>
            </a:r>
            <a:r>
              <a:rPr sz="3000" spc="-15" dirty="0">
                <a:solidFill>
                  <a:srgbClr val="2A2A28"/>
                </a:solidFill>
                <a:latin typeface="Georgia" panose="02040502050405020303" pitchFamily="18" charset="0"/>
                <a:cs typeface="Trebuchet MS"/>
              </a:rPr>
              <a:t> </a:t>
            </a:r>
            <a:r>
              <a:rPr sz="3000" spc="210" dirty="0">
                <a:solidFill>
                  <a:srgbClr val="2A2A28"/>
                </a:solidFill>
                <a:latin typeface="Georgia" panose="02040502050405020303" pitchFamily="18" charset="0"/>
                <a:cs typeface="Trebuchet MS"/>
              </a:rPr>
              <a:t>consumers</a:t>
            </a:r>
            <a:endParaRPr sz="3000">
              <a:latin typeface="Georgia" panose="02040502050405020303" pitchFamily="18" charset="0"/>
              <a:cs typeface="Trebuchet MS"/>
            </a:endParaRPr>
          </a:p>
        </p:txBody>
      </p:sp>
      <p:sp>
        <p:nvSpPr>
          <p:cNvPr id="15" name="Slide Number Placeholder 14"/>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48</a:t>
            </a:fld>
            <a:endParaRPr lang="en-IN"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0" cy="10286999"/>
            <a:chOff x="0" y="0"/>
            <a:chExt cx="18288000" cy="10286999"/>
          </a:xfrm>
        </p:grpSpPr>
        <p:pic>
          <p:nvPicPr>
            <p:cNvPr id="3" name="object 3"/>
            <p:cNvPicPr/>
            <p:nvPr/>
          </p:nvPicPr>
          <p:blipFill>
            <a:blip r:embed="rId2" cstate="print"/>
            <a:stretch>
              <a:fillRect/>
            </a:stretch>
          </p:blipFill>
          <p:spPr>
            <a:xfrm>
              <a:off x="0" y="0"/>
              <a:ext cx="18287999" cy="10286999"/>
            </a:xfrm>
            <a:prstGeom prst="rect">
              <a:avLst/>
            </a:prstGeom>
          </p:spPr>
        </p:pic>
        <p:sp>
          <p:nvSpPr>
            <p:cNvPr id="5" name="object 5"/>
            <p:cNvSpPr/>
            <p:nvPr/>
          </p:nvSpPr>
          <p:spPr>
            <a:xfrm>
              <a:off x="0" y="0"/>
              <a:ext cx="18288000" cy="4095750"/>
            </a:xfrm>
            <a:custGeom>
              <a:avLst/>
              <a:gdLst/>
              <a:ahLst/>
              <a:cxnLst/>
              <a:rect l="l" t="t" r="r" b="b"/>
              <a:pathLst>
                <a:path w="18288000" h="4095750">
                  <a:moveTo>
                    <a:pt x="18288000" y="4095750"/>
                  </a:moveTo>
                  <a:lnTo>
                    <a:pt x="0" y="4095750"/>
                  </a:lnTo>
                  <a:lnTo>
                    <a:pt x="0" y="0"/>
                  </a:lnTo>
                  <a:lnTo>
                    <a:pt x="18288000" y="0"/>
                  </a:lnTo>
                  <a:lnTo>
                    <a:pt x="18288000" y="4095750"/>
                  </a:lnTo>
                  <a:close/>
                </a:path>
              </a:pathLst>
            </a:custGeom>
            <a:solidFill>
              <a:srgbClr val="217DEE"/>
            </a:solidFill>
          </p:spPr>
          <p:txBody>
            <a:bodyPr wrap="square" lIns="0" tIns="0" rIns="0" bIns="0" rtlCol="0"/>
            <a:lstStyle/>
            <a:p>
              <a:endParaRPr/>
            </a:p>
          </p:txBody>
        </p:sp>
      </p:grpSp>
      <p:sp>
        <p:nvSpPr>
          <p:cNvPr id="6" name="object 6"/>
          <p:cNvSpPr txBox="1"/>
          <p:nvPr/>
        </p:nvSpPr>
        <p:spPr>
          <a:xfrm>
            <a:off x="1815867" y="970344"/>
            <a:ext cx="9003466" cy="621965"/>
          </a:xfrm>
          <a:prstGeom prst="rect">
            <a:avLst/>
          </a:prstGeom>
        </p:spPr>
        <p:txBody>
          <a:bodyPr vert="horz" wrap="square" lIns="0" tIns="13970" rIns="0" bIns="0" rtlCol="0">
            <a:spAutoFit/>
          </a:bodyPr>
          <a:lstStyle/>
          <a:p>
            <a:pPr marL="12700">
              <a:lnSpc>
                <a:spcPct val="100000"/>
              </a:lnSpc>
              <a:spcBef>
                <a:spcPts val="110"/>
              </a:spcBef>
            </a:pPr>
            <a:r>
              <a:rPr sz="3950" spc="434" dirty="0">
                <a:solidFill>
                  <a:srgbClr val="FFFFFF"/>
                </a:solidFill>
                <a:latin typeface="Georgia" panose="02040502050405020303" pitchFamily="18" charset="0"/>
                <a:cs typeface="Trebuchet MS"/>
              </a:rPr>
              <a:t>NO</a:t>
            </a:r>
            <a:r>
              <a:rPr sz="3950" spc="-190" dirty="0">
                <a:solidFill>
                  <a:srgbClr val="FFFFFF"/>
                </a:solidFill>
                <a:latin typeface="Georgia" panose="02040502050405020303" pitchFamily="18" charset="0"/>
                <a:cs typeface="Trebuchet MS"/>
              </a:rPr>
              <a:t> </a:t>
            </a:r>
            <a:r>
              <a:rPr sz="3950" spc="405" dirty="0">
                <a:solidFill>
                  <a:srgbClr val="FFFFFF"/>
                </a:solidFill>
                <a:latin typeface="Georgia" panose="02040502050405020303" pitchFamily="18" charset="0"/>
                <a:cs typeface="Trebuchet MS"/>
              </a:rPr>
              <a:t>MORE</a:t>
            </a:r>
            <a:r>
              <a:rPr sz="3950" spc="-190" dirty="0">
                <a:solidFill>
                  <a:srgbClr val="FFFFFF"/>
                </a:solidFill>
                <a:latin typeface="Georgia" panose="02040502050405020303" pitchFamily="18" charset="0"/>
                <a:cs typeface="Trebuchet MS"/>
              </a:rPr>
              <a:t> </a:t>
            </a:r>
            <a:r>
              <a:rPr sz="3950" spc="325" dirty="0">
                <a:solidFill>
                  <a:srgbClr val="FFFFFF"/>
                </a:solidFill>
                <a:latin typeface="Georgia" panose="02040502050405020303" pitchFamily="18" charset="0"/>
                <a:cs typeface="Trebuchet MS"/>
              </a:rPr>
              <a:t>STANDING</a:t>
            </a:r>
            <a:r>
              <a:rPr sz="3950" spc="-190" dirty="0">
                <a:solidFill>
                  <a:srgbClr val="FFFFFF"/>
                </a:solidFill>
                <a:latin typeface="Georgia" panose="02040502050405020303" pitchFamily="18" charset="0"/>
                <a:cs typeface="Trebuchet MS"/>
              </a:rPr>
              <a:t> </a:t>
            </a:r>
            <a:r>
              <a:rPr sz="3950" spc="210" dirty="0">
                <a:solidFill>
                  <a:srgbClr val="FFFFFF"/>
                </a:solidFill>
                <a:latin typeface="Georgia" panose="02040502050405020303" pitchFamily="18" charset="0"/>
                <a:cs typeface="Trebuchet MS"/>
              </a:rPr>
              <a:t>IN</a:t>
            </a:r>
            <a:r>
              <a:rPr sz="3950" spc="-185" dirty="0">
                <a:solidFill>
                  <a:srgbClr val="FFFFFF"/>
                </a:solidFill>
                <a:latin typeface="Georgia" panose="02040502050405020303" pitchFamily="18" charset="0"/>
                <a:cs typeface="Trebuchet MS"/>
              </a:rPr>
              <a:t> </a:t>
            </a:r>
            <a:r>
              <a:rPr sz="3950" spc="195" dirty="0">
                <a:solidFill>
                  <a:srgbClr val="FFFFFF"/>
                </a:solidFill>
                <a:latin typeface="Georgia" panose="02040502050405020303" pitchFamily="18" charset="0"/>
                <a:cs typeface="Trebuchet MS"/>
              </a:rPr>
              <a:t>QUEUE;</a:t>
            </a:r>
            <a:endParaRPr sz="3950" dirty="0">
              <a:latin typeface="Georgia" panose="02040502050405020303" pitchFamily="18" charset="0"/>
              <a:cs typeface="Trebuchet MS"/>
            </a:endParaRPr>
          </a:p>
        </p:txBody>
      </p:sp>
      <p:sp>
        <p:nvSpPr>
          <p:cNvPr id="9" name="object 9"/>
          <p:cNvSpPr txBox="1"/>
          <p:nvPr/>
        </p:nvSpPr>
        <p:spPr>
          <a:xfrm>
            <a:off x="16955718" y="9837197"/>
            <a:ext cx="64769" cy="226695"/>
          </a:xfrm>
          <a:prstGeom prst="rect">
            <a:avLst/>
          </a:prstGeom>
        </p:spPr>
        <p:txBody>
          <a:bodyPr vert="horz" wrap="square" lIns="0" tIns="19685" rIns="0" bIns="0" rtlCol="0">
            <a:spAutoFit/>
          </a:bodyPr>
          <a:lstStyle/>
          <a:p>
            <a:pPr marL="12700">
              <a:lnSpc>
                <a:spcPct val="100000"/>
              </a:lnSpc>
              <a:spcBef>
                <a:spcPts val="155"/>
              </a:spcBef>
            </a:pPr>
            <a:r>
              <a:rPr sz="1200" b="1" dirty="0">
                <a:latin typeface="Roboto Bk"/>
                <a:cs typeface="Roboto Bk"/>
              </a:rPr>
              <a:t>|</a:t>
            </a:r>
            <a:endParaRPr sz="1200">
              <a:latin typeface="Roboto Bk"/>
              <a:cs typeface="Roboto Bk"/>
            </a:endParaRPr>
          </a:p>
        </p:txBody>
      </p:sp>
      <p:sp>
        <p:nvSpPr>
          <p:cNvPr id="10" name="object 10"/>
          <p:cNvSpPr txBox="1">
            <a:spLocks noGrp="1"/>
          </p:cNvSpPr>
          <p:nvPr>
            <p:ph type="sldNum" sz="quarter" idx="7"/>
          </p:nvPr>
        </p:nvSpPr>
        <p:spPr>
          <a:prstGeom prst="rect">
            <a:avLst/>
          </a:prstGeom>
        </p:spPr>
        <p:txBody>
          <a:bodyPr vert="horz" wrap="square" lIns="0" tIns="19685" rIns="0" bIns="0" rtlCol="0">
            <a:spAutoFit/>
          </a:bodyPr>
          <a:lstStyle/>
          <a:p>
            <a:pPr marL="125730">
              <a:lnSpc>
                <a:spcPct val="100000"/>
              </a:lnSpc>
              <a:spcBef>
                <a:spcPts val="155"/>
              </a:spcBef>
            </a:pPr>
            <a:fld id="{81D60167-4931-47E6-BA6A-407CBD079E47}" type="slidenum">
              <a:rPr dirty="0"/>
              <a:t>49</a:t>
            </a:fld>
            <a:endParaRPr dirty="0"/>
          </a:p>
        </p:txBody>
      </p:sp>
      <p:sp>
        <p:nvSpPr>
          <p:cNvPr id="7" name="object 7"/>
          <p:cNvSpPr txBox="1"/>
          <p:nvPr/>
        </p:nvSpPr>
        <p:spPr>
          <a:xfrm>
            <a:off x="838200" y="2249487"/>
            <a:ext cx="16916400" cy="940642"/>
          </a:xfrm>
          <a:prstGeom prst="rect">
            <a:avLst/>
          </a:prstGeom>
        </p:spPr>
        <p:txBody>
          <a:bodyPr vert="horz" wrap="square" lIns="0" tIns="17145" rIns="0" bIns="0" rtlCol="0">
            <a:spAutoFit/>
          </a:bodyPr>
          <a:lstStyle/>
          <a:p>
            <a:pPr marL="12700">
              <a:lnSpc>
                <a:spcPct val="100000"/>
              </a:lnSpc>
              <a:spcBef>
                <a:spcPts val="135"/>
              </a:spcBef>
            </a:pPr>
            <a:r>
              <a:rPr sz="6000" b="1" spc="260" dirty="0">
                <a:solidFill>
                  <a:srgbClr val="FFFFFF"/>
                </a:solidFill>
                <a:latin typeface="Georgia" panose="02040502050405020303" pitchFamily="18" charset="0"/>
                <a:cs typeface="Trebuchet MS"/>
              </a:rPr>
              <a:t>UNIFIED</a:t>
            </a:r>
            <a:r>
              <a:rPr sz="6000" b="1" spc="-375" dirty="0">
                <a:solidFill>
                  <a:srgbClr val="FFFFFF"/>
                </a:solidFill>
                <a:latin typeface="Georgia" panose="02040502050405020303" pitchFamily="18" charset="0"/>
                <a:cs typeface="Trebuchet MS"/>
              </a:rPr>
              <a:t> </a:t>
            </a:r>
            <a:r>
              <a:rPr sz="6000" b="1" spc="375" dirty="0">
                <a:solidFill>
                  <a:srgbClr val="FFFFFF"/>
                </a:solidFill>
                <a:latin typeface="Georgia" panose="02040502050405020303" pitchFamily="18" charset="0"/>
                <a:cs typeface="Trebuchet MS"/>
              </a:rPr>
              <a:t>PAYMENTS</a:t>
            </a:r>
            <a:r>
              <a:rPr sz="6000" b="1" spc="-370" dirty="0">
                <a:solidFill>
                  <a:srgbClr val="FFFFFF"/>
                </a:solidFill>
                <a:latin typeface="Georgia" panose="02040502050405020303" pitchFamily="18" charset="0"/>
                <a:cs typeface="Trebuchet MS"/>
              </a:rPr>
              <a:t> </a:t>
            </a:r>
            <a:r>
              <a:rPr sz="6000" b="1" spc="240" dirty="0">
                <a:solidFill>
                  <a:srgbClr val="FFFFFF"/>
                </a:solidFill>
                <a:latin typeface="Georgia" panose="02040502050405020303" pitchFamily="18" charset="0"/>
                <a:cs typeface="Trebuchet MS"/>
              </a:rPr>
              <a:t>INTERFACE</a:t>
            </a:r>
            <a:r>
              <a:rPr sz="6000" b="1" spc="-370" dirty="0">
                <a:solidFill>
                  <a:srgbClr val="FFFFFF"/>
                </a:solidFill>
                <a:latin typeface="Georgia" panose="02040502050405020303" pitchFamily="18" charset="0"/>
                <a:cs typeface="Trebuchet MS"/>
              </a:rPr>
              <a:t> </a:t>
            </a:r>
            <a:r>
              <a:rPr sz="6000" b="1" spc="5" dirty="0">
                <a:solidFill>
                  <a:srgbClr val="FFFFFF"/>
                </a:solidFill>
                <a:latin typeface="Georgia" panose="02040502050405020303" pitchFamily="18" charset="0"/>
                <a:cs typeface="Trebuchet MS"/>
              </a:rPr>
              <a:t>(UPI)</a:t>
            </a:r>
            <a:endParaRPr sz="6000" dirty="0">
              <a:latin typeface="Georgia" panose="02040502050405020303" pitchFamily="18" charset="0"/>
              <a:cs typeface="Trebuchet M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0" y="0"/>
            <a:ext cx="18287999" cy="10286999"/>
          </a:xfrm>
          <a:prstGeom prst="rect">
            <a:avLst/>
          </a:prstGeom>
        </p:spPr>
      </p:pic>
      <p:sp>
        <p:nvSpPr>
          <p:cNvPr id="5" name="object 5"/>
          <p:cNvSpPr txBox="1"/>
          <p:nvPr/>
        </p:nvSpPr>
        <p:spPr>
          <a:xfrm>
            <a:off x="1981200" y="1943100"/>
            <a:ext cx="11353800" cy="3093411"/>
          </a:xfrm>
          <a:prstGeom prst="rect">
            <a:avLst/>
          </a:prstGeom>
        </p:spPr>
        <p:txBody>
          <a:bodyPr vert="horz" wrap="square" lIns="0" tIns="11430" rIns="0" bIns="0" rtlCol="0">
            <a:spAutoFit/>
          </a:bodyPr>
          <a:lstStyle/>
          <a:p>
            <a:pPr marL="12700" marR="5080" algn="just">
              <a:lnSpc>
                <a:spcPct val="116700"/>
              </a:lnSpc>
              <a:spcBef>
                <a:spcPts val="90"/>
              </a:spcBef>
            </a:pPr>
            <a:r>
              <a:rPr sz="4000" b="1" spc="425" dirty="0">
                <a:solidFill>
                  <a:schemeClr val="bg1"/>
                </a:solidFill>
                <a:latin typeface="Georgia" panose="02040502050405020303" pitchFamily="18" charset="0"/>
                <a:cs typeface="Trebuchet MS"/>
              </a:rPr>
              <a:t>FINANCIAL</a:t>
            </a:r>
            <a:r>
              <a:rPr sz="4000" b="1" spc="-150" dirty="0">
                <a:solidFill>
                  <a:schemeClr val="bg1"/>
                </a:solidFill>
                <a:latin typeface="Georgia" panose="02040502050405020303" pitchFamily="18" charset="0"/>
                <a:cs typeface="Trebuchet MS"/>
              </a:rPr>
              <a:t> </a:t>
            </a:r>
            <a:r>
              <a:rPr sz="4000" b="1" spc="330" dirty="0">
                <a:solidFill>
                  <a:schemeClr val="bg1"/>
                </a:solidFill>
                <a:latin typeface="Georgia" panose="02040502050405020303" pitchFamily="18" charset="0"/>
                <a:cs typeface="Trebuchet MS"/>
              </a:rPr>
              <a:t>LITERACY</a:t>
            </a:r>
            <a:r>
              <a:rPr sz="4000" b="1" spc="-150" dirty="0">
                <a:solidFill>
                  <a:schemeClr val="bg1"/>
                </a:solidFill>
                <a:latin typeface="Georgia" panose="02040502050405020303" pitchFamily="18" charset="0"/>
                <a:cs typeface="Trebuchet MS"/>
              </a:rPr>
              <a:t> </a:t>
            </a:r>
            <a:r>
              <a:rPr sz="4000" b="1" spc="405" dirty="0">
                <a:solidFill>
                  <a:schemeClr val="bg1"/>
                </a:solidFill>
                <a:latin typeface="Georgia" panose="02040502050405020303" pitchFamily="18" charset="0"/>
                <a:cs typeface="Trebuchet MS"/>
              </a:rPr>
              <a:t>LEADS</a:t>
            </a:r>
            <a:r>
              <a:rPr sz="4000" b="1" spc="-150" dirty="0">
                <a:solidFill>
                  <a:schemeClr val="bg1"/>
                </a:solidFill>
                <a:latin typeface="Georgia" panose="02040502050405020303" pitchFamily="18" charset="0"/>
                <a:cs typeface="Trebuchet MS"/>
              </a:rPr>
              <a:t> </a:t>
            </a:r>
            <a:r>
              <a:rPr sz="4000" b="1" spc="375" dirty="0">
                <a:solidFill>
                  <a:schemeClr val="bg1"/>
                </a:solidFill>
                <a:latin typeface="Georgia" panose="02040502050405020303" pitchFamily="18" charset="0"/>
                <a:cs typeface="Trebuchet MS"/>
              </a:rPr>
              <a:t>TO </a:t>
            </a:r>
            <a:r>
              <a:rPr sz="4000" b="1" spc="-1345" dirty="0">
                <a:solidFill>
                  <a:schemeClr val="bg1"/>
                </a:solidFill>
                <a:latin typeface="Georgia" panose="02040502050405020303" pitchFamily="18" charset="0"/>
                <a:cs typeface="Trebuchet MS"/>
              </a:rPr>
              <a:t> </a:t>
            </a:r>
            <a:r>
              <a:rPr sz="4000" b="1" spc="425" dirty="0">
                <a:solidFill>
                  <a:schemeClr val="bg1"/>
                </a:solidFill>
                <a:latin typeface="Georgia" panose="02040502050405020303" pitchFamily="18" charset="0"/>
                <a:cs typeface="Trebuchet MS"/>
              </a:rPr>
              <a:t>FINANCIAL</a:t>
            </a:r>
            <a:r>
              <a:rPr sz="4000" b="1" spc="-125" dirty="0">
                <a:solidFill>
                  <a:schemeClr val="bg1"/>
                </a:solidFill>
                <a:latin typeface="Georgia" panose="02040502050405020303" pitchFamily="18" charset="0"/>
                <a:cs typeface="Trebuchet MS"/>
              </a:rPr>
              <a:t> </a:t>
            </a:r>
            <a:r>
              <a:rPr sz="4000" b="1" spc="480" dirty="0">
                <a:solidFill>
                  <a:schemeClr val="bg1"/>
                </a:solidFill>
                <a:latin typeface="Georgia" panose="02040502050405020303" pitchFamily="18" charset="0"/>
                <a:cs typeface="Trebuchet MS"/>
              </a:rPr>
              <a:t>INCLUSION</a:t>
            </a:r>
            <a:endParaRPr sz="4000" dirty="0">
              <a:solidFill>
                <a:schemeClr val="bg1"/>
              </a:solidFill>
              <a:latin typeface="Georgia" panose="02040502050405020303" pitchFamily="18" charset="0"/>
              <a:cs typeface="Trebuchet MS"/>
            </a:endParaRPr>
          </a:p>
          <a:p>
            <a:pPr marL="12700" marR="2035175" algn="just">
              <a:lnSpc>
                <a:spcPts val="6300"/>
              </a:lnSpc>
              <a:spcBef>
                <a:spcPts val="160"/>
              </a:spcBef>
            </a:pPr>
            <a:r>
              <a:rPr sz="4000" b="1" spc="525" dirty="0">
                <a:solidFill>
                  <a:schemeClr val="bg1"/>
                </a:solidFill>
                <a:latin typeface="Georgia" panose="02040502050405020303" pitchFamily="18" charset="0"/>
                <a:cs typeface="Trebuchet MS"/>
              </a:rPr>
              <a:t>WHICH</a:t>
            </a:r>
            <a:r>
              <a:rPr sz="4000" b="1" spc="-140" dirty="0">
                <a:solidFill>
                  <a:schemeClr val="bg1"/>
                </a:solidFill>
                <a:latin typeface="Georgia" panose="02040502050405020303" pitchFamily="18" charset="0"/>
                <a:cs typeface="Trebuchet MS"/>
              </a:rPr>
              <a:t> </a:t>
            </a:r>
            <a:r>
              <a:rPr sz="4000" b="1" spc="385" dirty="0">
                <a:solidFill>
                  <a:schemeClr val="bg1"/>
                </a:solidFill>
                <a:latin typeface="Georgia" panose="02040502050405020303" pitchFamily="18" charset="0"/>
                <a:cs typeface="Trebuchet MS"/>
              </a:rPr>
              <a:t>ENABLES</a:t>
            </a:r>
            <a:r>
              <a:rPr sz="4000" b="1" spc="-140" dirty="0">
                <a:solidFill>
                  <a:schemeClr val="bg1"/>
                </a:solidFill>
                <a:latin typeface="Georgia" panose="02040502050405020303" pitchFamily="18" charset="0"/>
                <a:cs typeface="Trebuchet MS"/>
              </a:rPr>
              <a:t> </a:t>
            </a:r>
            <a:r>
              <a:rPr sz="4000" b="1" spc="290" dirty="0">
                <a:solidFill>
                  <a:schemeClr val="bg1"/>
                </a:solidFill>
                <a:latin typeface="Georgia" panose="02040502050405020303" pitchFamily="18" charset="0"/>
                <a:cs typeface="Trebuchet MS"/>
              </a:rPr>
              <a:t>PEOPLE </a:t>
            </a:r>
            <a:r>
              <a:rPr sz="4000" b="1" spc="-1345" dirty="0">
                <a:solidFill>
                  <a:schemeClr val="bg1"/>
                </a:solidFill>
                <a:latin typeface="Georgia" panose="02040502050405020303" pitchFamily="18" charset="0"/>
                <a:cs typeface="Trebuchet MS"/>
              </a:rPr>
              <a:t> </a:t>
            </a:r>
            <a:r>
              <a:rPr sz="4000" b="1" spc="375" dirty="0">
                <a:solidFill>
                  <a:schemeClr val="bg1"/>
                </a:solidFill>
                <a:latin typeface="Georgia" panose="02040502050405020303" pitchFamily="18" charset="0"/>
                <a:cs typeface="Trebuchet MS"/>
              </a:rPr>
              <a:t>TO</a:t>
            </a:r>
            <a:r>
              <a:rPr sz="4000" b="1" spc="-125" dirty="0">
                <a:solidFill>
                  <a:schemeClr val="bg1"/>
                </a:solidFill>
                <a:latin typeface="Georgia" panose="02040502050405020303" pitchFamily="18" charset="0"/>
                <a:cs typeface="Trebuchet MS"/>
              </a:rPr>
              <a:t> </a:t>
            </a:r>
            <a:r>
              <a:rPr sz="4000" b="1" spc="250" dirty="0">
                <a:solidFill>
                  <a:schemeClr val="bg1"/>
                </a:solidFill>
                <a:latin typeface="Georgia" panose="02040502050405020303" pitchFamily="18" charset="0"/>
                <a:cs typeface="Trebuchet MS"/>
              </a:rPr>
              <a:t>ACHIEVE...</a:t>
            </a:r>
            <a:endParaRPr sz="4000" dirty="0">
              <a:solidFill>
                <a:schemeClr val="bg1"/>
              </a:solidFill>
              <a:latin typeface="Georgia" panose="02040502050405020303" pitchFamily="18" charset="0"/>
              <a:cs typeface="Trebuchet MS"/>
            </a:endParaRPr>
          </a:p>
        </p:txBody>
      </p:sp>
      <p:sp>
        <p:nvSpPr>
          <p:cNvPr id="6" name="object 6"/>
          <p:cNvSpPr txBox="1"/>
          <p:nvPr/>
        </p:nvSpPr>
        <p:spPr>
          <a:xfrm>
            <a:off x="2590800" y="5955687"/>
            <a:ext cx="7543800" cy="1245213"/>
          </a:xfrm>
          <a:prstGeom prst="rect">
            <a:avLst/>
          </a:prstGeom>
        </p:spPr>
        <p:txBody>
          <a:bodyPr vert="horz" wrap="square" lIns="0" tIns="13970" rIns="0" bIns="0" rtlCol="0">
            <a:spAutoFit/>
          </a:bodyPr>
          <a:lstStyle/>
          <a:p>
            <a:pPr marL="12700">
              <a:lnSpc>
                <a:spcPct val="100000"/>
              </a:lnSpc>
              <a:spcBef>
                <a:spcPts val="110"/>
              </a:spcBef>
            </a:pPr>
            <a:r>
              <a:rPr sz="8000" b="1" spc="975" dirty="0">
                <a:solidFill>
                  <a:srgbClr val="212121"/>
                </a:solidFill>
                <a:latin typeface="Georgia" panose="02040502050405020303" pitchFamily="18" charset="0"/>
                <a:cs typeface="Trebuchet MS"/>
              </a:rPr>
              <a:t>FINANCIAL</a:t>
            </a:r>
            <a:endParaRPr sz="8000" dirty="0">
              <a:latin typeface="Georgia" panose="02040502050405020303" pitchFamily="18" charset="0"/>
              <a:cs typeface="Trebuchet MS"/>
            </a:endParaRPr>
          </a:p>
        </p:txBody>
      </p:sp>
      <p:sp>
        <p:nvSpPr>
          <p:cNvPr id="4" name="Slide Number Placeholder 3"/>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5</a:t>
            </a:fld>
            <a:endParaRPr lang="en-IN"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84269" y="1316901"/>
            <a:ext cx="6239936" cy="708527"/>
          </a:xfrm>
          <a:prstGeom prst="rect">
            <a:avLst/>
          </a:prstGeom>
        </p:spPr>
        <p:txBody>
          <a:bodyPr vert="horz" wrap="square" lIns="0" tIns="15875" rIns="0" bIns="0" rtlCol="0">
            <a:spAutoFit/>
          </a:bodyPr>
          <a:lstStyle/>
          <a:p>
            <a:pPr marL="12700">
              <a:lnSpc>
                <a:spcPct val="100000"/>
              </a:lnSpc>
              <a:spcBef>
                <a:spcPts val="125"/>
              </a:spcBef>
            </a:pPr>
            <a:r>
              <a:rPr sz="4500" b="1" spc="335" dirty="0">
                <a:solidFill>
                  <a:srgbClr val="28CCB9"/>
                </a:solidFill>
                <a:latin typeface="Georgia" panose="02040502050405020303" pitchFamily="18" charset="0"/>
              </a:rPr>
              <a:t>WHAT</a:t>
            </a:r>
            <a:r>
              <a:rPr sz="4500" b="1" spc="-310" dirty="0">
                <a:solidFill>
                  <a:srgbClr val="28CCB9"/>
                </a:solidFill>
                <a:latin typeface="Georgia" panose="02040502050405020303" pitchFamily="18" charset="0"/>
              </a:rPr>
              <a:t> </a:t>
            </a:r>
            <a:r>
              <a:rPr sz="4500" b="1" spc="260" dirty="0">
                <a:solidFill>
                  <a:srgbClr val="28CCB9"/>
                </a:solidFill>
                <a:latin typeface="Georgia" panose="02040502050405020303" pitchFamily="18" charset="0"/>
              </a:rPr>
              <a:t>IS</a:t>
            </a:r>
            <a:r>
              <a:rPr sz="4500" b="1" spc="-305" dirty="0">
                <a:solidFill>
                  <a:srgbClr val="28CCB9"/>
                </a:solidFill>
                <a:latin typeface="Georgia" panose="02040502050405020303" pitchFamily="18" charset="0"/>
              </a:rPr>
              <a:t> </a:t>
            </a:r>
            <a:r>
              <a:rPr sz="4500" b="1" spc="195" dirty="0">
                <a:solidFill>
                  <a:srgbClr val="28CCB9"/>
                </a:solidFill>
                <a:latin typeface="Georgia" panose="02040502050405020303" pitchFamily="18" charset="0"/>
              </a:rPr>
              <a:t>UPI?</a:t>
            </a:r>
            <a:endParaRPr sz="4500" dirty="0">
              <a:latin typeface="Georgia" panose="02040502050405020303" pitchFamily="18" charset="0"/>
            </a:endParaRPr>
          </a:p>
        </p:txBody>
      </p:sp>
      <p:pic>
        <p:nvPicPr>
          <p:cNvPr id="3" name="object 3"/>
          <p:cNvPicPr/>
          <p:nvPr/>
        </p:nvPicPr>
        <p:blipFill>
          <a:blip r:embed="rId2" cstate="print"/>
          <a:stretch>
            <a:fillRect/>
          </a:stretch>
        </p:blipFill>
        <p:spPr>
          <a:xfrm>
            <a:off x="1838324" y="2503042"/>
            <a:ext cx="123825" cy="123825"/>
          </a:xfrm>
          <a:prstGeom prst="rect">
            <a:avLst/>
          </a:prstGeom>
        </p:spPr>
      </p:pic>
      <p:sp>
        <p:nvSpPr>
          <p:cNvPr id="4" name="object 4"/>
          <p:cNvSpPr txBox="1"/>
          <p:nvPr/>
        </p:nvSpPr>
        <p:spPr>
          <a:xfrm>
            <a:off x="2133390" y="2176517"/>
            <a:ext cx="5941695" cy="6311900"/>
          </a:xfrm>
          <a:prstGeom prst="rect">
            <a:avLst/>
          </a:prstGeom>
        </p:spPr>
        <p:txBody>
          <a:bodyPr vert="horz" wrap="square" lIns="0" tIns="12065" rIns="0" bIns="0" rtlCol="0">
            <a:spAutoFit/>
          </a:bodyPr>
          <a:lstStyle/>
          <a:p>
            <a:pPr marL="12700" marR="629920">
              <a:lnSpc>
                <a:spcPct val="125000"/>
              </a:lnSpc>
              <a:spcBef>
                <a:spcPts val="95"/>
              </a:spcBef>
            </a:pPr>
            <a:r>
              <a:rPr sz="3000" spc="220" dirty="0">
                <a:solidFill>
                  <a:srgbClr val="212121"/>
                </a:solidFill>
                <a:latin typeface="Georgia" panose="02040502050405020303" pitchFamily="18" charset="0"/>
                <a:cs typeface="Trebuchet MS"/>
              </a:rPr>
              <a:t>You</a:t>
            </a:r>
            <a:r>
              <a:rPr sz="3000" spc="-30" dirty="0">
                <a:solidFill>
                  <a:srgbClr val="212121"/>
                </a:solidFill>
                <a:latin typeface="Georgia" panose="02040502050405020303" pitchFamily="18" charset="0"/>
                <a:cs typeface="Trebuchet MS"/>
              </a:rPr>
              <a:t> </a:t>
            </a:r>
            <a:r>
              <a:rPr sz="3000" spc="190" dirty="0">
                <a:solidFill>
                  <a:srgbClr val="212121"/>
                </a:solidFill>
                <a:latin typeface="Georgia" panose="02040502050405020303" pitchFamily="18" charset="0"/>
                <a:cs typeface="Trebuchet MS"/>
              </a:rPr>
              <a:t>need</a:t>
            </a:r>
            <a:r>
              <a:rPr sz="3000" spc="-30" dirty="0">
                <a:solidFill>
                  <a:srgbClr val="212121"/>
                </a:solidFill>
                <a:latin typeface="Georgia" panose="02040502050405020303" pitchFamily="18" charset="0"/>
                <a:cs typeface="Trebuchet MS"/>
              </a:rPr>
              <a:t> </a:t>
            </a:r>
            <a:r>
              <a:rPr sz="3000" spc="75" dirty="0">
                <a:solidFill>
                  <a:srgbClr val="212121"/>
                </a:solidFill>
                <a:latin typeface="Georgia" panose="02040502050405020303" pitchFamily="18" charset="0"/>
                <a:cs typeface="Trebuchet MS"/>
              </a:rPr>
              <a:t>a</a:t>
            </a:r>
            <a:r>
              <a:rPr sz="3000" spc="-30" dirty="0">
                <a:solidFill>
                  <a:srgbClr val="212121"/>
                </a:solidFill>
                <a:latin typeface="Georgia" panose="02040502050405020303" pitchFamily="18" charset="0"/>
                <a:cs typeface="Trebuchet MS"/>
              </a:rPr>
              <a:t> </a:t>
            </a:r>
            <a:r>
              <a:rPr sz="3000" spc="155" dirty="0">
                <a:solidFill>
                  <a:srgbClr val="212121"/>
                </a:solidFill>
                <a:latin typeface="Georgia" panose="02040502050405020303" pitchFamily="18" charset="0"/>
                <a:cs typeface="Trebuchet MS"/>
              </a:rPr>
              <a:t>smartphone</a:t>
            </a:r>
            <a:r>
              <a:rPr sz="3000" spc="-25" dirty="0">
                <a:solidFill>
                  <a:srgbClr val="212121"/>
                </a:solidFill>
                <a:latin typeface="Georgia" panose="02040502050405020303" pitchFamily="18" charset="0"/>
                <a:cs typeface="Trebuchet MS"/>
              </a:rPr>
              <a:t> </a:t>
            </a:r>
            <a:r>
              <a:rPr sz="3000" spc="30" dirty="0">
                <a:solidFill>
                  <a:srgbClr val="212121"/>
                </a:solidFill>
                <a:latin typeface="Georgia" panose="02040502050405020303" pitchFamily="18" charset="0"/>
                <a:cs typeface="Trebuchet MS"/>
              </a:rPr>
              <a:t>with </a:t>
            </a:r>
            <a:r>
              <a:rPr sz="3000" spc="-890" dirty="0">
                <a:solidFill>
                  <a:srgbClr val="212121"/>
                </a:solidFill>
                <a:latin typeface="Georgia" panose="02040502050405020303" pitchFamily="18" charset="0"/>
                <a:cs typeface="Trebuchet MS"/>
              </a:rPr>
              <a:t> </a:t>
            </a:r>
            <a:r>
              <a:rPr sz="3000" spc="25" dirty="0">
                <a:solidFill>
                  <a:srgbClr val="212121"/>
                </a:solidFill>
                <a:latin typeface="Georgia" panose="02040502050405020303" pitchFamily="18" charset="0"/>
                <a:cs typeface="Trebuchet MS"/>
              </a:rPr>
              <a:t>internet</a:t>
            </a:r>
            <a:r>
              <a:rPr sz="3000" spc="-20" dirty="0">
                <a:solidFill>
                  <a:srgbClr val="212121"/>
                </a:solidFill>
                <a:latin typeface="Georgia" panose="02040502050405020303" pitchFamily="18" charset="0"/>
                <a:cs typeface="Trebuchet MS"/>
              </a:rPr>
              <a:t> </a:t>
            </a:r>
            <a:r>
              <a:rPr sz="3000" spc="5" dirty="0">
                <a:solidFill>
                  <a:srgbClr val="212121"/>
                </a:solidFill>
                <a:latin typeface="Georgia" panose="02040502050405020303" pitchFamily="18" charset="0"/>
                <a:cs typeface="Trebuchet MS"/>
              </a:rPr>
              <a:t>facility</a:t>
            </a:r>
            <a:endParaRPr sz="3000">
              <a:latin typeface="Georgia" panose="02040502050405020303" pitchFamily="18" charset="0"/>
              <a:cs typeface="Trebuchet MS"/>
            </a:endParaRPr>
          </a:p>
          <a:p>
            <a:pPr marL="12700" marR="290195">
              <a:lnSpc>
                <a:spcPct val="125000"/>
              </a:lnSpc>
            </a:pPr>
            <a:r>
              <a:rPr sz="3000" spc="170" dirty="0">
                <a:solidFill>
                  <a:srgbClr val="212121"/>
                </a:solidFill>
                <a:latin typeface="Georgia" panose="02040502050405020303" pitchFamily="18" charset="0"/>
                <a:cs typeface="Trebuchet MS"/>
              </a:rPr>
              <a:t>Mobile</a:t>
            </a:r>
            <a:r>
              <a:rPr sz="3000" spc="-25" dirty="0">
                <a:solidFill>
                  <a:srgbClr val="212121"/>
                </a:solidFill>
                <a:latin typeface="Georgia" panose="02040502050405020303" pitchFamily="18" charset="0"/>
                <a:cs typeface="Trebuchet MS"/>
              </a:rPr>
              <a:t> </a:t>
            </a:r>
            <a:r>
              <a:rPr sz="3000" spc="175" dirty="0">
                <a:solidFill>
                  <a:srgbClr val="212121"/>
                </a:solidFill>
                <a:latin typeface="Georgia" panose="02040502050405020303" pitchFamily="18" charset="0"/>
                <a:cs typeface="Trebuchet MS"/>
              </a:rPr>
              <a:t>number</a:t>
            </a:r>
            <a:r>
              <a:rPr sz="3000" spc="-25" dirty="0">
                <a:solidFill>
                  <a:srgbClr val="212121"/>
                </a:solidFill>
                <a:latin typeface="Georgia" panose="02040502050405020303" pitchFamily="18" charset="0"/>
                <a:cs typeface="Trebuchet MS"/>
              </a:rPr>
              <a:t> </a:t>
            </a:r>
            <a:r>
              <a:rPr sz="3000" spc="165" dirty="0">
                <a:solidFill>
                  <a:srgbClr val="212121"/>
                </a:solidFill>
                <a:latin typeface="Georgia" panose="02040502050405020303" pitchFamily="18" charset="0"/>
                <a:cs typeface="Trebuchet MS"/>
              </a:rPr>
              <a:t>must</a:t>
            </a:r>
            <a:r>
              <a:rPr sz="3000" spc="-25" dirty="0">
                <a:solidFill>
                  <a:srgbClr val="212121"/>
                </a:solidFill>
                <a:latin typeface="Georgia" panose="02040502050405020303" pitchFamily="18" charset="0"/>
                <a:cs typeface="Trebuchet MS"/>
              </a:rPr>
              <a:t> </a:t>
            </a:r>
            <a:r>
              <a:rPr sz="3000" spc="190" dirty="0">
                <a:solidFill>
                  <a:srgbClr val="212121"/>
                </a:solidFill>
                <a:latin typeface="Georgia" panose="02040502050405020303" pitchFamily="18" charset="0"/>
                <a:cs typeface="Trebuchet MS"/>
              </a:rPr>
              <a:t>be</a:t>
            </a:r>
            <a:r>
              <a:rPr sz="3000" spc="-20" dirty="0">
                <a:solidFill>
                  <a:srgbClr val="212121"/>
                </a:solidFill>
                <a:latin typeface="Georgia" panose="02040502050405020303" pitchFamily="18" charset="0"/>
                <a:cs typeface="Trebuchet MS"/>
              </a:rPr>
              <a:t> </a:t>
            </a:r>
            <a:r>
              <a:rPr sz="3000" spc="85" dirty="0">
                <a:solidFill>
                  <a:srgbClr val="212121"/>
                </a:solidFill>
                <a:latin typeface="Georgia" panose="02040502050405020303" pitchFamily="18" charset="0"/>
                <a:cs typeface="Trebuchet MS"/>
              </a:rPr>
              <a:t>linked </a:t>
            </a:r>
            <a:r>
              <a:rPr sz="3000" spc="-890" dirty="0">
                <a:solidFill>
                  <a:srgbClr val="212121"/>
                </a:solidFill>
                <a:latin typeface="Georgia" panose="02040502050405020303" pitchFamily="18" charset="0"/>
                <a:cs typeface="Trebuchet MS"/>
              </a:rPr>
              <a:t> </a:t>
            </a:r>
            <a:r>
              <a:rPr sz="3000" spc="30" dirty="0">
                <a:solidFill>
                  <a:srgbClr val="212121"/>
                </a:solidFill>
                <a:latin typeface="Georgia" panose="02040502050405020303" pitchFamily="18" charset="0"/>
                <a:cs typeface="Trebuchet MS"/>
              </a:rPr>
              <a:t>with</a:t>
            </a:r>
            <a:r>
              <a:rPr sz="3000" spc="-20" dirty="0">
                <a:solidFill>
                  <a:srgbClr val="212121"/>
                </a:solidFill>
                <a:latin typeface="Georgia" panose="02040502050405020303" pitchFamily="18" charset="0"/>
                <a:cs typeface="Trebuchet MS"/>
              </a:rPr>
              <a:t> </a:t>
            </a:r>
            <a:r>
              <a:rPr sz="3000" spc="155" dirty="0">
                <a:solidFill>
                  <a:srgbClr val="212121"/>
                </a:solidFill>
                <a:latin typeface="Georgia" panose="02040502050405020303" pitchFamily="18" charset="0"/>
                <a:cs typeface="Trebuchet MS"/>
              </a:rPr>
              <a:t>bank</a:t>
            </a:r>
            <a:r>
              <a:rPr sz="3000" spc="-20" dirty="0">
                <a:solidFill>
                  <a:srgbClr val="212121"/>
                </a:solidFill>
                <a:latin typeface="Georgia" panose="02040502050405020303" pitchFamily="18" charset="0"/>
                <a:cs typeface="Trebuchet MS"/>
              </a:rPr>
              <a:t> </a:t>
            </a:r>
            <a:r>
              <a:rPr sz="3000" spc="150" dirty="0">
                <a:solidFill>
                  <a:srgbClr val="212121"/>
                </a:solidFill>
                <a:latin typeface="Georgia" panose="02040502050405020303" pitchFamily="18" charset="0"/>
                <a:cs typeface="Trebuchet MS"/>
              </a:rPr>
              <a:t>account</a:t>
            </a:r>
            <a:endParaRPr sz="3000">
              <a:latin typeface="Georgia" panose="02040502050405020303" pitchFamily="18" charset="0"/>
              <a:cs typeface="Trebuchet MS"/>
            </a:endParaRPr>
          </a:p>
          <a:p>
            <a:pPr marL="12700" marR="5080">
              <a:lnSpc>
                <a:spcPct val="125000"/>
              </a:lnSpc>
            </a:pPr>
            <a:r>
              <a:rPr sz="3000" spc="175" dirty="0">
                <a:solidFill>
                  <a:srgbClr val="212121"/>
                </a:solidFill>
                <a:latin typeface="Georgia" panose="02040502050405020303" pitchFamily="18" charset="0"/>
                <a:cs typeface="Trebuchet MS"/>
              </a:rPr>
              <a:t>Allows</a:t>
            </a:r>
            <a:r>
              <a:rPr sz="3000" spc="-30" dirty="0">
                <a:solidFill>
                  <a:srgbClr val="212121"/>
                </a:solidFill>
                <a:latin typeface="Georgia" panose="02040502050405020303" pitchFamily="18" charset="0"/>
                <a:cs typeface="Trebuchet MS"/>
              </a:rPr>
              <a:t> </a:t>
            </a:r>
            <a:r>
              <a:rPr sz="3000" spc="120" dirty="0">
                <a:solidFill>
                  <a:srgbClr val="212121"/>
                </a:solidFill>
                <a:latin typeface="Georgia" panose="02040502050405020303" pitchFamily="18" charset="0"/>
                <a:cs typeface="Trebuchet MS"/>
              </a:rPr>
              <a:t>various</a:t>
            </a:r>
            <a:r>
              <a:rPr sz="3000" spc="-25" dirty="0">
                <a:solidFill>
                  <a:srgbClr val="212121"/>
                </a:solidFill>
                <a:latin typeface="Georgia" panose="02040502050405020303" pitchFamily="18" charset="0"/>
                <a:cs typeface="Trebuchet MS"/>
              </a:rPr>
              <a:t> </a:t>
            </a:r>
            <a:r>
              <a:rPr sz="3000" spc="155" dirty="0">
                <a:solidFill>
                  <a:srgbClr val="212121"/>
                </a:solidFill>
                <a:latin typeface="Georgia" panose="02040502050405020303" pitchFamily="18" charset="0"/>
                <a:cs typeface="Trebuchet MS"/>
              </a:rPr>
              <a:t>types</a:t>
            </a:r>
            <a:r>
              <a:rPr sz="3000" spc="-25" dirty="0">
                <a:solidFill>
                  <a:srgbClr val="212121"/>
                </a:solidFill>
                <a:latin typeface="Georgia" panose="02040502050405020303" pitchFamily="18" charset="0"/>
                <a:cs typeface="Trebuchet MS"/>
              </a:rPr>
              <a:t> </a:t>
            </a:r>
            <a:r>
              <a:rPr sz="3000" spc="85" dirty="0">
                <a:solidFill>
                  <a:srgbClr val="212121"/>
                </a:solidFill>
                <a:latin typeface="Georgia" panose="02040502050405020303" pitchFamily="18" charset="0"/>
                <a:cs typeface="Trebuchet MS"/>
              </a:rPr>
              <a:t>of</a:t>
            </a:r>
            <a:r>
              <a:rPr sz="3000" spc="-25" dirty="0">
                <a:solidFill>
                  <a:srgbClr val="212121"/>
                </a:solidFill>
                <a:latin typeface="Georgia" panose="02040502050405020303" pitchFamily="18" charset="0"/>
                <a:cs typeface="Trebuchet MS"/>
              </a:rPr>
              <a:t> </a:t>
            </a:r>
            <a:r>
              <a:rPr sz="3000" spc="50" dirty="0">
                <a:solidFill>
                  <a:srgbClr val="212121"/>
                </a:solidFill>
                <a:latin typeface="Georgia" panose="02040502050405020303" pitchFamily="18" charset="0"/>
                <a:cs typeface="Trebuchet MS"/>
              </a:rPr>
              <a:t>financial </a:t>
            </a:r>
            <a:r>
              <a:rPr sz="3000" spc="-890" dirty="0">
                <a:solidFill>
                  <a:srgbClr val="212121"/>
                </a:solidFill>
                <a:latin typeface="Georgia" panose="02040502050405020303" pitchFamily="18" charset="0"/>
                <a:cs typeface="Trebuchet MS"/>
              </a:rPr>
              <a:t> </a:t>
            </a:r>
            <a:r>
              <a:rPr sz="3000" spc="100" dirty="0">
                <a:solidFill>
                  <a:srgbClr val="212121"/>
                </a:solidFill>
                <a:latin typeface="Georgia" panose="02040502050405020303" pitchFamily="18" charset="0"/>
                <a:cs typeface="Trebuchet MS"/>
              </a:rPr>
              <a:t>transactions</a:t>
            </a:r>
            <a:endParaRPr sz="3000">
              <a:latin typeface="Georgia" panose="02040502050405020303" pitchFamily="18" charset="0"/>
              <a:cs typeface="Trebuchet MS"/>
            </a:endParaRPr>
          </a:p>
          <a:p>
            <a:pPr marL="12700" marR="551180">
              <a:lnSpc>
                <a:spcPct val="125000"/>
              </a:lnSpc>
            </a:pPr>
            <a:r>
              <a:rPr sz="3000" spc="254" dirty="0">
                <a:solidFill>
                  <a:srgbClr val="212121"/>
                </a:solidFill>
                <a:latin typeface="Georgia" panose="02040502050405020303" pitchFamily="18" charset="0"/>
                <a:cs typeface="Trebuchet MS"/>
              </a:rPr>
              <a:t>Send</a:t>
            </a:r>
            <a:r>
              <a:rPr sz="3000" spc="-30" dirty="0">
                <a:solidFill>
                  <a:srgbClr val="212121"/>
                </a:solidFill>
                <a:latin typeface="Georgia" panose="02040502050405020303" pitchFamily="18" charset="0"/>
                <a:cs typeface="Trebuchet MS"/>
              </a:rPr>
              <a:t> </a:t>
            </a:r>
            <a:r>
              <a:rPr sz="3000" spc="65" dirty="0">
                <a:solidFill>
                  <a:srgbClr val="212121"/>
                </a:solidFill>
                <a:latin typeface="Georgia" panose="02040502050405020303" pitchFamily="18" charset="0"/>
                <a:cs typeface="Trebuchet MS"/>
              </a:rPr>
              <a:t>or</a:t>
            </a:r>
            <a:r>
              <a:rPr sz="3000" spc="-25" dirty="0">
                <a:solidFill>
                  <a:srgbClr val="212121"/>
                </a:solidFill>
                <a:latin typeface="Georgia" panose="02040502050405020303" pitchFamily="18" charset="0"/>
                <a:cs typeface="Trebuchet MS"/>
              </a:rPr>
              <a:t> </a:t>
            </a:r>
            <a:r>
              <a:rPr sz="3000" spc="105" dirty="0">
                <a:solidFill>
                  <a:srgbClr val="212121"/>
                </a:solidFill>
                <a:latin typeface="Georgia" panose="02040502050405020303" pitchFamily="18" charset="0"/>
                <a:cs typeface="Trebuchet MS"/>
              </a:rPr>
              <a:t>receive</a:t>
            </a:r>
            <a:r>
              <a:rPr sz="3000" spc="-25" dirty="0">
                <a:solidFill>
                  <a:srgbClr val="212121"/>
                </a:solidFill>
                <a:latin typeface="Georgia" panose="02040502050405020303" pitchFamily="18" charset="0"/>
                <a:cs typeface="Trebuchet MS"/>
              </a:rPr>
              <a:t> </a:t>
            </a:r>
            <a:r>
              <a:rPr sz="3000" spc="220" dirty="0">
                <a:solidFill>
                  <a:srgbClr val="212121"/>
                </a:solidFill>
                <a:latin typeface="Georgia" panose="02040502050405020303" pitchFamily="18" charset="0"/>
                <a:cs typeface="Trebuchet MS"/>
              </a:rPr>
              <a:t>money</a:t>
            </a:r>
            <a:r>
              <a:rPr sz="3000" spc="-25" dirty="0">
                <a:solidFill>
                  <a:srgbClr val="212121"/>
                </a:solidFill>
                <a:latin typeface="Georgia" panose="02040502050405020303" pitchFamily="18" charset="0"/>
                <a:cs typeface="Trebuchet MS"/>
              </a:rPr>
              <a:t> </a:t>
            </a:r>
            <a:r>
              <a:rPr sz="3000" spc="180" dirty="0">
                <a:solidFill>
                  <a:srgbClr val="212121"/>
                </a:solidFill>
                <a:latin typeface="Georgia" panose="02040502050405020303" pitchFamily="18" charset="0"/>
                <a:cs typeface="Trebuchet MS"/>
              </a:rPr>
              <a:t>using </a:t>
            </a:r>
            <a:r>
              <a:rPr sz="3000" spc="-890" dirty="0">
                <a:solidFill>
                  <a:srgbClr val="212121"/>
                </a:solidFill>
                <a:latin typeface="Georgia" panose="02040502050405020303" pitchFamily="18" charset="0"/>
                <a:cs typeface="Trebuchet MS"/>
              </a:rPr>
              <a:t> </a:t>
            </a:r>
            <a:r>
              <a:rPr sz="3000" spc="290" dirty="0">
                <a:solidFill>
                  <a:srgbClr val="212121"/>
                </a:solidFill>
                <a:latin typeface="Georgia" panose="02040502050405020303" pitchFamily="18" charset="0"/>
                <a:cs typeface="Trebuchet MS"/>
              </a:rPr>
              <a:t>VPA</a:t>
            </a:r>
            <a:endParaRPr sz="3000">
              <a:latin typeface="Georgia" panose="02040502050405020303" pitchFamily="18" charset="0"/>
              <a:cs typeface="Trebuchet MS"/>
            </a:endParaRPr>
          </a:p>
          <a:p>
            <a:pPr marL="12700" marR="244475">
              <a:lnSpc>
                <a:spcPct val="125000"/>
              </a:lnSpc>
            </a:pPr>
            <a:r>
              <a:rPr sz="3000" spc="330" dirty="0">
                <a:solidFill>
                  <a:srgbClr val="212121"/>
                </a:solidFill>
                <a:latin typeface="Georgia" panose="02040502050405020303" pitchFamily="18" charset="0"/>
                <a:cs typeface="Trebuchet MS"/>
              </a:rPr>
              <a:t>No</a:t>
            </a:r>
            <a:r>
              <a:rPr sz="3000" spc="-25" dirty="0">
                <a:solidFill>
                  <a:srgbClr val="212121"/>
                </a:solidFill>
                <a:latin typeface="Georgia" panose="02040502050405020303" pitchFamily="18" charset="0"/>
                <a:cs typeface="Trebuchet MS"/>
              </a:rPr>
              <a:t> </a:t>
            </a:r>
            <a:r>
              <a:rPr sz="3000" spc="190" dirty="0">
                <a:solidFill>
                  <a:srgbClr val="212121"/>
                </a:solidFill>
                <a:latin typeface="Georgia" panose="02040502050405020303" pitchFamily="18" charset="0"/>
                <a:cs typeface="Trebuchet MS"/>
              </a:rPr>
              <a:t>need</a:t>
            </a:r>
            <a:r>
              <a:rPr sz="3000" spc="-20" dirty="0">
                <a:solidFill>
                  <a:srgbClr val="212121"/>
                </a:solidFill>
                <a:latin typeface="Georgia" panose="02040502050405020303" pitchFamily="18" charset="0"/>
                <a:cs typeface="Trebuchet MS"/>
              </a:rPr>
              <a:t> </a:t>
            </a:r>
            <a:r>
              <a:rPr sz="3000" spc="25" dirty="0">
                <a:solidFill>
                  <a:srgbClr val="212121"/>
                </a:solidFill>
                <a:latin typeface="Georgia" panose="02040502050405020303" pitchFamily="18" charset="0"/>
                <a:cs typeface="Trebuchet MS"/>
              </a:rPr>
              <a:t>to</a:t>
            </a:r>
            <a:r>
              <a:rPr sz="3000" spc="-25" dirty="0">
                <a:solidFill>
                  <a:srgbClr val="212121"/>
                </a:solidFill>
                <a:latin typeface="Georgia" panose="02040502050405020303" pitchFamily="18" charset="0"/>
                <a:cs typeface="Trebuchet MS"/>
              </a:rPr>
              <a:t> </a:t>
            </a:r>
            <a:r>
              <a:rPr sz="3000" spc="165" dirty="0">
                <a:solidFill>
                  <a:srgbClr val="212121"/>
                </a:solidFill>
                <a:latin typeface="Georgia" panose="02040502050405020303" pitchFamily="18" charset="0"/>
                <a:cs typeface="Trebuchet MS"/>
              </a:rPr>
              <a:t>remember</a:t>
            </a:r>
            <a:r>
              <a:rPr sz="3000" spc="-20" dirty="0">
                <a:solidFill>
                  <a:srgbClr val="212121"/>
                </a:solidFill>
                <a:latin typeface="Georgia" panose="02040502050405020303" pitchFamily="18" charset="0"/>
                <a:cs typeface="Trebuchet MS"/>
              </a:rPr>
              <a:t> </a:t>
            </a:r>
            <a:r>
              <a:rPr sz="3000" spc="150" dirty="0">
                <a:solidFill>
                  <a:srgbClr val="212121"/>
                </a:solidFill>
                <a:latin typeface="Georgia" panose="02040502050405020303" pitchFamily="18" charset="0"/>
                <a:cs typeface="Trebuchet MS"/>
              </a:rPr>
              <a:t>banking </a:t>
            </a:r>
            <a:r>
              <a:rPr sz="3000" spc="-890" dirty="0">
                <a:solidFill>
                  <a:srgbClr val="212121"/>
                </a:solidFill>
                <a:latin typeface="Georgia" panose="02040502050405020303" pitchFamily="18" charset="0"/>
                <a:cs typeface="Trebuchet MS"/>
              </a:rPr>
              <a:t> </a:t>
            </a:r>
            <a:r>
              <a:rPr sz="3000" spc="65" dirty="0">
                <a:solidFill>
                  <a:srgbClr val="212121"/>
                </a:solidFill>
                <a:latin typeface="Georgia" panose="02040502050405020303" pitchFamily="18" charset="0"/>
                <a:cs typeface="Trebuchet MS"/>
              </a:rPr>
              <a:t>information</a:t>
            </a:r>
            <a:endParaRPr sz="3000">
              <a:latin typeface="Georgia" panose="02040502050405020303" pitchFamily="18" charset="0"/>
              <a:cs typeface="Trebuchet MS"/>
            </a:endParaRPr>
          </a:p>
          <a:p>
            <a:pPr marL="12700">
              <a:lnSpc>
                <a:spcPct val="100000"/>
              </a:lnSpc>
              <a:spcBef>
                <a:spcPts val="900"/>
              </a:spcBef>
            </a:pPr>
            <a:r>
              <a:rPr sz="3000" spc="100" dirty="0">
                <a:solidFill>
                  <a:srgbClr val="212121"/>
                </a:solidFill>
                <a:latin typeface="Georgia" panose="02040502050405020303" pitchFamily="18" charset="0"/>
                <a:cs typeface="Trebuchet MS"/>
              </a:rPr>
              <a:t>Interoperable</a:t>
            </a:r>
            <a:endParaRPr sz="3000">
              <a:latin typeface="Georgia" panose="02040502050405020303" pitchFamily="18" charset="0"/>
              <a:cs typeface="Trebuchet MS"/>
            </a:endParaRPr>
          </a:p>
        </p:txBody>
      </p:sp>
      <p:pic>
        <p:nvPicPr>
          <p:cNvPr id="5" name="object 5"/>
          <p:cNvPicPr/>
          <p:nvPr/>
        </p:nvPicPr>
        <p:blipFill>
          <a:blip r:embed="rId2" cstate="print"/>
          <a:stretch>
            <a:fillRect/>
          </a:stretch>
        </p:blipFill>
        <p:spPr>
          <a:xfrm>
            <a:off x="1838319" y="3646062"/>
            <a:ext cx="123824" cy="123824"/>
          </a:xfrm>
          <a:prstGeom prst="rect">
            <a:avLst/>
          </a:prstGeom>
        </p:spPr>
      </p:pic>
      <p:pic>
        <p:nvPicPr>
          <p:cNvPr id="6" name="object 6"/>
          <p:cNvPicPr/>
          <p:nvPr/>
        </p:nvPicPr>
        <p:blipFill>
          <a:blip r:embed="rId2" cstate="print"/>
          <a:stretch>
            <a:fillRect/>
          </a:stretch>
        </p:blipFill>
        <p:spPr>
          <a:xfrm>
            <a:off x="1838319" y="4789060"/>
            <a:ext cx="123824" cy="123824"/>
          </a:xfrm>
          <a:prstGeom prst="rect">
            <a:avLst/>
          </a:prstGeom>
        </p:spPr>
      </p:pic>
      <p:pic>
        <p:nvPicPr>
          <p:cNvPr id="7" name="object 7"/>
          <p:cNvPicPr/>
          <p:nvPr/>
        </p:nvPicPr>
        <p:blipFill>
          <a:blip r:embed="rId2" cstate="print"/>
          <a:stretch>
            <a:fillRect/>
          </a:stretch>
        </p:blipFill>
        <p:spPr>
          <a:xfrm>
            <a:off x="1838319" y="5932056"/>
            <a:ext cx="123824" cy="123824"/>
          </a:xfrm>
          <a:prstGeom prst="rect">
            <a:avLst/>
          </a:prstGeom>
        </p:spPr>
      </p:pic>
      <p:pic>
        <p:nvPicPr>
          <p:cNvPr id="8" name="object 8"/>
          <p:cNvPicPr/>
          <p:nvPr/>
        </p:nvPicPr>
        <p:blipFill>
          <a:blip r:embed="rId2" cstate="print"/>
          <a:stretch>
            <a:fillRect/>
          </a:stretch>
        </p:blipFill>
        <p:spPr>
          <a:xfrm>
            <a:off x="1838319" y="7075054"/>
            <a:ext cx="123824" cy="123824"/>
          </a:xfrm>
          <a:prstGeom prst="rect">
            <a:avLst/>
          </a:prstGeom>
        </p:spPr>
      </p:pic>
      <p:pic>
        <p:nvPicPr>
          <p:cNvPr id="9" name="object 9"/>
          <p:cNvPicPr/>
          <p:nvPr/>
        </p:nvPicPr>
        <p:blipFill>
          <a:blip r:embed="rId2" cstate="print"/>
          <a:stretch>
            <a:fillRect/>
          </a:stretch>
        </p:blipFill>
        <p:spPr>
          <a:xfrm>
            <a:off x="1838319" y="8218051"/>
            <a:ext cx="123824" cy="123824"/>
          </a:xfrm>
          <a:prstGeom prst="rect">
            <a:avLst/>
          </a:prstGeom>
        </p:spPr>
      </p:pic>
      <p:grpSp>
        <p:nvGrpSpPr>
          <p:cNvPr id="10" name="object 10"/>
          <p:cNvGrpSpPr/>
          <p:nvPr/>
        </p:nvGrpSpPr>
        <p:grpSpPr>
          <a:xfrm>
            <a:off x="11992019" y="1181094"/>
            <a:ext cx="3590925" cy="7877175"/>
            <a:chOff x="11992019" y="1181094"/>
            <a:chExt cx="3590925" cy="7877175"/>
          </a:xfrm>
        </p:grpSpPr>
        <p:sp>
          <p:nvSpPr>
            <p:cNvPr id="11" name="object 11"/>
            <p:cNvSpPr/>
            <p:nvPr/>
          </p:nvSpPr>
          <p:spPr>
            <a:xfrm>
              <a:off x="11992019" y="1181110"/>
              <a:ext cx="3590925" cy="7877175"/>
            </a:xfrm>
            <a:custGeom>
              <a:avLst/>
              <a:gdLst/>
              <a:ahLst/>
              <a:cxnLst/>
              <a:rect l="l" t="t" r="r" b="b"/>
              <a:pathLst>
                <a:path w="3590925" h="7877175">
                  <a:moveTo>
                    <a:pt x="3136612" y="7877163"/>
                  </a:moveTo>
                  <a:lnTo>
                    <a:pt x="454267" y="7877163"/>
                  </a:lnTo>
                  <a:lnTo>
                    <a:pt x="407576" y="7874835"/>
                  </a:lnTo>
                  <a:lnTo>
                    <a:pt x="362290" y="7867999"/>
                  </a:lnTo>
                  <a:lnTo>
                    <a:pt x="318630" y="7856877"/>
                  </a:lnTo>
                  <a:lnTo>
                    <a:pt x="276819" y="7841691"/>
                  </a:lnTo>
                  <a:lnTo>
                    <a:pt x="237078" y="7822662"/>
                  </a:lnTo>
                  <a:lnTo>
                    <a:pt x="199629" y="7800012"/>
                  </a:lnTo>
                  <a:lnTo>
                    <a:pt x="164694" y="7773963"/>
                  </a:lnTo>
                  <a:lnTo>
                    <a:pt x="132494" y="7744735"/>
                  </a:lnTo>
                  <a:lnTo>
                    <a:pt x="103252" y="7712552"/>
                  </a:lnTo>
                  <a:lnTo>
                    <a:pt x="77190" y="7677635"/>
                  </a:lnTo>
                  <a:lnTo>
                    <a:pt x="54528" y="7640205"/>
                  </a:lnTo>
                  <a:lnTo>
                    <a:pt x="35489" y="7600484"/>
                  </a:lnTo>
                  <a:lnTo>
                    <a:pt x="20295" y="7558695"/>
                  </a:lnTo>
                  <a:lnTo>
                    <a:pt x="9168" y="7515057"/>
                  </a:lnTo>
                  <a:lnTo>
                    <a:pt x="2329" y="7469794"/>
                  </a:lnTo>
                  <a:lnTo>
                    <a:pt x="0" y="7423127"/>
                  </a:lnTo>
                  <a:lnTo>
                    <a:pt x="0" y="454035"/>
                  </a:lnTo>
                  <a:lnTo>
                    <a:pt x="2329" y="407368"/>
                  </a:lnTo>
                  <a:lnTo>
                    <a:pt x="9168" y="362105"/>
                  </a:lnTo>
                  <a:lnTo>
                    <a:pt x="20295" y="318468"/>
                  </a:lnTo>
                  <a:lnTo>
                    <a:pt x="35489" y="276678"/>
                  </a:lnTo>
                  <a:lnTo>
                    <a:pt x="54528" y="236957"/>
                  </a:lnTo>
                  <a:lnTo>
                    <a:pt x="77190" y="199527"/>
                  </a:lnTo>
                  <a:lnTo>
                    <a:pt x="103252" y="164610"/>
                  </a:lnTo>
                  <a:lnTo>
                    <a:pt x="132494" y="132427"/>
                  </a:lnTo>
                  <a:lnTo>
                    <a:pt x="164694" y="103200"/>
                  </a:lnTo>
                  <a:lnTo>
                    <a:pt x="199629" y="77150"/>
                  </a:lnTo>
                  <a:lnTo>
                    <a:pt x="237078" y="54500"/>
                  </a:lnTo>
                  <a:lnTo>
                    <a:pt x="276819" y="35471"/>
                  </a:lnTo>
                  <a:lnTo>
                    <a:pt x="318630" y="20285"/>
                  </a:lnTo>
                  <a:lnTo>
                    <a:pt x="362290" y="9163"/>
                  </a:lnTo>
                  <a:lnTo>
                    <a:pt x="407576" y="2327"/>
                  </a:lnTo>
                  <a:lnTo>
                    <a:pt x="454267" y="0"/>
                  </a:lnTo>
                  <a:lnTo>
                    <a:pt x="3136612" y="0"/>
                  </a:lnTo>
                  <a:lnTo>
                    <a:pt x="3183303" y="2327"/>
                  </a:lnTo>
                  <a:lnTo>
                    <a:pt x="3228589" y="9163"/>
                  </a:lnTo>
                  <a:lnTo>
                    <a:pt x="3272249" y="20285"/>
                  </a:lnTo>
                  <a:lnTo>
                    <a:pt x="3314060" y="35471"/>
                  </a:lnTo>
                  <a:lnTo>
                    <a:pt x="3353801" y="54500"/>
                  </a:lnTo>
                  <a:lnTo>
                    <a:pt x="3391250" y="77150"/>
                  </a:lnTo>
                  <a:lnTo>
                    <a:pt x="3426185" y="103200"/>
                  </a:lnTo>
                  <a:lnTo>
                    <a:pt x="3458385" y="132427"/>
                  </a:lnTo>
                  <a:lnTo>
                    <a:pt x="3487627" y="164610"/>
                  </a:lnTo>
                  <a:lnTo>
                    <a:pt x="3513690" y="199527"/>
                  </a:lnTo>
                  <a:lnTo>
                    <a:pt x="3536351" y="236957"/>
                  </a:lnTo>
                  <a:lnTo>
                    <a:pt x="3555390" y="276678"/>
                  </a:lnTo>
                  <a:lnTo>
                    <a:pt x="3570584" y="318468"/>
                  </a:lnTo>
                  <a:lnTo>
                    <a:pt x="3581712" y="362105"/>
                  </a:lnTo>
                  <a:lnTo>
                    <a:pt x="3588551" y="407368"/>
                  </a:lnTo>
                  <a:lnTo>
                    <a:pt x="3590880" y="454035"/>
                  </a:lnTo>
                  <a:lnTo>
                    <a:pt x="3590880" y="7423127"/>
                  </a:lnTo>
                  <a:lnTo>
                    <a:pt x="3588551" y="7469794"/>
                  </a:lnTo>
                  <a:lnTo>
                    <a:pt x="3581712" y="7515057"/>
                  </a:lnTo>
                  <a:lnTo>
                    <a:pt x="3570584" y="7558695"/>
                  </a:lnTo>
                  <a:lnTo>
                    <a:pt x="3555390" y="7600484"/>
                  </a:lnTo>
                  <a:lnTo>
                    <a:pt x="3536351" y="7640205"/>
                  </a:lnTo>
                  <a:lnTo>
                    <a:pt x="3513690" y="7677635"/>
                  </a:lnTo>
                  <a:lnTo>
                    <a:pt x="3487627" y="7712552"/>
                  </a:lnTo>
                  <a:lnTo>
                    <a:pt x="3458385" y="7744735"/>
                  </a:lnTo>
                  <a:lnTo>
                    <a:pt x="3426185" y="7773963"/>
                  </a:lnTo>
                  <a:lnTo>
                    <a:pt x="3391250" y="7800012"/>
                  </a:lnTo>
                  <a:lnTo>
                    <a:pt x="3353801" y="7822662"/>
                  </a:lnTo>
                  <a:lnTo>
                    <a:pt x="3314060" y="7841691"/>
                  </a:lnTo>
                  <a:lnTo>
                    <a:pt x="3272249" y="7856877"/>
                  </a:lnTo>
                  <a:lnTo>
                    <a:pt x="3228589" y="7867999"/>
                  </a:lnTo>
                  <a:lnTo>
                    <a:pt x="3183303" y="7874835"/>
                  </a:lnTo>
                  <a:lnTo>
                    <a:pt x="3136612" y="7877163"/>
                  </a:lnTo>
                  <a:close/>
                </a:path>
              </a:pathLst>
            </a:custGeom>
            <a:solidFill>
              <a:srgbClr val="10202E"/>
            </a:solidFill>
          </p:spPr>
          <p:txBody>
            <a:bodyPr wrap="square" lIns="0" tIns="0" rIns="0" bIns="0" rtlCol="0"/>
            <a:lstStyle/>
            <a:p>
              <a:endParaRPr/>
            </a:p>
          </p:txBody>
        </p:sp>
        <p:sp>
          <p:nvSpPr>
            <p:cNvPr id="12" name="object 12"/>
            <p:cNvSpPr/>
            <p:nvPr/>
          </p:nvSpPr>
          <p:spPr>
            <a:xfrm>
              <a:off x="13499035" y="8186235"/>
              <a:ext cx="577215" cy="576580"/>
            </a:xfrm>
            <a:custGeom>
              <a:avLst/>
              <a:gdLst/>
              <a:ahLst/>
              <a:cxnLst/>
              <a:rect l="l" t="t" r="r" b="b"/>
              <a:pathLst>
                <a:path w="577215" h="576579">
                  <a:moveTo>
                    <a:pt x="288424" y="576553"/>
                  </a:moveTo>
                  <a:lnTo>
                    <a:pt x="233617" y="573671"/>
                  </a:lnTo>
                  <a:lnTo>
                    <a:pt x="184582" y="565024"/>
                  </a:lnTo>
                  <a:lnTo>
                    <a:pt x="141317" y="550613"/>
                  </a:lnTo>
                  <a:lnTo>
                    <a:pt x="103822" y="530436"/>
                  </a:lnTo>
                  <a:lnTo>
                    <a:pt x="72097" y="504493"/>
                  </a:lnTo>
                  <a:lnTo>
                    <a:pt x="46140" y="472784"/>
                  </a:lnTo>
                  <a:lnTo>
                    <a:pt x="25953" y="435308"/>
                  </a:lnTo>
                  <a:lnTo>
                    <a:pt x="11534" y="392065"/>
                  </a:lnTo>
                  <a:lnTo>
                    <a:pt x="2883" y="343055"/>
                  </a:lnTo>
                  <a:lnTo>
                    <a:pt x="0" y="288276"/>
                  </a:lnTo>
                  <a:lnTo>
                    <a:pt x="2883" y="233498"/>
                  </a:lnTo>
                  <a:lnTo>
                    <a:pt x="11534" y="184487"/>
                  </a:lnTo>
                  <a:lnTo>
                    <a:pt x="25953" y="141245"/>
                  </a:lnTo>
                  <a:lnTo>
                    <a:pt x="46140" y="103769"/>
                  </a:lnTo>
                  <a:lnTo>
                    <a:pt x="72097" y="72060"/>
                  </a:lnTo>
                  <a:lnTo>
                    <a:pt x="103822" y="46117"/>
                  </a:lnTo>
                  <a:lnTo>
                    <a:pt x="141317" y="25940"/>
                  </a:lnTo>
                  <a:lnTo>
                    <a:pt x="184582" y="11528"/>
                  </a:lnTo>
                  <a:lnTo>
                    <a:pt x="233617" y="2882"/>
                  </a:lnTo>
                  <a:lnTo>
                    <a:pt x="288424" y="0"/>
                  </a:lnTo>
                  <a:lnTo>
                    <a:pt x="343230" y="2882"/>
                  </a:lnTo>
                  <a:lnTo>
                    <a:pt x="392266" y="11528"/>
                  </a:lnTo>
                  <a:lnTo>
                    <a:pt x="435531" y="25940"/>
                  </a:lnTo>
                  <a:lnTo>
                    <a:pt x="473025" y="46117"/>
                  </a:lnTo>
                  <a:lnTo>
                    <a:pt x="504751" y="72060"/>
                  </a:lnTo>
                  <a:lnTo>
                    <a:pt x="530707" y="103769"/>
                  </a:lnTo>
                  <a:lnTo>
                    <a:pt x="550894" y="141245"/>
                  </a:lnTo>
                  <a:lnTo>
                    <a:pt x="565313" y="184487"/>
                  </a:lnTo>
                  <a:lnTo>
                    <a:pt x="573964" y="233498"/>
                  </a:lnTo>
                  <a:lnTo>
                    <a:pt x="576848" y="288276"/>
                  </a:lnTo>
                  <a:lnTo>
                    <a:pt x="573964" y="343055"/>
                  </a:lnTo>
                  <a:lnTo>
                    <a:pt x="565313" y="392065"/>
                  </a:lnTo>
                  <a:lnTo>
                    <a:pt x="550894" y="435308"/>
                  </a:lnTo>
                  <a:lnTo>
                    <a:pt x="530707" y="472784"/>
                  </a:lnTo>
                  <a:lnTo>
                    <a:pt x="504751" y="504493"/>
                  </a:lnTo>
                  <a:lnTo>
                    <a:pt x="473025" y="530436"/>
                  </a:lnTo>
                  <a:lnTo>
                    <a:pt x="435531" y="550613"/>
                  </a:lnTo>
                  <a:lnTo>
                    <a:pt x="392266" y="565024"/>
                  </a:lnTo>
                  <a:lnTo>
                    <a:pt x="343230" y="573671"/>
                  </a:lnTo>
                  <a:lnTo>
                    <a:pt x="288424" y="576553"/>
                  </a:lnTo>
                  <a:close/>
                </a:path>
              </a:pathLst>
            </a:custGeom>
            <a:solidFill>
              <a:srgbClr val="000000">
                <a:alpha val="19999"/>
              </a:srgbClr>
            </a:solidFill>
          </p:spPr>
          <p:txBody>
            <a:bodyPr wrap="square" lIns="0" tIns="0" rIns="0" bIns="0" rtlCol="0"/>
            <a:lstStyle/>
            <a:p>
              <a:endParaRPr/>
            </a:p>
          </p:txBody>
        </p:sp>
        <p:pic>
          <p:nvPicPr>
            <p:cNvPr id="13" name="object 13"/>
            <p:cNvPicPr/>
            <p:nvPr/>
          </p:nvPicPr>
          <p:blipFill>
            <a:blip r:embed="rId3" cstate="print"/>
            <a:stretch>
              <a:fillRect/>
            </a:stretch>
          </p:blipFill>
          <p:spPr>
            <a:xfrm>
              <a:off x="12158039" y="2182863"/>
              <a:ext cx="3265830" cy="5628614"/>
            </a:xfrm>
            <a:prstGeom prst="rect">
              <a:avLst/>
            </a:prstGeom>
          </p:spPr>
        </p:pic>
        <p:sp>
          <p:nvSpPr>
            <p:cNvPr id="14" name="object 14"/>
            <p:cNvSpPr/>
            <p:nvPr/>
          </p:nvSpPr>
          <p:spPr>
            <a:xfrm>
              <a:off x="13232184" y="1671165"/>
              <a:ext cx="1110615" cy="187960"/>
            </a:xfrm>
            <a:custGeom>
              <a:avLst/>
              <a:gdLst/>
              <a:ahLst/>
              <a:cxnLst/>
              <a:rect l="l" t="t" r="r" b="b"/>
              <a:pathLst>
                <a:path w="1110615" h="187960">
                  <a:moveTo>
                    <a:pt x="1016694" y="187379"/>
                  </a:moveTo>
                  <a:lnTo>
                    <a:pt x="93737" y="187379"/>
                  </a:lnTo>
                  <a:lnTo>
                    <a:pt x="57797" y="179835"/>
                  </a:lnTo>
                  <a:lnTo>
                    <a:pt x="27941" y="159453"/>
                  </a:lnTo>
                  <a:lnTo>
                    <a:pt x="7548" y="129611"/>
                  </a:lnTo>
                  <a:lnTo>
                    <a:pt x="0" y="93689"/>
                  </a:lnTo>
                  <a:lnTo>
                    <a:pt x="7548" y="57767"/>
                  </a:lnTo>
                  <a:lnTo>
                    <a:pt x="27941" y="27926"/>
                  </a:lnTo>
                  <a:lnTo>
                    <a:pt x="57797" y="7544"/>
                  </a:lnTo>
                  <a:lnTo>
                    <a:pt x="93737" y="0"/>
                  </a:lnTo>
                  <a:lnTo>
                    <a:pt x="1016694" y="0"/>
                  </a:lnTo>
                  <a:lnTo>
                    <a:pt x="1052635" y="7544"/>
                  </a:lnTo>
                  <a:lnTo>
                    <a:pt x="1082491" y="27926"/>
                  </a:lnTo>
                  <a:lnTo>
                    <a:pt x="1102884" y="57767"/>
                  </a:lnTo>
                  <a:lnTo>
                    <a:pt x="1110432" y="93689"/>
                  </a:lnTo>
                  <a:lnTo>
                    <a:pt x="1102884" y="129611"/>
                  </a:lnTo>
                  <a:lnTo>
                    <a:pt x="1082491" y="159453"/>
                  </a:lnTo>
                  <a:lnTo>
                    <a:pt x="1052635" y="179835"/>
                  </a:lnTo>
                  <a:lnTo>
                    <a:pt x="1016694" y="187379"/>
                  </a:lnTo>
                  <a:close/>
                </a:path>
              </a:pathLst>
            </a:custGeom>
            <a:solidFill>
              <a:srgbClr val="000000">
                <a:alpha val="19999"/>
              </a:srgbClr>
            </a:solidFill>
          </p:spPr>
          <p:txBody>
            <a:bodyPr wrap="square" lIns="0" tIns="0" rIns="0" bIns="0" rtlCol="0"/>
            <a:lstStyle/>
            <a:p>
              <a:endParaRPr/>
            </a:p>
          </p:txBody>
        </p:sp>
        <p:sp>
          <p:nvSpPr>
            <p:cNvPr id="15" name="object 15"/>
            <p:cNvSpPr/>
            <p:nvPr/>
          </p:nvSpPr>
          <p:spPr>
            <a:xfrm>
              <a:off x="12842812" y="1181094"/>
              <a:ext cx="2740025" cy="6817995"/>
            </a:xfrm>
            <a:custGeom>
              <a:avLst/>
              <a:gdLst/>
              <a:ahLst/>
              <a:cxnLst/>
              <a:rect l="l" t="t" r="r" b="b"/>
              <a:pathLst>
                <a:path w="2740025" h="6817995">
                  <a:moveTo>
                    <a:pt x="2740029" y="6817745"/>
                  </a:moveTo>
                  <a:lnTo>
                    <a:pt x="0" y="0"/>
                  </a:lnTo>
                  <a:lnTo>
                    <a:pt x="2285761" y="0"/>
                  </a:lnTo>
                  <a:lnTo>
                    <a:pt x="2332452" y="2327"/>
                  </a:lnTo>
                  <a:lnTo>
                    <a:pt x="2377738" y="9163"/>
                  </a:lnTo>
                  <a:lnTo>
                    <a:pt x="2421398" y="20285"/>
                  </a:lnTo>
                  <a:lnTo>
                    <a:pt x="2463209" y="35471"/>
                  </a:lnTo>
                  <a:lnTo>
                    <a:pt x="2502950" y="54500"/>
                  </a:lnTo>
                  <a:lnTo>
                    <a:pt x="2540399" y="77150"/>
                  </a:lnTo>
                  <a:lnTo>
                    <a:pt x="2575334" y="103200"/>
                  </a:lnTo>
                  <a:lnTo>
                    <a:pt x="2607534" y="132427"/>
                  </a:lnTo>
                  <a:lnTo>
                    <a:pt x="2636776" y="164610"/>
                  </a:lnTo>
                  <a:lnTo>
                    <a:pt x="2662838" y="199527"/>
                  </a:lnTo>
                  <a:lnTo>
                    <a:pt x="2685500" y="236957"/>
                  </a:lnTo>
                  <a:lnTo>
                    <a:pt x="2704539" y="276678"/>
                  </a:lnTo>
                  <a:lnTo>
                    <a:pt x="2719733" y="318468"/>
                  </a:lnTo>
                  <a:lnTo>
                    <a:pt x="2730860" y="362105"/>
                  </a:lnTo>
                  <a:lnTo>
                    <a:pt x="2737700" y="407368"/>
                  </a:lnTo>
                  <a:lnTo>
                    <a:pt x="2740029" y="454035"/>
                  </a:lnTo>
                  <a:lnTo>
                    <a:pt x="2740029" y="6817745"/>
                  </a:lnTo>
                  <a:close/>
                </a:path>
              </a:pathLst>
            </a:custGeom>
            <a:solidFill>
              <a:srgbClr val="FFFFFF">
                <a:alpha val="9802"/>
              </a:srgbClr>
            </a:solidFill>
          </p:spPr>
          <p:txBody>
            <a:bodyPr wrap="square" lIns="0" tIns="0" rIns="0" bIns="0" rtlCol="0"/>
            <a:lstStyle/>
            <a:p>
              <a:endParaRPr/>
            </a:p>
          </p:txBody>
        </p:sp>
      </p:grpSp>
      <p:sp>
        <p:nvSpPr>
          <p:cNvPr id="17" name="Slide Number Placeholder 16"/>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50</a:t>
            </a:fld>
            <a:endParaRPr lang="en-IN"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88688" y="1082173"/>
            <a:ext cx="10184512" cy="708527"/>
          </a:xfrm>
          <a:prstGeom prst="rect">
            <a:avLst/>
          </a:prstGeom>
        </p:spPr>
        <p:txBody>
          <a:bodyPr vert="horz" wrap="square" lIns="0" tIns="15875" rIns="0" bIns="0" rtlCol="0">
            <a:spAutoFit/>
          </a:bodyPr>
          <a:lstStyle/>
          <a:p>
            <a:pPr marL="12700">
              <a:lnSpc>
                <a:spcPct val="100000"/>
              </a:lnSpc>
              <a:spcBef>
                <a:spcPts val="125"/>
              </a:spcBef>
            </a:pPr>
            <a:r>
              <a:rPr sz="4500" b="1" spc="180" dirty="0">
                <a:solidFill>
                  <a:srgbClr val="217DEE"/>
                </a:solidFill>
                <a:latin typeface="Georgia" panose="02040502050405020303" pitchFamily="18" charset="0"/>
              </a:rPr>
              <a:t>UPI</a:t>
            </a:r>
            <a:r>
              <a:rPr sz="4500" b="1" spc="-295" dirty="0">
                <a:solidFill>
                  <a:srgbClr val="217DEE"/>
                </a:solidFill>
                <a:latin typeface="Georgia" panose="02040502050405020303" pitchFamily="18" charset="0"/>
              </a:rPr>
              <a:t> </a:t>
            </a:r>
            <a:r>
              <a:rPr sz="4500" b="1" spc="204" dirty="0">
                <a:solidFill>
                  <a:srgbClr val="217DEE"/>
                </a:solidFill>
                <a:latin typeface="Georgia" panose="02040502050405020303" pitchFamily="18" charset="0"/>
              </a:rPr>
              <a:t>REGISTRATION</a:t>
            </a:r>
            <a:r>
              <a:rPr sz="4500" b="1" spc="-295" dirty="0">
                <a:solidFill>
                  <a:srgbClr val="217DEE"/>
                </a:solidFill>
                <a:latin typeface="Georgia" panose="02040502050405020303" pitchFamily="18" charset="0"/>
              </a:rPr>
              <a:t> </a:t>
            </a:r>
            <a:r>
              <a:rPr sz="4500" b="1" spc="295" dirty="0">
                <a:solidFill>
                  <a:srgbClr val="217DEE"/>
                </a:solidFill>
                <a:latin typeface="Georgia" panose="02040502050405020303" pitchFamily="18" charset="0"/>
              </a:rPr>
              <a:t>PROCESS</a:t>
            </a:r>
            <a:endParaRPr sz="4500" dirty="0">
              <a:latin typeface="Georgia" panose="02040502050405020303" pitchFamily="18" charset="0"/>
            </a:endParaRPr>
          </a:p>
        </p:txBody>
      </p:sp>
      <p:sp>
        <p:nvSpPr>
          <p:cNvPr id="3" name="object 3"/>
          <p:cNvSpPr txBox="1"/>
          <p:nvPr/>
        </p:nvSpPr>
        <p:spPr>
          <a:xfrm>
            <a:off x="1428762" y="2419350"/>
            <a:ext cx="4495800" cy="3001010"/>
          </a:xfrm>
          <a:prstGeom prst="rect">
            <a:avLst/>
          </a:prstGeom>
          <a:solidFill>
            <a:srgbClr val="28CCB9"/>
          </a:solidFill>
        </p:spPr>
        <p:txBody>
          <a:bodyPr vert="horz" wrap="square" lIns="0" tIns="0" rIns="0" bIns="0" rtlCol="0">
            <a:spAutoFit/>
          </a:bodyPr>
          <a:lstStyle/>
          <a:p>
            <a:pPr>
              <a:lnSpc>
                <a:spcPct val="100000"/>
              </a:lnSpc>
            </a:pPr>
            <a:endParaRPr sz="2800" dirty="0">
              <a:latin typeface="Times New Roman"/>
              <a:cs typeface="Times New Roman"/>
            </a:endParaRPr>
          </a:p>
          <a:p>
            <a:pPr>
              <a:lnSpc>
                <a:spcPct val="100000"/>
              </a:lnSpc>
              <a:spcBef>
                <a:spcPts val="25"/>
              </a:spcBef>
            </a:pPr>
            <a:endParaRPr sz="2850" dirty="0">
              <a:latin typeface="Times New Roman"/>
              <a:cs typeface="Times New Roman"/>
            </a:endParaRPr>
          </a:p>
          <a:p>
            <a:pPr marL="628015" marR="635000" indent="-635" algn="ctr">
              <a:lnSpc>
                <a:spcPct val="116700"/>
              </a:lnSpc>
            </a:pPr>
            <a:r>
              <a:rPr sz="2250" b="1" spc="355" dirty="0">
                <a:solidFill>
                  <a:srgbClr val="FFFFFF"/>
                </a:solidFill>
                <a:latin typeface="Trebuchet MS"/>
                <a:cs typeface="Trebuchet MS"/>
              </a:rPr>
              <a:t>DOWNLOAD </a:t>
            </a:r>
            <a:r>
              <a:rPr sz="2250" b="1" spc="360" dirty="0">
                <a:solidFill>
                  <a:srgbClr val="FFFFFF"/>
                </a:solidFill>
                <a:latin typeface="Trebuchet MS"/>
                <a:cs typeface="Trebuchet MS"/>
              </a:rPr>
              <a:t>ANY </a:t>
            </a:r>
            <a:r>
              <a:rPr sz="2250" b="1" spc="365" dirty="0">
                <a:solidFill>
                  <a:srgbClr val="FFFFFF"/>
                </a:solidFill>
                <a:latin typeface="Trebuchet MS"/>
                <a:cs typeface="Trebuchet MS"/>
              </a:rPr>
              <a:t> </a:t>
            </a:r>
            <a:r>
              <a:rPr sz="2250" b="1" spc="330" dirty="0">
                <a:solidFill>
                  <a:srgbClr val="FFFFFF"/>
                </a:solidFill>
                <a:latin typeface="Trebuchet MS"/>
                <a:cs typeface="Trebuchet MS"/>
              </a:rPr>
              <a:t>BANK'S</a:t>
            </a:r>
            <a:r>
              <a:rPr sz="2250" b="1" spc="10" dirty="0">
                <a:solidFill>
                  <a:srgbClr val="FFFFFF"/>
                </a:solidFill>
                <a:latin typeface="Trebuchet MS"/>
                <a:cs typeface="Trebuchet MS"/>
              </a:rPr>
              <a:t> </a:t>
            </a:r>
            <a:r>
              <a:rPr sz="2250" b="1" spc="265" dirty="0">
                <a:solidFill>
                  <a:srgbClr val="FFFFFF"/>
                </a:solidFill>
                <a:latin typeface="Trebuchet MS"/>
                <a:cs typeface="Trebuchet MS"/>
              </a:rPr>
              <a:t>APP</a:t>
            </a:r>
            <a:r>
              <a:rPr sz="2250" b="1" spc="10" dirty="0">
                <a:solidFill>
                  <a:srgbClr val="FFFFFF"/>
                </a:solidFill>
                <a:latin typeface="Trebuchet MS"/>
                <a:cs typeface="Trebuchet MS"/>
              </a:rPr>
              <a:t> </a:t>
            </a:r>
            <a:r>
              <a:rPr sz="2250" b="1" spc="345" dirty="0">
                <a:solidFill>
                  <a:srgbClr val="FFFFFF"/>
                </a:solidFill>
                <a:latin typeface="Trebuchet MS"/>
                <a:cs typeface="Trebuchet MS"/>
              </a:rPr>
              <a:t>OR</a:t>
            </a:r>
            <a:r>
              <a:rPr sz="2250" b="1" spc="15" dirty="0">
                <a:solidFill>
                  <a:srgbClr val="FFFFFF"/>
                </a:solidFill>
                <a:latin typeface="Trebuchet MS"/>
                <a:cs typeface="Trebuchet MS"/>
              </a:rPr>
              <a:t> </a:t>
            </a:r>
            <a:r>
              <a:rPr sz="2250" b="1" spc="360" dirty="0">
                <a:solidFill>
                  <a:srgbClr val="FFFFFF"/>
                </a:solidFill>
                <a:latin typeface="Trebuchet MS"/>
                <a:cs typeface="Trebuchet MS"/>
              </a:rPr>
              <a:t>ANY </a:t>
            </a:r>
            <a:r>
              <a:rPr sz="2250" b="1" spc="-660" dirty="0">
                <a:solidFill>
                  <a:srgbClr val="FFFFFF"/>
                </a:solidFill>
                <a:latin typeface="Trebuchet MS"/>
                <a:cs typeface="Trebuchet MS"/>
              </a:rPr>
              <a:t> </a:t>
            </a:r>
            <a:r>
              <a:rPr sz="2250" b="1" spc="245" dirty="0">
                <a:solidFill>
                  <a:srgbClr val="FFFFFF"/>
                </a:solidFill>
                <a:latin typeface="Trebuchet MS"/>
                <a:cs typeface="Trebuchet MS"/>
              </a:rPr>
              <a:t>3RD</a:t>
            </a:r>
            <a:r>
              <a:rPr sz="2250" b="1" spc="15" dirty="0">
                <a:solidFill>
                  <a:srgbClr val="FFFFFF"/>
                </a:solidFill>
                <a:latin typeface="Trebuchet MS"/>
                <a:cs typeface="Trebuchet MS"/>
              </a:rPr>
              <a:t> </a:t>
            </a:r>
            <a:r>
              <a:rPr sz="2250" b="1" spc="240" dirty="0">
                <a:solidFill>
                  <a:srgbClr val="FFFFFF"/>
                </a:solidFill>
                <a:latin typeface="Trebuchet MS"/>
                <a:cs typeface="Trebuchet MS"/>
              </a:rPr>
              <a:t>PARTY</a:t>
            </a:r>
            <a:r>
              <a:rPr sz="2250" b="1" spc="20" dirty="0">
                <a:solidFill>
                  <a:srgbClr val="FFFFFF"/>
                </a:solidFill>
                <a:latin typeface="Trebuchet MS"/>
                <a:cs typeface="Trebuchet MS"/>
              </a:rPr>
              <a:t> </a:t>
            </a:r>
            <a:r>
              <a:rPr sz="2250" b="1" spc="265" dirty="0">
                <a:solidFill>
                  <a:srgbClr val="FFFFFF"/>
                </a:solidFill>
                <a:latin typeface="Trebuchet MS"/>
                <a:cs typeface="Trebuchet MS"/>
              </a:rPr>
              <a:t>APP</a:t>
            </a:r>
            <a:endParaRPr sz="2250" dirty="0">
              <a:latin typeface="Trebuchet MS"/>
              <a:cs typeface="Trebuchet MS"/>
            </a:endParaRPr>
          </a:p>
        </p:txBody>
      </p:sp>
      <p:sp>
        <p:nvSpPr>
          <p:cNvPr id="4" name="object 4"/>
          <p:cNvSpPr txBox="1"/>
          <p:nvPr/>
        </p:nvSpPr>
        <p:spPr>
          <a:xfrm>
            <a:off x="6915162" y="2428875"/>
            <a:ext cx="4495800" cy="3001010"/>
          </a:xfrm>
          <a:prstGeom prst="rect">
            <a:avLst/>
          </a:prstGeom>
          <a:solidFill>
            <a:srgbClr val="28CCB9"/>
          </a:solidFill>
        </p:spPr>
        <p:txBody>
          <a:bodyPr vert="horz" wrap="square" lIns="0" tIns="0" rIns="0" bIns="0" rtlCol="0">
            <a:spAutoFit/>
          </a:bodyPr>
          <a:lstStyle/>
          <a:p>
            <a:pPr>
              <a:lnSpc>
                <a:spcPct val="100000"/>
              </a:lnSpc>
            </a:pPr>
            <a:endParaRPr sz="2800">
              <a:latin typeface="Times New Roman"/>
              <a:cs typeface="Times New Roman"/>
            </a:endParaRPr>
          </a:p>
          <a:p>
            <a:pPr>
              <a:lnSpc>
                <a:spcPct val="100000"/>
              </a:lnSpc>
              <a:spcBef>
                <a:spcPts val="25"/>
              </a:spcBef>
            </a:pPr>
            <a:endParaRPr sz="2850">
              <a:latin typeface="Times New Roman"/>
              <a:cs typeface="Times New Roman"/>
            </a:endParaRPr>
          </a:p>
          <a:p>
            <a:pPr marL="330835" marR="260985" indent="-635" algn="ctr">
              <a:lnSpc>
                <a:spcPct val="116700"/>
              </a:lnSpc>
            </a:pPr>
            <a:r>
              <a:rPr sz="2250" b="1" spc="320" dirty="0">
                <a:solidFill>
                  <a:srgbClr val="FFFFFF"/>
                </a:solidFill>
                <a:latin typeface="Trebuchet MS"/>
                <a:cs typeface="Trebuchet MS"/>
              </a:rPr>
              <a:t>CHOOSE </a:t>
            </a:r>
            <a:r>
              <a:rPr sz="2250" b="1" spc="305" dirty="0">
                <a:solidFill>
                  <a:srgbClr val="FFFFFF"/>
                </a:solidFill>
                <a:latin typeface="Trebuchet MS"/>
                <a:cs typeface="Trebuchet MS"/>
              </a:rPr>
              <a:t>YOUR </a:t>
            </a:r>
            <a:r>
              <a:rPr sz="2250" b="1" spc="225" dirty="0">
                <a:solidFill>
                  <a:srgbClr val="FFFFFF"/>
                </a:solidFill>
                <a:latin typeface="Trebuchet MS"/>
                <a:cs typeface="Trebuchet MS"/>
              </a:rPr>
              <a:t>UNIQUE </a:t>
            </a:r>
            <a:r>
              <a:rPr sz="2250" b="1" spc="229" dirty="0">
                <a:solidFill>
                  <a:srgbClr val="FFFFFF"/>
                </a:solidFill>
                <a:latin typeface="Trebuchet MS"/>
                <a:cs typeface="Trebuchet MS"/>
              </a:rPr>
              <a:t> </a:t>
            </a:r>
            <a:r>
              <a:rPr sz="2250" b="1" spc="170" dirty="0">
                <a:solidFill>
                  <a:srgbClr val="FFFFFF"/>
                </a:solidFill>
                <a:latin typeface="Trebuchet MS"/>
                <a:cs typeface="Trebuchet MS"/>
              </a:rPr>
              <a:t>ID</a:t>
            </a:r>
            <a:r>
              <a:rPr sz="2250" b="1" dirty="0">
                <a:solidFill>
                  <a:srgbClr val="FFFFFF"/>
                </a:solidFill>
                <a:latin typeface="Trebuchet MS"/>
                <a:cs typeface="Trebuchet MS"/>
              </a:rPr>
              <a:t> </a:t>
            </a:r>
            <a:r>
              <a:rPr sz="2250" b="1" spc="305" dirty="0">
                <a:solidFill>
                  <a:srgbClr val="FFFFFF"/>
                </a:solidFill>
                <a:latin typeface="Trebuchet MS"/>
                <a:cs typeface="Trebuchet MS"/>
              </a:rPr>
              <a:t>(AADHAAR</a:t>
            </a:r>
            <a:r>
              <a:rPr sz="2250" b="1" spc="5" dirty="0">
                <a:solidFill>
                  <a:srgbClr val="FFFFFF"/>
                </a:solidFill>
                <a:latin typeface="Trebuchet MS"/>
                <a:cs typeface="Trebuchet MS"/>
              </a:rPr>
              <a:t> </a:t>
            </a:r>
            <a:r>
              <a:rPr sz="2250" b="1" spc="345" dirty="0">
                <a:solidFill>
                  <a:srgbClr val="FFFFFF"/>
                </a:solidFill>
                <a:latin typeface="Trebuchet MS"/>
                <a:cs typeface="Trebuchet MS"/>
              </a:rPr>
              <a:t>OR</a:t>
            </a:r>
            <a:r>
              <a:rPr sz="2250" b="1" spc="5" dirty="0">
                <a:solidFill>
                  <a:srgbClr val="FFFFFF"/>
                </a:solidFill>
                <a:latin typeface="Trebuchet MS"/>
                <a:cs typeface="Trebuchet MS"/>
              </a:rPr>
              <a:t> </a:t>
            </a:r>
            <a:r>
              <a:rPr sz="2250" b="1" spc="229" dirty="0">
                <a:solidFill>
                  <a:srgbClr val="FFFFFF"/>
                </a:solidFill>
                <a:latin typeface="Trebuchet MS"/>
                <a:cs typeface="Trebuchet MS"/>
              </a:rPr>
              <a:t>MOBILE </a:t>
            </a:r>
            <a:r>
              <a:rPr sz="2250" b="1" spc="-660" dirty="0">
                <a:solidFill>
                  <a:srgbClr val="FFFFFF"/>
                </a:solidFill>
                <a:latin typeface="Trebuchet MS"/>
                <a:cs typeface="Trebuchet MS"/>
              </a:rPr>
              <a:t> </a:t>
            </a:r>
            <a:r>
              <a:rPr sz="2250" b="1" spc="254" dirty="0">
                <a:solidFill>
                  <a:srgbClr val="FFFFFF"/>
                </a:solidFill>
                <a:latin typeface="Trebuchet MS"/>
                <a:cs typeface="Trebuchet MS"/>
              </a:rPr>
              <a:t>NUMBER)</a:t>
            </a:r>
            <a:r>
              <a:rPr sz="2250" b="1" spc="15" dirty="0">
                <a:solidFill>
                  <a:srgbClr val="FFFFFF"/>
                </a:solidFill>
                <a:latin typeface="Trebuchet MS"/>
                <a:cs typeface="Trebuchet MS"/>
              </a:rPr>
              <a:t> </a:t>
            </a:r>
            <a:r>
              <a:rPr sz="2250" b="1" spc="380" dirty="0">
                <a:solidFill>
                  <a:srgbClr val="FFFFFF"/>
                </a:solidFill>
                <a:latin typeface="Trebuchet MS"/>
                <a:cs typeface="Trebuchet MS"/>
              </a:rPr>
              <a:t>AS</a:t>
            </a:r>
            <a:r>
              <a:rPr sz="2250" b="1" spc="25" dirty="0">
                <a:solidFill>
                  <a:srgbClr val="FFFFFF"/>
                </a:solidFill>
                <a:latin typeface="Trebuchet MS"/>
                <a:cs typeface="Trebuchet MS"/>
              </a:rPr>
              <a:t> </a:t>
            </a:r>
            <a:r>
              <a:rPr sz="2250" b="1" spc="330" dirty="0">
                <a:solidFill>
                  <a:srgbClr val="FFFFFF"/>
                </a:solidFill>
                <a:latin typeface="Trebuchet MS"/>
                <a:cs typeface="Trebuchet MS"/>
              </a:rPr>
              <a:t>VPA</a:t>
            </a:r>
            <a:endParaRPr sz="2250">
              <a:latin typeface="Trebuchet MS"/>
              <a:cs typeface="Trebuchet MS"/>
            </a:endParaRPr>
          </a:p>
        </p:txBody>
      </p:sp>
      <p:sp>
        <p:nvSpPr>
          <p:cNvPr id="5" name="object 5"/>
          <p:cNvSpPr txBox="1"/>
          <p:nvPr/>
        </p:nvSpPr>
        <p:spPr>
          <a:xfrm>
            <a:off x="1428762" y="6296025"/>
            <a:ext cx="4495800" cy="3001010"/>
          </a:xfrm>
          <a:prstGeom prst="rect">
            <a:avLst/>
          </a:prstGeom>
          <a:solidFill>
            <a:srgbClr val="28CCB9"/>
          </a:solidFill>
        </p:spPr>
        <p:txBody>
          <a:bodyPr vert="horz" wrap="square" lIns="0" tIns="0" rIns="0" bIns="0" rtlCol="0">
            <a:spAutoFit/>
          </a:bodyPr>
          <a:lstStyle/>
          <a:p>
            <a:pPr>
              <a:lnSpc>
                <a:spcPct val="100000"/>
              </a:lnSpc>
            </a:pPr>
            <a:endParaRPr sz="2800">
              <a:latin typeface="Times New Roman"/>
              <a:cs typeface="Times New Roman"/>
            </a:endParaRPr>
          </a:p>
          <a:p>
            <a:pPr>
              <a:lnSpc>
                <a:spcPct val="100000"/>
              </a:lnSpc>
            </a:pPr>
            <a:endParaRPr sz="2800">
              <a:latin typeface="Times New Roman"/>
              <a:cs typeface="Times New Roman"/>
            </a:endParaRPr>
          </a:p>
          <a:p>
            <a:pPr marL="1410970" marR="1102360" indent="-334010">
              <a:lnSpc>
                <a:spcPct val="116700"/>
              </a:lnSpc>
              <a:spcBef>
                <a:spcPts val="1735"/>
              </a:spcBef>
            </a:pPr>
            <a:r>
              <a:rPr sz="2250" b="1" spc="290" dirty="0">
                <a:solidFill>
                  <a:srgbClr val="FFFFFF"/>
                </a:solidFill>
                <a:latin typeface="Trebuchet MS"/>
                <a:cs typeface="Trebuchet MS"/>
              </a:rPr>
              <a:t>R</a:t>
            </a:r>
            <a:r>
              <a:rPr sz="2250" b="1" spc="75" dirty="0">
                <a:solidFill>
                  <a:srgbClr val="FFFFFF"/>
                </a:solidFill>
                <a:latin typeface="Trebuchet MS"/>
                <a:cs typeface="Trebuchet MS"/>
              </a:rPr>
              <a:t>E</a:t>
            </a:r>
            <a:r>
              <a:rPr sz="2250" b="1" spc="409" dirty="0">
                <a:solidFill>
                  <a:srgbClr val="FFFFFF"/>
                </a:solidFill>
                <a:latin typeface="Trebuchet MS"/>
                <a:cs typeface="Trebuchet MS"/>
              </a:rPr>
              <a:t>G</a:t>
            </a:r>
            <a:r>
              <a:rPr sz="2250" b="1" spc="114" dirty="0">
                <a:solidFill>
                  <a:srgbClr val="FFFFFF"/>
                </a:solidFill>
                <a:latin typeface="Trebuchet MS"/>
                <a:cs typeface="Trebuchet MS"/>
              </a:rPr>
              <a:t>I</a:t>
            </a:r>
            <a:r>
              <a:rPr sz="2250" b="1" spc="415" dirty="0">
                <a:solidFill>
                  <a:srgbClr val="FFFFFF"/>
                </a:solidFill>
                <a:latin typeface="Trebuchet MS"/>
                <a:cs typeface="Trebuchet MS"/>
              </a:rPr>
              <a:t>S</a:t>
            </a:r>
            <a:r>
              <a:rPr sz="2250" b="1" spc="15" dirty="0">
                <a:solidFill>
                  <a:srgbClr val="FFFFFF"/>
                </a:solidFill>
                <a:latin typeface="Trebuchet MS"/>
                <a:cs typeface="Trebuchet MS"/>
              </a:rPr>
              <a:t>T</a:t>
            </a:r>
            <a:r>
              <a:rPr sz="2250" b="1" spc="290" dirty="0">
                <a:solidFill>
                  <a:srgbClr val="FFFFFF"/>
                </a:solidFill>
                <a:latin typeface="Trebuchet MS"/>
                <a:cs typeface="Trebuchet MS"/>
              </a:rPr>
              <a:t>R</a:t>
            </a:r>
            <a:r>
              <a:rPr sz="2250" b="1" spc="390" dirty="0">
                <a:solidFill>
                  <a:srgbClr val="FFFFFF"/>
                </a:solidFill>
                <a:latin typeface="Trebuchet MS"/>
                <a:cs typeface="Trebuchet MS"/>
              </a:rPr>
              <a:t>A</a:t>
            </a:r>
            <a:r>
              <a:rPr sz="2250" b="1" spc="15" dirty="0">
                <a:solidFill>
                  <a:srgbClr val="FFFFFF"/>
                </a:solidFill>
                <a:latin typeface="Trebuchet MS"/>
                <a:cs typeface="Trebuchet MS"/>
              </a:rPr>
              <a:t>T</a:t>
            </a:r>
            <a:r>
              <a:rPr sz="2250" b="1" spc="114" dirty="0">
                <a:solidFill>
                  <a:srgbClr val="FFFFFF"/>
                </a:solidFill>
                <a:latin typeface="Trebuchet MS"/>
                <a:cs typeface="Trebuchet MS"/>
              </a:rPr>
              <a:t>I</a:t>
            </a:r>
            <a:r>
              <a:rPr sz="2250" b="1" spc="445" dirty="0">
                <a:solidFill>
                  <a:srgbClr val="FFFFFF"/>
                </a:solidFill>
                <a:latin typeface="Trebuchet MS"/>
                <a:cs typeface="Trebuchet MS"/>
              </a:rPr>
              <a:t>O</a:t>
            </a:r>
            <a:r>
              <a:rPr sz="2250" b="1" spc="229" dirty="0">
                <a:solidFill>
                  <a:srgbClr val="FFFFFF"/>
                </a:solidFill>
                <a:latin typeface="Trebuchet MS"/>
                <a:cs typeface="Trebuchet MS"/>
              </a:rPr>
              <a:t>N  </a:t>
            </a:r>
            <a:r>
              <a:rPr sz="2250" b="1" spc="220" dirty="0">
                <a:solidFill>
                  <a:srgbClr val="FFFFFF"/>
                </a:solidFill>
                <a:latin typeface="Trebuchet MS"/>
                <a:cs typeface="Trebuchet MS"/>
              </a:rPr>
              <a:t>COMPLETE</a:t>
            </a:r>
            <a:endParaRPr sz="2250">
              <a:latin typeface="Trebuchet MS"/>
              <a:cs typeface="Trebuchet MS"/>
            </a:endParaRPr>
          </a:p>
        </p:txBody>
      </p:sp>
      <p:sp>
        <p:nvSpPr>
          <p:cNvPr id="6" name="object 6"/>
          <p:cNvSpPr txBox="1"/>
          <p:nvPr/>
        </p:nvSpPr>
        <p:spPr>
          <a:xfrm>
            <a:off x="6905637" y="6305550"/>
            <a:ext cx="4495800" cy="3001010"/>
          </a:xfrm>
          <a:prstGeom prst="rect">
            <a:avLst/>
          </a:prstGeom>
          <a:solidFill>
            <a:srgbClr val="28CCB9"/>
          </a:solidFill>
        </p:spPr>
        <p:txBody>
          <a:bodyPr vert="horz" wrap="square" lIns="0" tIns="0" rIns="0" bIns="0" rtlCol="0">
            <a:spAutoFit/>
          </a:bodyPr>
          <a:lstStyle/>
          <a:p>
            <a:pPr>
              <a:lnSpc>
                <a:spcPct val="100000"/>
              </a:lnSpc>
            </a:pPr>
            <a:endParaRPr sz="2800">
              <a:latin typeface="Times New Roman"/>
              <a:cs typeface="Times New Roman"/>
            </a:endParaRPr>
          </a:p>
          <a:p>
            <a:pPr>
              <a:lnSpc>
                <a:spcPct val="100000"/>
              </a:lnSpc>
              <a:spcBef>
                <a:spcPts val="25"/>
              </a:spcBef>
            </a:pPr>
            <a:endParaRPr sz="2850">
              <a:latin typeface="Times New Roman"/>
              <a:cs typeface="Times New Roman"/>
            </a:endParaRPr>
          </a:p>
          <a:p>
            <a:pPr marL="598170" marR="604520" algn="ctr">
              <a:lnSpc>
                <a:spcPct val="116700"/>
              </a:lnSpc>
            </a:pPr>
            <a:r>
              <a:rPr sz="2250" b="1" spc="155" dirty="0">
                <a:solidFill>
                  <a:srgbClr val="FFFFFF"/>
                </a:solidFill>
                <a:latin typeface="Trebuchet MS"/>
                <a:cs typeface="Trebuchet MS"/>
              </a:rPr>
              <a:t>SET</a:t>
            </a:r>
            <a:r>
              <a:rPr sz="2250" b="1" spc="5" dirty="0">
                <a:solidFill>
                  <a:srgbClr val="FFFFFF"/>
                </a:solidFill>
                <a:latin typeface="Trebuchet MS"/>
                <a:cs typeface="Trebuchet MS"/>
              </a:rPr>
              <a:t> </a:t>
            </a:r>
            <a:r>
              <a:rPr sz="2250" b="1" spc="305" dirty="0">
                <a:solidFill>
                  <a:srgbClr val="FFFFFF"/>
                </a:solidFill>
                <a:latin typeface="Trebuchet MS"/>
                <a:cs typeface="Trebuchet MS"/>
              </a:rPr>
              <a:t>YOUR</a:t>
            </a:r>
            <a:r>
              <a:rPr sz="2250" b="1" spc="5" dirty="0">
                <a:solidFill>
                  <a:srgbClr val="FFFFFF"/>
                </a:solidFill>
                <a:latin typeface="Trebuchet MS"/>
                <a:cs typeface="Trebuchet MS"/>
              </a:rPr>
              <a:t> </a:t>
            </a:r>
            <a:r>
              <a:rPr sz="2250" b="1" spc="285" dirty="0">
                <a:solidFill>
                  <a:srgbClr val="FFFFFF"/>
                </a:solidFill>
                <a:latin typeface="Trebuchet MS"/>
                <a:cs typeface="Trebuchet MS"/>
              </a:rPr>
              <a:t>M-PIN</a:t>
            </a:r>
            <a:r>
              <a:rPr sz="2250" b="1" dirty="0">
                <a:solidFill>
                  <a:srgbClr val="FFFFFF"/>
                </a:solidFill>
                <a:latin typeface="Trebuchet MS"/>
                <a:cs typeface="Trebuchet MS"/>
              </a:rPr>
              <a:t> </a:t>
            </a:r>
            <a:r>
              <a:rPr sz="2250" b="1" spc="235" dirty="0">
                <a:solidFill>
                  <a:srgbClr val="FFFFFF"/>
                </a:solidFill>
                <a:latin typeface="Trebuchet MS"/>
                <a:cs typeface="Trebuchet MS"/>
              </a:rPr>
              <a:t>FOR </a:t>
            </a:r>
            <a:r>
              <a:rPr sz="2250" b="1" spc="-665" dirty="0">
                <a:solidFill>
                  <a:srgbClr val="FFFFFF"/>
                </a:solidFill>
                <a:latin typeface="Trebuchet MS"/>
                <a:cs typeface="Trebuchet MS"/>
              </a:rPr>
              <a:t> </a:t>
            </a:r>
            <a:r>
              <a:rPr sz="2250" b="1" spc="254" dirty="0">
                <a:solidFill>
                  <a:srgbClr val="FFFFFF"/>
                </a:solidFill>
                <a:latin typeface="Trebuchet MS"/>
                <a:cs typeface="Trebuchet MS"/>
              </a:rPr>
              <a:t>VALIDATING </a:t>
            </a:r>
            <a:r>
              <a:rPr sz="2250" b="1" spc="260" dirty="0">
                <a:solidFill>
                  <a:srgbClr val="FFFFFF"/>
                </a:solidFill>
                <a:latin typeface="Trebuchet MS"/>
                <a:cs typeface="Trebuchet MS"/>
              </a:rPr>
              <a:t> </a:t>
            </a:r>
            <a:r>
              <a:rPr sz="2250" b="1" spc="300" dirty="0">
                <a:solidFill>
                  <a:srgbClr val="FFFFFF"/>
                </a:solidFill>
                <a:latin typeface="Trebuchet MS"/>
                <a:cs typeface="Trebuchet MS"/>
              </a:rPr>
              <a:t>TRANSACTIONS</a:t>
            </a:r>
            <a:endParaRPr sz="2250">
              <a:latin typeface="Trebuchet MS"/>
              <a:cs typeface="Trebuchet MS"/>
            </a:endParaRPr>
          </a:p>
        </p:txBody>
      </p:sp>
      <p:sp>
        <p:nvSpPr>
          <p:cNvPr id="7" name="object 7"/>
          <p:cNvSpPr txBox="1"/>
          <p:nvPr/>
        </p:nvSpPr>
        <p:spPr>
          <a:xfrm>
            <a:off x="12334887" y="6286500"/>
            <a:ext cx="4495800" cy="3001010"/>
          </a:xfrm>
          <a:prstGeom prst="rect">
            <a:avLst/>
          </a:prstGeom>
          <a:solidFill>
            <a:srgbClr val="28CCB9"/>
          </a:solidFill>
        </p:spPr>
        <p:txBody>
          <a:bodyPr vert="horz" wrap="square" lIns="0" tIns="0" rIns="0" bIns="0" rtlCol="0">
            <a:spAutoFit/>
          </a:bodyPr>
          <a:lstStyle/>
          <a:p>
            <a:pPr>
              <a:lnSpc>
                <a:spcPct val="100000"/>
              </a:lnSpc>
            </a:pPr>
            <a:endParaRPr sz="2800">
              <a:latin typeface="Times New Roman"/>
              <a:cs typeface="Times New Roman"/>
            </a:endParaRPr>
          </a:p>
          <a:p>
            <a:pPr>
              <a:lnSpc>
                <a:spcPct val="100000"/>
              </a:lnSpc>
              <a:spcBef>
                <a:spcPts val="25"/>
              </a:spcBef>
            </a:pPr>
            <a:endParaRPr sz="2850">
              <a:latin typeface="Times New Roman"/>
              <a:cs typeface="Times New Roman"/>
            </a:endParaRPr>
          </a:p>
          <a:p>
            <a:pPr marL="424180" marR="430530" indent="-635" algn="ctr">
              <a:lnSpc>
                <a:spcPct val="116700"/>
              </a:lnSpc>
            </a:pPr>
            <a:r>
              <a:rPr sz="2250" b="1" spc="245" dirty="0">
                <a:solidFill>
                  <a:srgbClr val="FFFFFF"/>
                </a:solidFill>
                <a:latin typeface="Trebuchet MS"/>
                <a:cs typeface="Trebuchet MS"/>
              </a:rPr>
              <a:t>GIVE </a:t>
            </a:r>
            <a:r>
              <a:rPr sz="2250" b="1" spc="305" dirty="0">
                <a:solidFill>
                  <a:srgbClr val="FFFFFF"/>
                </a:solidFill>
                <a:latin typeface="Trebuchet MS"/>
                <a:cs typeface="Trebuchet MS"/>
              </a:rPr>
              <a:t>YOUR </a:t>
            </a:r>
            <a:r>
              <a:rPr sz="2250" b="1" spc="350" dirty="0">
                <a:solidFill>
                  <a:srgbClr val="FFFFFF"/>
                </a:solidFill>
                <a:latin typeface="Trebuchet MS"/>
                <a:cs typeface="Trebuchet MS"/>
              </a:rPr>
              <a:t>BANK </a:t>
            </a:r>
            <a:r>
              <a:rPr sz="2250" b="1" spc="355" dirty="0">
                <a:solidFill>
                  <a:srgbClr val="FFFFFF"/>
                </a:solidFill>
                <a:latin typeface="Trebuchet MS"/>
                <a:cs typeface="Trebuchet MS"/>
              </a:rPr>
              <a:t> </a:t>
            </a:r>
            <a:r>
              <a:rPr sz="2250" b="1" spc="305" dirty="0">
                <a:solidFill>
                  <a:srgbClr val="FFFFFF"/>
                </a:solidFill>
                <a:latin typeface="Trebuchet MS"/>
                <a:cs typeface="Trebuchet MS"/>
              </a:rPr>
              <a:t>ACCOUNT</a:t>
            </a:r>
            <a:r>
              <a:rPr sz="2250" b="1" spc="10" dirty="0">
                <a:solidFill>
                  <a:srgbClr val="FFFFFF"/>
                </a:solidFill>
                <a:latin typeface="Trebuchet MS"/>
                <a:cs typeface="Trebuchet MS"/>
              </a:rPr>
              <a:t> </a:t>
            </a:r>
            <a:r>
              <a:rPr sz="2250" b="1" spc="185" dirty="0">
                <a:solidFill>
                  <a:srgbClr val="FFFFFF"/>
                </a:solidFill>
                <a:latin typeface="Trebuchet MS"/>
                <a:cs typeface="Trebuchet MS"/>
              </a:rPr>
              <a:t>DETAILS</a:t>
            </a:r>
            <a:r>
              <a:rPr sz="2250" b="1" spc="10" dirty="0">
                <a:solidFill>
                  <a:srgbClr val="FFFFFF"/>
                </a:solidFill>
                <a:latin typeface="Trebuchet MS"/>
                <a:cs typeface="Trebuchet MS"/>
              </a:rPr>
              <a:t> </a:t>
            </a:r>
            <a:r>
              <a:rPr sz="2250" b="1" spc="235" dirty="0">
                <a:solidFill>
                  <a:srgbClr val="FFFFFF"/>
                </a:solidFill>
                <a:latin typeface="Trebuchet MS"/>
                <a:cs typeface="Trebuchet MS"/>
              </a:rPr>
              <a:t>FOR </a:t>
            </a:r>
            <a:r>
              <a:rPr sz="2250" b="1" spc="-665" dirty="0">
                <a:solidFill>
                  <a:srgbClr val="FFFFFF"/>
                </a:solidFill>
                <a:latin typeface="Trebuchet MS"/>
                <a:cs typeface="Trebuchet MS"/>
              </a:rPr>
              <a:t> </a:t>
            </a:r>
            <a:r>
              <a:rPr sz="2250" b="1" spc="90" dirty="0">
                <a:solidFill>
                  <a:srgbClr val="FFFFFF"/>
                </a:solidFill>
                <a:latin typeface="Trebuchet MS"/>
                <a:cs typeface="Trebuchet MS"/>
              </a:rPr>
              <a:t>THE</a:t>
            </a:r>
            <a:r>
              <a:rPr sz="2250" b="1" spc="25" dirty="0">
                <a:solidFill>
                  <a:srgbClr val="FFFFFF"/>
                </a:solidFill>
                <a:latin typeface="Trebuchet MS"/>
                <a:cs typeface="Trebuchet MS"/>
              </a:rPr>
              <a:t> </a:t>
            </a:r>
            <a:r>
              <a:rPr sz="2250" b="1" spc="160" dirty="0">
                <a:solidFill>
                  <a:srgbClr val="FFFFFF"/>
                </a:solidFill>
                <a:latin typeface="Trebuchet MS"/>
                <a:cs typeface="Trebuchet MS"/>
              </a:rPr>
              <a:t>FIRST</a:t>
            </a:r>
            <a:r>
              <a:rPr sz="2250" b="1" spc="25" dirty="0">
                <a:solidFill>
                  <a:srgbClr val="FFFFFF"/>
                </a:solidFill>
                <a:latin typeface="Trebuchet MS"/>
                <a:cs typeface="Trebuchet MS"/>
              </a:rPr>
              <a:t> </a:t>
            </a:r>
            <a:r>
              <a:rPr sz="2250" b="1" spc="165" dirty="0">
                <a:solidFill>
                  <a:srgbClr val="FFFFFF"/>
                </a:solidFill>
                <a:latin typeface="Trebuchet MS"/>
                <a:cs typeface="Trebuchet MS"/>
              </a:rPr>
              <a:t>TIME</a:t>
            </a:r>
            <a:endParaRPr sz="2250">
              <a:latin typeface="Trebuchet MS"/>
              <a:cs typeface="Trebuchet MS"/>
            </a:endParaRPr>
          </a:p>
        </p:txBody>
      </p:sp>
      <p:sp>
        <p:nvSpPr>
          <p:cNvPr id="8" name="object 8"/>
          <p:cNvSpPr txBox="1"/>
          <p:nvPr/>
        </p:nvSpPr>
        <p:spPr>
          <a:xfrm>
            <a:off x="12344412" y="2419350"/>
            <a:ext cx="4495800" cy="3001010"/>
          </a:xfrm>
          <a:prstGeom prst="rect">
            <a:avLst/>
          </a:prstGeom>
          <a:solidFill>
            <a:srgbClr val="28CCB9"/>
          </a:solidFill>
        </p:spPr>
        <p:txBody>
          <a:bodyPr vert="horz" wrap="square" lIns="0" tIns="0" rIns="0" bIns="0" rtlCol="0">
            <a:spAutoFit/>
          </a:bodyPr>
          <a:lstStyle/>
          <a:p>
            <a:pPr>
              <a:lnSpc>
                <a:spcPct val="100000"/>
              </a:lnSpc>
            </a:pPr>
            <a:endParaRPr sz="2800">
              <a:latin typeface="Times New Roman"/>
              <a:cs typeface="Times New Roman"/>
            </a:endParaRPr>
          </a:p>
          <a:p>
            <a:pPr>
              <a:lnSpc>
                <a:spcPct val="100000"/>
              </a:lnSpc>
            </a:pPr>
            <a:endParaRPr sz="2800">
              <a:latin typeface="Times New Roman"/>
              <a:cs typeface="Times New Roman"/>
            </a:endParaRPr>
          </a:p>
          <a:p>
            <a:pPr>
              <a:lnSpc>
                <a:spcPct val="100000"/>
              </a:lnSpc>
              <a:spcBef>
                <a:spcPts val="20"/>
              </a:spcBef>
            </a:pPr>
            <a:endParaRPr sz="3250">
              <a:latin typeface="Times New Roman"/>
              <a:cs typeface="Times New Roman"/>
            </a:endParaRPr>
          </a:p>
          <a:p>
            <a:pPr marR="6350" algn="ctr">
              <a:lnSpc>
                <a:spcPct val="100000"/>
              </a:lnSpc>
            </a:pPr>
            <a:r>
              <a:rPr sz="2250" b="1" spc="165" dirty="0">
                <a:solidFill>
                  <a:srgbClr val="FFFFFF"/>
                </a:solidFill>
                <a:latin typeface="Trebuchet MS"/>
                <a:cs typeface="Trebuchet MS"/>
              </a:rPr>
              <a:t>SELECT</a:t>
            </a:r>
            <a:r>
              <a:rPr sz="2250" b="1" dirty="0">
                <a:solidFill>
                  <a:srgbClr val="FFFFFF"/>
                </a:solidFill>
                <a:latin typeface="Trebuchet MS"/>
                <a:cs typeface="Trebuchet MS"/>
              </a:rPr>
              <a:t> </a:t>
            </a:r>
            <a:r>
              <a:rPr sz="2250" b="1" spc="305" dirty="0">
                <a:solidFill>
                  <a:srgbClr val="FFFFFF"/>
                </a:solidFill>
                <a:latin typeface="Trebuchet MS"/>
                <a:cs typeface="Trebuchet MS"/>
              </a:rPr>
              <a:t>YOUR</a:t>
            </a:r>
            <a:r>
              <a:rPr sz="2250" b="1" dirty="0">
                <a:solidFill>
                  <a:srgbClr val="FFFFFF"/>
                </a:solidFill>
                <a:latin typeface="Trebuchet MS"/>
                <a:cs typeface="Trebuchet MS"/>
              </a:rPr>
              <a:t> </a:t>
            </a:r>
            <a:r>
              <a:rPr sz="2250" b="1" spc="350" dirty="0">
                <a:solidFill>
                  <a:srgbClr val="FFFFFF"/>
                </a:solidFill>
                <a:latin typeface="Trebuchet MS"/>
                <a:cs typeface="Trebuchet MS"/>
              </a:rPr>
              <a:t>BANK</a:t>
            </a:r>
            <a:endParaRPr sz="2250">
              <a:latin typeface="Trebuchet MS"/>
              <a:cs typeface="Trebuchet MS"/>
            </a:endParaRPr>
          </a:p>
        </p:txBody>
      </p:sp>
      <p:sp>
        <p:nvSpPr>
          <p:cNvPr id="9" name="object 9"/>
          <p:cNvSpPr/>
          <p:nvPr/>
        </p:nvSpPr>
        <p:spPr>
          <a:xfrm>
            <a:off x="5992875" y="3630650"/>
            <a:ext cx="815975" cy="657860"/>
          </a:xfrm>
          <a:custGeom>
            <a:avLst/>
            <a:gdLst/>
            <a:ahLst/>
            <a:cxnLst/>
            <a:rect l="l" t="t" r="r" b="b"/>
            <a:pathLst>
              <a:path w="815975" h="657860">
                <a:moveTo>
                  <a:pt x="815809" y="328930"/>
                </a:moveTo>
                <a:lnTo>
                  <a:pt x="451840" y="0"/>
                </a:lnTo>
                <a:lnTo>
                  <a:pt x="442137" y="0"/>
                </a:lnTo>
                <a:lnTo>
                  <a:pt x="440512" y="0"/>
                </a:lnTo>
                <a:lnTo>
                  <a:pt x="363982" y="0"/>
                </a:lnTo>
                <a:lnTo>
                  <a:pt x="362343" y="0"/>
                </a:lnTo>
                <a:lnTo>
                  <a:pt x="0" y="0"/>
                </a:lnTo>
                <a:lnTo>
                  <a:pt x="362343" y="327456"/>
                </a:lnTo>
                <a:lnTo>
                  <a:pt x="362343" y="330415"/>
                </a:lnTo>
                <a:lnTo>
                  <a:pt x="0" y="657860"/>
                </a:lnTo>
                <a:lnTo>
                  <a:pt x="362343" y="657860"/>
                </a:lnTo>
                <a:lnTo>
                  <a:pt x="363982" y="657860"/>
                </a:lnTo>
                <a:lnTo>
                  <a:pt x="440512" y="657860"/>
                </a:lnTo>
                <a:lnTo>
                  <a:pt x="442137" y="657860"/>
                </a:lnTo>
                <a:lnTo>
                  <a:pt x="451840" y="657860"/>
                </a:lnTo>
                <a:lnTo>
                  <a:pt x="815809" y="328930"/>
                </a:lnTo>
                <a:close/>
              </a:path>
            </a:pathLst>
          </a:custGeom>
          <a:solidFill>
            <a:srgbClr val="D9D9D9"/>
          </a:solidFill>
        </p:spPr>
        <p:txBody>
          <a:bodyPr wrap="square" lIns="0" tIns="0" rIns="0" bIns="0" rtlCol="0"/>
          <a:lstStyle/>
          <a:p>
            <a:endParaRPr/>
          </a:p>
        </p:txBody>
      </p:sp>
      <p:sp>
        <p:nvSpPr>
          <p:cNvPr id="10" name="object 10"/>
          <p:cNvSpPr/>
          <p:nvPr/>
        </p:nvSpPr>
        <p:spPr>
          <a:xfrm>
            <a:off x="11450701" y="3640175"/>
            <a:ext cx="815975" cy="657860"/>
          </a:xfrm>
          <a:custGeom>
            <a:avLst/>
            <a:gdLst/>
            <a:ahLst/>
            <a:cxnLst/>
            <a:rect l="l" t="t" r="r" b="b"/>
            <a:pathLst>
              <a:path w="815975" h="657860">
                <a:moveTo>
                  <a:pt x="815809" y="328930"/>
                </a:moveTo>
                <a:lnTo>
                  <a:pt x="451840" y="0"/>
                </a:lnTo>
                <a:lnTo>
                  <a:pt x="442137" y="0"/>
                </a:lnTo>
                <a:lnTo>
                  <a:pt x="440512" y="0"/>
                </a:lnTo>
                <a:lnTo>
                  <a:pt x="363982" y="0"/>
                </a:lnTo>
                <a:lnTo>
                  <a:pt x="362343" y="0"/>
                </a:lnTo>
                <a:lnTo>
                  <a:pt x="0" y="0"/>
                </a:lnTo>
                <a:lnTo>
                  <a:pt x="362343" y="327456"/>
                </a:lnTo>
                <a:lnTo>
                  <a:pt x="362343" y="330415"/>
                </a:lnTo>
                <a:lnTo>
                  <a:pt x="0" y="657860"/>
                </a:lnTo>
                <a:lnTo>
                  <a:pt x="362343" y="657860"/>
                </a:lnTo>
                <a:lnTo>
                  <a:pt x="363982" y="657860"/>
                </a:lnTo>
                <a:lnTo>
                  <a:pt x="440512" y="657860"/>
                </a:lnTo>
                <a:lnTo>
                  <a:pt x="442137" y="657860"/>
                </a:lnTo>
                <a:lnTo>
                  <a:pt x="451840" y="657860"/>
                </a:lnTo>
                <a:lnTo>
                  <a:pt x="815809" y="328930"/>
                </a:lnTo>
                <a:close/>
              </a:path>
            </a:pathLst>
          </a:custGeom>
          <a:solidFill>
            <a:srgbClr val="D9D9D9"/>
          </a:solidFill>
        </p:spPr>
        <p:txBody>
          <a:bodyPr wrap="square" lIns="0" tIns="0" rIns="0" bIns="0" rtlCol="0"/>
          <a:lstStyle/>
          <a:p>
            <a:endParaRPr/>
          </a:p>
        </p:txBody>
      </p:sp>
      <p:sp>
        <p:nvSpPr>
          <p:cNvPr id="11" name="object 11"/>
          <p:cNvSpPr/>
          <p:nvPr/>
        </p:nvSpPr>
        <p:spPr>
          <a:xfrm>
            <a:off x="14256639" y="5421388"/>
            <a:ext cx="657860" cy="815975"/>
          </a:xfrm>
          <a:custGeom>
            <a:avLst/>
            <a:gdLst/>
            <a:ahLst/>
            <a:cxnLst/>
            <a:rect l="l" t="t" r="r" b="b"/>
            <a:pathLst>
              <a:path w="657859" h="815975">
                <a:moveTo>
                  <a:pt x="657860" y="0"/>
                </a:moveTo>
                <a:lnTo>
                  <a:pt x="330415" y="362331"/>
                </a:lnTo>
                <a:lnTo>
                  <a:pt x="327431" y="362331"/>
                </a:lnTo>
                <a:lnTo>
                  <a:pt x="0" y="0"/>
                </a:lnTo>
                <a:lnTo>
                  <a:pt x="0" y="362331"/>
                </a:lnTo>
                <a:lnTo>
                  <a:pt x="0" y="363982"/>
                </a:lnTo>
                <a:lnTo>
                  <a:pt x="0" y="440512"/>
                </a:lnTo>
                <a:lnTo>
                  <a:pt x="0" y="442137"/>
                </a:lnTo>
                <a:lnTo>
                  <a:pt x="0" y="451840"/>
                </a:lnTo>
                <a:lnTo>
                  <a:pt x="328930" y="815809"/>
                </a:lnTo>
                <a:lnTo>
                  <a:pt x="657860" y="451840"/>
                </a:lnTo>
                <a:lnTo>
                  <a:pt x="657860" y="442137"/>
                </a:lnTo>
                <a:lnTo>
                  <a:pt x="657860" y="440512"/>
                </a:lnTo>
                <a:lnTo>
                  <a:pt x="657860" y="363982"/>
                </a:lnTo>
                <a:lnTo>
                  <a:pt x="657860" y="362331"/>
                </a:lnTo>
                <a:lnTo>
                  <a:pt x="657860" y="0"/>
                </a:lnTo>
                <a:close/>
              </a:path>
            </a:pathLst>
          </a:custGeom>
          <a:solidFill>
            <a:srgbClr val="D9D9D9"/>
          </a:solidFill>
        </p:spPr>
        <p:txBody>
          <a:bodyPr wrap="square" lIns="0" tIns="0" rIns="0" bIns="0" rtlCol="0"/>
          <a:lstStyle/>
          <a:p>
            <a:endParaRPr/>
          </a:p>
        </p:txBody>
      </p:sp>
      <p:sp>
        <p:nvSpPr>
          <p:cNvPr id="12" name="object 12"/>
          <p:cNvSpPr/>
          <p:nvPr/>
        </p:nvSpPr>
        <p:spPr>
          <a:xfrm>
            <a:off x="11431676" y="7474877"/>
            <a:ext cx="815975" cy="657860"/>
          </a:xfrm>
          <a:custGeom>
            <a:avLst/>
            <a:gdLst/>
            <a:ahLst/>
            <a:cxnLst/>
            <a:rect l="l" t="t" r="r" b="b"/>
            <a:pathLst>
              <a:path w="815975" h="657859">
                <a:moveTo>
                  <a:pt x="815809" y="0"/>
                </a:moveTo>
                <a:lnTo>
                  <a:pt x="815809" y="0"/>
                </a:lnTo>
                <a:lnTo>
                  <a:pt x="363969" y="0"/>
                </a:lnTo>
                <a:lnTo>
                  <a:pt x="0" y="328930"/>
                </a:lnTo>
                <a:lnTo>
                  <a:pt x="363969" y="657860"/>
                </a:lnTo>
                <a:lnTo>
                  <a:pt x="375297" y="657860"/>
                </a:lnTo>
                <a:lnTo>
                  <a:pt x="451827" y="657847"/>
                </a:lnTo>
                <a:lnTo>
                  <a:pt x="453478" y="657847"/>
                </a:lnTo>
                <a:lnTo>
                  <a:pt x="815809" y="657847"/>
                </a:lnTo>
                <a:lnTo>
                  <a:pt x="453478" y="330428"/>
                </a:lnTo>
                <a:lnTo>
                  <a:pt x="453478" y="327444"/>
                </a:lnTo>
                <a:lnTo>
                  <a:pt x="815809" y="0"/>
                </a:lnTo>
                <a:close/>
              </a:path>
            </a:pathLst>
          </a:custGeom>
          <a:solidFill>
            <a:srgbClr val="D9D9D9"/>
          </a:solidFill>
        </p:spPr>
        <p:txBody>
          <a:bodyPr wrap="square" lIns="0" tIns="0" rIns="0" bIns="0" rtlCol="0"/>
          <a:lstStyle/>
          <a:p>
            <a:endParaRPr/>
          </a:p>
        </p:txBody>
      </p:sp>
      <p:sp>
        <p:nvSpPr>
          <p:cNvPr id="13" name="object 13"/>
          <p:cNvSpPr/>
          <p:nvPr/>
        </p:nvSpPr>
        <p:spPr>
          <a:xfrm>
            <a:off x="6002426" y="7474877"/>
            <a:ext cx="815975" cy="657860"/>
          </a:xfrm>
          <a:custGeom>
            <a:avLst/>
            <a:gdLst/>
            <a:ahLst/>
            <a:cxnLst/>
            <a:rect l="l" t="t" r="r" b="b"/>
            <a:pathLst>
              <a:path w="815975" h="657859">
                <a:moveTo>
                  <a:pt x="815809" y="0"/>
                </a:moveTo>
                <a:lnTo>
                  <a:pt x="815809" y="0"/>
                </a:lnTo>
                <a:lnTo>
                  <a:pt x="363969" y="0"/>
                </a:lnTo>
                <a:lnTo>
                  <a:pt x="0" y="328930"/>
                </a:lnTo>
                <a:lnTo>
                  <a:pt x="363969" y="657860"/>
                </a:lnTo>
                <a:lnTo>
                  <a:pt x="375297" y="657860"/>
                </a:lnTo>
                <a:lnTo>
                  <a:pt x="451827" y="657847"/>
                </a:lnTo>
                <a:lnTo>
                  <a:pt x="453478" y="657847"/>
                </a:lnTo>
                <a:lnTo>
                  <a:pt x="815809" y="657847"/>
                </a:lnTo>
                <a:lnTo>
                  <a:pt x="453478" y="330428"/>
                </a:lnTo>
                <a:lnTo>
                  <a:pt x="453478" y="327444"/>
                </a:lnTo>
                <a:lnTo>
                  <a:pt x="815809" y="0"/>
                </a:lnTo>
                <a:close/>
              </a:path>
            </a:pathLst>
          </a:custGeom>
          <a:solidFill>
            <a:srgbClr val="D9D9D9"/>
          </a:solidFill>
        </p:spPr>
        <p:txBody>
          <a:bodyPr wrap="square" lIns="0" tIns="0" rIns="0" bIns="0" rtlCol="0"/>
          <a:lstStyle/>
          <a:p>
            <a:endParaRPr/>
          </a:p>
        </p:txBody>
      </p:sp>
      <p:sp>
        <p:nvSpPr>
          <p:cNvPr id="15" name="Slide Number Placeholder 14"/>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51</a:t>
            </a:fld>
            <a:endParaRPr lang="en-IN"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733905" y="2409825"/>
            <a:ext cx="6657340" cy="857250"/>
          </a:xfrm>
          <a:prstGeom prst="rect">
            <a:avLst/>
          </a:prstGeom>
          <a:solidFill>
            <a:srgbClr val="217DEE"/>
          </a:solidFill>
        </p:spPr>
        <p:txBody>
          <a:bodyPr vert="horz" wrap="square" lIns="0" tIns="187325" rIns="0" bIns="0" rtlCol="0">
            <a:spAutoFit/>
          </a:bodyPr>
          <a:lstStyle/>
          <a:p>
            <a:pPr marL="60325" algn="ctr">
              <a:lnSpc>
                <a:spcPct val="100000"/>
              </a:lnSpc>
              <a:spcBef>
                <a:spcPts val="1475"/>
              </a:spcBef>
            </a:pPr>
            <a:r>
              <a:rPr sz="2800" b="1" spc="190" dirty="0">
                <a:solidFill>
                  <a:srgbClr val="FFFFFF"/>
                </a:solidFill>
                <a:latin typeface="Trebuchet MS"/>
                <a:cs typeface="Trebuchet MS"/>
              </a:rPr>
              <a:t>SELECT</a:t>
            </a:r>
            <a:r>
              <a:rPr sz="2800" b="1" spc="-75" dirty="0">
                <a:solidFill>
                  <a:srgbClr val="FFFFFF"/>
                </a:solidFill>
                <a:latin typeface="Trebuchet MS"/>
                <a:cs typeface="Trebuchet MS"/>
              </a:rPr>
              <a:t> </a:t>
            </a:r>
            <a:r>
              <a:rPr sz="2800" b="1" spc="225" dirty="0">
                <a:solidFill>
                  <a:srgbClr val="FFFFFF"/>
                </a:solidFill>
                <a:latin typeface="Trebuchet MS"/>
                <a:cs typeface="Trebuchet MS"/>
              </a:rPr>
              <a:t>'SEND</a:t>
            </a:r>
            <a:r>
              <a:rPr sz="2800" b="1" spc="-65" dirty="0">
                <a:solidFill>
                  <a:srgbClr val="FFFFFF"/>
                </a:solidFill>
                <a:latin typeface="Trebuchet MS"/>
                <a:cs typeface="Trebuchet MS"/>
              </a:rPr>
              <a:t> </a:t>
            </a:r>
            <a:r>
              <a:rPr sz="2800" b="1" spc="204" dirty="0">
                <a:solidFill>
                  <a:srgbClr val="FFFFFF"/>
                </a:solidFill>
                <a:latin typeface="Trebuchet MS"/>
                <a:cs typeface="Trebuchet MS"/>
              </a:rPr>
              <a:t>MONEY'</a:t>
            </a:r>
            <a:endParaRPr sz="2800">
              <a:latin typeface="Trebuchet MS"/>
              <a:cs typeface="Trebuchet MS"/>
            </a:endParaRPr>
          </a:p>
        </p:txBody>
      </p:sp>
      <p:pic>
        <p:nvPicPr>
          <p:cNvPr id="4" name="object 4"/>
          <p:cNvPicPr/>
          <p:nvPr/>
        </p:nvPicPr>
        <p:blipFill>
          <a:blip r:embed="rId2" cstate="print"/>
          <a:stretch>
            <a:fillRect/>
          </a:stretch>
        </p:blipFill>
        <p:spPr>
          <a:xfrm>
            <a:off x="10106024" y="0"/>
            <a:ext cx="8181975" cy="9928746"/>
          </a:xfrm>
          <a:prstGeom prst="rect">
            <a:avLst/>
          </a:prstGeom>
        </p:spPr>
      </p:pic>
      <p:sp>
        <p:nvSpPr>
          <p:cNvPr id="6" name="object 6"/>
          <p:cNvSpPr txBox="1"/>
          <p:nvPr/>
        </p:nvSpPr>
        <p:spPr>
          <a:xfrm>
            <a:off x="1733905" y="3648075"/>
            <a:ext cx="6657340" cy="857250"/>
          </a:xfrm>
          <a:prstGeom prst="rect">
            <a:avLst/>
          </a:prstGeom>
          <a:solidFill>
            <a:srgbClr val="217DEE"/>
          </a:solidFill>
        </p:spPr>
        <p:txBody>
          <a:bodyPr vert="horz" wrap="square" lIns="0" tIns="196850" rIns="0" bIns="0" rtlCol="0">
            <a:spAutoFit/>
          </a:bodyPr>
          <a:lstStyle/>
          <a:p>
            <a:pPr marL="59690" algn="ctr">
              <a:lnSpc>
                <a:spcPct val="100000"/>
              </a:lnSpc>
              <a:spcBef>
                <a:spcPts val="1550"/>
              </a:spcBef>
            </a:pPr>
            <a:r>
              <a:rPr sz="2800" b="1" spc="195" dirty="0">
                <a:solidFill>
                  <a:srgbClr val="FFFFFF"/>
                </a:solidFill>
                <a:latin typeface="Trebuchet MS"/>
                <a:cs typeface="Trebuchet MS"/>
              </a:rPr>
              <a:t>ENTER</a:t>
            </a:r>
            <a:r>
              <a:rPr sz="2800" b="1" spc="-80" dirty="0">
                <a:solidFill>
                  <a:srgbClr val="FFFFFF"/>
                </a:solidFill>
                <a:latin typeface="Trebuchet MS"/>
                <a:cs typeface="Trebuchet MS"/>
              </a:rPr>
              <a:t> </a:t>
            </a:r>
            <a:r>
              <a:rPr sz="2800" b="1" spc="170" dirty="0">
                <a:solidFill>
                  <a:srgbClr val="FFFFFF"/>
                </a:solidFill>
                <a:latin typeface="Trebuchet MS"/>
                <a:cs typeface="Trebuchet MS"/>
              </a:rPr>
              <a:t>PAYEE'S</a:t>
            </a:r>
            <a:r>
              <a:rPr sz="2800" b="1" spc="-85" dirty="0">
                <a:solidFill>
                  <a:srgbClr val="FFFFFF"/>
                </a:solidFill>
                <a:latin typeface="Trebuchet MS"/>
                <a:cs typeface="Trebuchet MS"/>
              </a:rPr>
              <a:t> </a:t>
            </a:r>
            <a:r>
              <a:rPr sz="2800" b="1" spc="170" dirty="0">
                <a:solidFill>
                  <a:srgbClr val="FFFFFF"/>
                </a:solidFill>
                <a:latin typeface="Trebuchet MS"/>
                <a:cs typeface="Trebuchet MS"/>
              </a:rPr>
              <a:t>VPA</a:t>
            </a:r>
            <a:endParaRPr sz="2800">
              <a:latin typeface="Trebuchet MS"/>
              <a:cs typeface="Trebuchet MS"/>
            </a:endParaRPr>
          </a:p>
        </p:txBody>
      </p:sp>
      <p:sp>
        <p:nvSpPr>
          <p:cNvPr id="7" name="object 7"/>
          <p:cNvSpPr txBox="1"/>
          <p:nvPr/>
        </p:nvSpPr>
        <p:spPr>
          <a:xfrm>
            <a:off x="1743430" y="4848225"/>
            <a:ext cx="6657340" cy="857250"/>
          </a:xfrm>
          <a:prstGeom prst="rect">
            <a:avLst/>
          </a:prstGeom>
          <a:solidFill>
            <a:srgbClr val="217DEE"/>
          </a:solidFill>
        </p:spPr>
        <p:txBody>
          <a:bodyPr vert="horz" wrap="square" lIns="0" tIns="187325" rIns="0" bIns="0" rtlCol="0">
            <a:spAutoFit/>
          </a:bodyPr>
          <a:lstStyle/>
          <a:p>
            <a:pPr marL="40640" algn="ctr">
              <a:lnSpc>
                <a:spcPct val="100000"/>
              </a:lnSpc>
              <a:spcBef>
                <a:spcPts val="1475"/>
              </a:spcBef>
            </a:pPr>
            <a:r>
              <a:rPr sz="2800" b="1" spc="195" dirty="0">
                <a:solidFill>
                  <a:srgbClr val="FFFFFF"/>
                </a:solidFill>
                <a:latin typeface="Trebuchet MS"/>
                <a:cs typeface="Trebuchet MS"/>
              </a:rPr>
              <a:t>ENTER</a:t>
            </a:r>
            <a:r>
              <a:rPr sz="2800" b="1" spc="-80" dirty="0">
                <a:solidFill>
                  <a:srgbClr val="FFFFFF"/>
                </a:solidFill>
                <a:latin typeface="Trebuchet MS"/>
                <a:cs typeface="Trebuchet MS"/>
              </a:rPr>
              <a:t> </a:t>
            </a:r>
            <a:r>
              <a:rPr sz="2800" b="1" spc="150" dirty="0">
                <a:solidFill>
                  <a:srgbClr val="FFFFFF"/>
                </a:solidFill>
                <a:latin typeface="Trebuchet MS"/>
                <a:cs typeface="Trebuchet MS"/>
              </a:rPr>
              <a:t>THE</a:t>
            </a:r>
            <a:r>
              <a:rPr sz="2800" b="1" spc="-75" dirty="0">
                <a:solidFill>
                  <a:srgbClr val="FFFFFF"/>
                </a:solidFill>
                <a:latin typeface="Trebuchet MS"/>
                <a:cs typeface="Trebuchet MS"/>
              </a:rPr>
              <a:t> </a:t>
            </a:r>
            <a:r>
              <a:rPr sz="2800" b="1" spc="235" dirty="0">
                <a:solidFill>
                  <a:srgbClr val="FFFFFF"/>
                </a:solidFill>
                <a:latin typeface="Trebuchet MS"/>
                <a:cs typeface="Trebuchet MS"/>
              </a:rPr>
              <a:t>AMOUNT</a:t>
            </a:r>
            <a:endParaRPr sz="2800">
              <a:latin typeface="Trebuchet MS"/>
              <a:cs typeface="Trebuchet MS"/>
            </a:endParaRPr>
          </a:p>
        </p:txBody>
      </p:sp>
      <p:sp>
        <p:nvSpPr>
          <p:cNvPr id="8" name="object 8"/>
          <p:cNvSpPr txBox="1"/>
          <p:nvPr/>
        </p:nvSpPr>
        <p:spPr>
          <a:xfrm>
            <a:off x="1733905" y="6038850"/>
            <a:ext cx="6657340" cy="857250"/>
          </a:xfrm>
          <a:prstGeom prst="rect">
            <a:avLst/>
          </a:prstGeom>
          <a:solidFill>
            <a:srgbClr val="217DEE"/>
          </a:solidFill>
        </p:spPr>
        <p:txBody>
          <a:bodyPr vert="horz" wrap="square" lIns="0" tIns="187325" rIns="0" bIns="0" rtlCol="0">
            <a:spAutoFit/>
          </a:bodyPr>
          <a:lstStyle/>
          <a:p>
            <a:pPr marL="472440">
              <a:lnSpc>
                <a:spcPct val="100000"/>
              </a:lnSpc>
              <a:spcBef>
                <a:spcPts val="1475"/>
              </a:spcBef>
            </a:pPr>
            <a:r>
              <a:rPr sz="2800" b="1" spc="220" dirty="0">
                <a:solidFill>
                  <a:srgbClr val="FFFFFF"/>
                </a:solidFill>
                <a:latin typeface="Trebuchet MS"/>
                <a:cs typeface="Trebuchet MS"/>
              </a:rPr>
              <a:t>WRITE</a:t>
            </a:r>
            <a:r>
              <a:rPr sz="2800" b="1" spc="-65" dirty="0">
                <a:solidFill>
                  <a:srgbClr val="FFFFFF"/>
                </a:solidFill>
                <a:latin typeface="Trebuchet MS"/>
                <a:cs typeface="Trebuchet MS"/>
              </a:rPr>
              <a:t> </a:t>
            </a:r>
            <a:r>
              <a:rPr sz="2800" b="1" spc="204" dirty="0">
                <a:solidFill>
                  <a:srgbClr val="FFFFFF"/>
                </a:solidFill>
                <a:latin typeface="Trebuchet MS"/>
                <a:cs typeface="Trebuchet MS"/>
              </a:rPr>
              <a:t>TRANSACTION</a:t>
            </a:r>
            <a:r>
              <a:rPr sz="2800" b="1" spc="-65" dirty="0">
                <a:solidFill>
                  <a:srgbClr val="FFFFFF"/>
                </a:solidFill>
                <a:latin typeface="Trebuchet MS"/>
                <a:cs typeface="Trebuchet MS"/>
              </a:rPr>
              <a:t> </a:t>
            </a:r>
            <a:r>
              <a:rPr sz="2800" b="1" spc="254" dirty="0">
                <a:solidFill>
                  <a:srgbClr val="FFFFFF"/>
                </a:solidFill>
                <a:latin typeface="Trebuchet MS"/>
                <a:cs typeface="Trebuchet MS"/>
              </a:rPr>
              <a:t>REMARKS</a:t>
            </a:r>
            <a:endParaRPr sz="2800">
              <a:latin typeface="Trebuchet MS"/>
              <a:cs typeface="Trebuchet MS"/>
            </a:endParaRPr>
          </a:p>
        </p:txBody>
      </p:sp>
      <p:sp>
        <p:nvSpPr>
          <p:cNvPr id="9" name="object 9"/>
          <p:cNvSpPr txBox="1"/>
          <p:nvPr/>
        </p:nvSpPr>
        <p:spPr>
          <a:xfrm>
            <a:off x="1743430" y="7277100"/>
            <a:ext cx="6657340" cy="857250"/>
          </a:xfrm>
          <a:prstGeom prst="rect">
            <a:avLst/>
          </a:prstGeom>
          <a:solidFill>
            <a:srgbClr val="217DEE"/>
          </a:solidFill>
        </p:spPr>
        <p:txBody>
          <a:bodyPr vert="horz" wrap="square" lIns="0" tIns="196850" rIns="0" bIns="0" rtlCol="0">
            <a:spAutoFit/>
          </a:bodyPr>
          <a:lstStyle/>
          <a:p>
            <a:pPr marL="41275" algn="ctr">
              <a:lnSpc>
                <a:spcPct val="100000"/>
              </a:lnSpc>
              <a:spcBef>
                <a:spcPts val="1550"/>
              </a:spcBef>
            </a:pPr>
            <a:r>
              <a:rPr sz="2800" b="1" spc="210" dirty="0">
                <a:solidFill>
                  <a:srgbClr val="FFFFFF"/>
                </a:solidFill>
                <a:latin typeface="Trebuchet MS"/>
                <a:cs typeface="Trebuchet MS"/>
              </a:rPr>
              <a:t>CONFIRM</a:t>
            </a:r>
            <a:r>
              <a:rPr sz="2800" b="1" spc="-85" dirty="0">
                <a:solidFill>
                  <a:srgbClr val="FFFFFF"/>
                </a:solidFill>
                <a:latin typeface="Trebuchet MS"/>
                <a:cs typeface="Trebuchet MS"/>
              </a:rPr>
              <a:t> </a:t>
            </a:r>
            <a:r>
              <a:rPr sz="2800" b="1" spc="185" dirty="0">
                <a:solidFill>
                  <a:srgbClr val="FFFFFF"/>
                </a:solidFill>
                <a:latin typeface="Trebuchet MS"/>
                <a:cs typeface="Trebuchet MS"/>
              </a:rPr>
              <a:t>DETAILS</a:t>
            </a:r>
            <a:endParaRPr sz="2800">
              <a:latin typeface="Trebuchet MS"/>
              <a:cs typeface="Trebuchet MS"/>
            </a:endParaRPr>
          </a:p>
        </p:txBody>
      </p:sp>
      <p:sp>
        <p:nvSpPr>
          <p:cNvPr id="10" name="object 10"/>
          <p:cNvSpPr txBox="1"/>
          <p:nvPr/>
        </p:nvSpPr>
        <p:spPr>
          <a:xfrm>
            <a:off x="1724380" y="8477250"/>
            <a:ext cx="6657340" cy="857250"/>
          </a:xfrm>
          <a:prstGeom prst="rect">
            <a:avLst/>
          </a:prstGeom>
          <a:solidFill>
            <a:srgbClr val="217DEE"/>
          </a:solidFill>
        </p:spPr>
        <p:txBody>
          <a:bodyPr vert="horz" wrap="square" lIns="0" tIns="187325" rIns="0" bIns="0" rtlCol="0">
            <a:spAutoFit/>
          </a:bodyPr>
          <a:lstStyle/>
          <a:p>
            <a:pPr marL="60325" algn="ctr">
              <a:lnSpc>
                <a:spcPct val="100000"/>
              </a:lnSpc>
              <a:spcBef>
                <a:spcPts val="1475"/>
              </a:spcBef>
            </a:pPr>
            <a:r>
              <a:rPr sz="2800" b="1" spc="175" dirty="0">
                <a:solidFill>
                  <a:srgbClr val="FFFFFF"/>
                </a:solidFill>
                <a:latin typeface="Trebuchet MS"/>
                <a:cs typeface="Trebuchet MS"/>
              </a:rPr>
              <a:t>CLICK</a:t>
            </a:r>
            <a:r>
              <a:rPr sz="2800" b="1" spc="-90" dirty="0">
                <a:solidFill>
                  <a:srgbClr val="FFFFFF"/>
                </a:solidFill>
                <a:latin typeface="Trebuchet MS"/>
                <a:cs typeface="Trebuchet MS"/>
              </a:rPr>
              <a:t> </a:t>
            </a:r>
            <a:r>
              <a:rPr sz="2800" b="1" spc="275" dirty="0">
                <a:solidFill>
                  <a:srgbClr val="FFFFFF"/>
                </a:solidFill>
                <a:latin typeface="Trebuchet MS"/>
                <a:cs typeface="Trebuchet MS"/>
              </a:rPr>
              <a:t>SEND</a:t>
            </a:r>
            <a:endParaRPr sz="2800">
              <a:latin typeface="Trebuchet MS"/>
              <a:cs typeface="Trebuchet MS"/>
            </a:endParaRPr>
          </a:p>
        </p:txBody>
      </p:sp>
      <p:sp>
        <p:nvSpPr>
          <p:cNvPr id="11" name="object 11"/>
          <p:cNvSpPr txBox="1">
            <a:spLocks noGrp="1"/>
          </p:cNvSpPr>
          <p:nvPr>
            <p:ph type="title"/>
          </p:nvPr>
        </p:nvSpPr>
        <p:spPr>
          <a:xfrm>
            <a:off x="1705228" y="1012179"/>
            <a:ext cx="15668372" cy="854721"/>
          </a:xfrm>
          <a:prstGeom prst="rect">
            <a:avLst/>
          </a:prstGeom>
          <a:solidFill>
            <a:srgbClr val="28CCB9"/>
          </a:solidFill>
        </p:spPr>
        <p:txBody>
          <a:bodyPr vert="horz" wrap="square" lIns="0" tIns="160655" rIns="0" bIns="0" rtlCol="0">
            <a:spAutoFit/>
          </a:bodyPr>
          <a:lstStyle/>
          <a:p>
            <a:pPr marL="1508125">
              <a:lnSpc>
                <a:spcPct val="100000"/>
              </a:lnSpc>
              <a:spcBef>
                <a:spcPts val="1265"/>
              </a:spcBef>
            </a:pPr>
            <a:r>
              <a:rPr sz="4500" b="1" spc="630" dirty="0">
                <a:solidFill>
                  <a:srgbClr val="FFFFFF"/>
                </a:solidFill>
                <a:latin typeface="Georgia" panose="02040502050405020303" pitchFamily="18" charset="0"/>
              </a:rPr>
              <a:t>HOW</a:t>
            </a:r>
            <a:r>
              <a:rPr sz="4500" b="1" spc="285" dirty="0">
                <a:solidFill>
                  <a:srgbClr val="FFFFFF"/>
                </a:solidFill>
                <a:latin typeface="Georgia" panose="02040502050405020303" pitchFamily="18" charset="0"/>
              </a:rPr>
              <a:t> </a:t>
            </a:r>
            <a:r>
              <a:rPr sz="4500" b="1" spc="254" dirty="0">
                <a:solidFill>
                  <a:srgbClr val="FFFFFF"/>
                </a:solidFill>
                <a:latin typeface="Georgia" panose="02040502050405020303" pitchFamily="18" charset="0"/>
              </a:rPr>
              <a:t>TO</a:t>
            </a:r>
            <a:r>
              <a:rPr sz="4500" b="1" spc="285" dirty="0">
                <a:solidFill>
                  <a:srgbClr val="FFFFFF"/>
                </a:solidFill>
                <a:latin typeface="Georgia" panose="02040502050405020303" pitchFamily="18" charset="0"/>
              </a:rPr>
              <a:t> </a:t>
            </a:r>
            <a:r>
              <a:rPr sz="4500" b="1" spc="585" dirty="0">
                <a:solidFill>
                  <a:srgbClr val="FFFFFF"/>
                </a:solidFill>
                <a:latin typeface="Georgia" panose="02040502050405020303" pitchFamily="18" charset="0"/>
              </a:rPr>
              <a:t>SEND</a:t>
            </a:r>
            <a:r>
              <a:rPr sz="4500" b="1" spc="285" dirty="0">
                <a:solidFill>
                  <a:srgbClr val="FFFFFF"/>
                </a:solidFill>
                <a:latin typeface="Georgia" panose="02040502050405020303" pitchFamily="18" charset="0"/>
              </a:rPr>
              <a:t> </a:t>
            </a:r>
            <a:r>
              <a:rPr sz="4500" b="1" spc="525" dirty="0">
                <a:solidFill>
                  <a:srgbClr val="FFFFFF"/>
                </a:solidFill>
                <a:latin typeface="Georgia" panose="02040502050405020303" pitchFamily="18" charset="0"/>
              </a:rPr>
              <a:t>MONEY</a:t>
            </a:r>
            <a:r>
              <a:rPr sz="4500" b="1" spc="285" dirty="0">
                <a:solidFill>
                  <a:srgbClr val="FFFFFF"/>
                </a:solidFill>
                <a:latin typeface="Georgia" panose="02040502050405020303" pitchFamily="18" charset="0"/>
              </a:rPr>
              <a:t> </a:t>
            </a:r>
            <a:r>
              <a:rPr sz="4500" b="1" spc="505" dirty="0">
                <a:solidFill>
                  <a:srgbClr val="FFFFFF"/>
                </a:solidFill>
                <a:latin typeface="Georgia" panose="02040502050405020303" pitchFamily="18" charset="0"/>
              </a:rPr>
              <a:t>THROUGH</a:t>
            </a:r>
            <a:r>
              <a:rPr sz="4500" b="1" spc="285" dirty="0">
                <a:solidFill>
                  <a:srgbClr val="FFFFFF"/>
                </a:solidFill>
                <a:latin typeface="Georgia" panose="02040502050405020303" pitchFamily="18" charset="0"/>
              </a:rPr>
              <a:t> </a:t>
            </a:r>
            <a:r>
              <a:rPr sz="4500" b="1" spc="470" dirty="0">
                <a:solidFill>
                  <a:srgbClr val="FFFFFF"/>
                </a:solidFill>
                <a:latin typeface="Georgia" panose="02040502050405020303" pitchFamily="18" charset="0"/>
              </a:rPr>
              <a:t>UPI?</a:t>
            </a:r>
            <a:endParaRPr sz="4500" dirty="0">
              <a:latin typeface="Georgia" panose="02040502050405020303" pitchFamily="18" charset="0"/>
            </a:endParaRPr>
          </a:p>
        </p:txBody>
      </p:sp>
      <p:sp>
        <p:nvSpPr>
          <p:cNvPr id="12" name="object 12"/>
          <p:cNvSpPr/>
          <p:nvPr/>
        </p:nvSpPr>
        <p:spPr>
          <a:xfrm>
            <a:off x="10096630" y="6438900"/>
            <a:ext cx="8191500" cy="3848100"/>
          </a:xfrm>
          <a:custGeom>
            <a:avLst/>
            <a:gdLst/>
            <a:ahLst/>
            <a:cxnLst/>
            <a:rect l="l" t="t" r="r" b="b"/>
            <a:pathLst>
              <a:path w="8191500" h="3848100">
                <a:moveTo>
                  <a:pt x="8191368" y="3848099"/>
                </a:moveTo>
                <a:lnTo>
                  <a:pt x="0" y="3848099"/>
                </a:lnTo>
                <a:lnTo>
                  <a:pt x="0" y="0"/>
                </a:lnTo>
                <a:lnTo>
                  <a:pt x="8191368" y="0"/>
                </a:lnTo>
                <a:lnTo>
                  <a:pt x="8191368" y="3848099"/>
                </a:lnTo>
                <a:close/>
              </a:path>
            </a:pathLst>
          </a:custGeom>
          <a:solidFill>
            <a:srgbClr val="19C9B4">
              <a:alpha val="69802"/>
            </a:srgbClr>
          </a:solidFill>
        </p:spPr>
        <p:txBody>
          <a:bodyPr wrap="square" lIns="0" tIns="0" rIns="0" bIns="0" rtlCol="0"/>
          <a:lstStyle/>
          <a:p>
            <a:endParaRPr/>
          </a:p>
        </p:txBody>
      </p:sp>
      <p:sp>
        <p:nvSpPr>
          <p:cNvPr id="13" name="object 13"/>
          <p:cNvSpPr txBox="1"/>
          <p:nvPr/>
        </p:nvSpPr>
        <p:spPr>
          <a:xfrm>
            <a:off x="10709922" y="7641246"/>
            <a:ext cx="7046595" cy="1416050"/>
          </a:xfrm>
          <a:prstGeom prst="rect">
            <a:avLst/>
          </a:prstGeom>
        </p:spPr>
        <p:txBody>
          <a:bodyPr vert="horz" wrap="square" lIns="0" tIns="12065" rIns="0" bIns="0" rtlCol="0">
            <a:spAutoFit/>
          </a:bodyPr>
          <a:lstStyle/>
          <a:p>
            <a:pPr marL="41910" marR="5080" indent="-29845">
              <a:lnSpc>
                <a:spcPct val="115500"/>
              </a:lnSpc>
              <a:spcBef>
                <a:spcPts val="95"/>
              </a:spcBef>
            </a:pPr>
            <a:r>
              <a:rPr sz="3950" spc="370" dirty="0">
                <a:solidFill>
                  <a:srgbClr val="FFFFFF"/>
                </a:solidFill>
                <a:latin typeface="Georgia" panose="02040502050405020303" pitchFamily="18" charset="0"/>
                <a:cs typeface="Trebuchet MS"/>
              </a:rPr>
              <a:t>Why</a:t>
            </a:r>
            <a:r>
              <a:rPr sz="3950" spc="-195" dirty="0">
                <a:solidFill>
                  <a:srgbClr val="FFFFFF"/>
                </a:solidFill>
                <a:latin typeface="Georgia" panose="02040502050405020303" pitchFamily="18" charset="0"/>
                <a:cs typeface="Trebuchet MS"/>
              </a:rPr>
              <a:t> </a:t>
            </a:r>
            <a:r>
              <a:rPr sz="3950" spc="185" dirty="0">
                <a:solidFill>
                  <a:srgbClr val="FFFFFF"/>
                </a:solidFill>
                <a:latin typeface="Georgia" panose="02040502050405020303" pitchFamily="18" charset="0"/>
                <a:cs typeface="Trebuchet MS"/>
              </a:rPr>
              <a:t>need</a:t>
            </a:r>
            <a:r>
              <a:rPr sz="3950" spc="-195" dirty="0">
                <a:solidFill>
                  <a:srgbClr val="FFFFFF"/>
                </a:solidFill>
                <a:latin typeface="Georgia" panose="02040502050405020303" pitchFamily="18" charset="0"/>
                <a:cs typeface="Trebuchet MS"/>
              </a:rPr>
              <a:t> </a:t>
            </a:r>
            <a:r>
              <a:rPr sz="3950" spc="195" dirty="0">
                <a:solidFill>
                  <a:srgbClr val="FFFFFF"/>
                </a:solidFill>
                <a:latin typeface="Georgia" panose="02040502050405020303" pitchFamily="18" charset="0"/>
                <a:cs typeface="Trebuchet MS"/>
              </a:rPr>
              <a:t>cash</a:t>
            </a:r>
            <a:r>
              <a:rPr sz="3950" spc="-195" dirty="0">
                <a:solidFill>
                  <a:srgbClr val="FFFFFF"/>
                </a:solidFill>
                <a:latin typeface="Georgia" panose="02040502050405020303" pitchFamily="18" charset="0"/>
                <a:cs typeface="Trebuchet MS"/>
              </a:rPr>
              <a:t> </a:t>
            </a:r>
            <a:r>
              <a:rPr sz="3950" spc="180" dirty="0">
                <a:solidFill>
                  <a:srgbClr val="FFFFFF"/>
                </a:solidFill>
                <a:latin typeface="Georgia" panose="02040502050405020303" pitchFamily="18" charset="0"/>
                <a:cs typeface="Trebuchet MS"/>
              </a:rPr>
              <a:t>when</a:t>
            </a:r>
            <a:r>
              <a:rPr sz="3950" spc="-195" dirty="0">
                <a:solidFill>
                  <a:srgbClr val="FFFFFF"/>
                </a:solidFill>
                <a:latin typeface="Georgia" panose="02040502050405020303" pitchFamily="18" charset="0"/>
                <a:cs typeface="Trebuchet MS"/>
              </a:rPr>
              <a:t> </a:t>
            </a:r>
            <a:r>
              <a:rPr sz="3950" spc="210" dirty="0">
                <a:solidFill>
                  <a:srgbClr val="FFFFFF"/>
                </a:solidFill>
                <a:latin typeface="Georgia" panose="02040502050405020303" pitchFamily="18" charset="0"/>
                <a:cs typeface="Trebuchet MS"/>
              </a:rPr>
              <a:t>you</a:t>
            </a:r>
            <a:r>
              <a:rPr sz="3950" spc="-195" dirty="0">
                <a:solidFill>
                  <a:srgbClr val="FFFFFF"/>
                </a:solidFill>
                <a:latin typeface="Georgia" panose="02040502050405020303" pitchFamily="18" charset="0"/>
                <a:cs typeface="Trebuchet MS"/>
              </a:rPr>
              <a:t> </a:t>
            </a:r>
            <a:r>
              <a:rPr sz="3950" spc="150" dirty="0">
                <a:solidFill>
                  <a:srgbClr val="FFFFFF"/>
                </a:solidFill>
                <a:latin typeface="Georgia" panose="02040502050405020303" pitchFamily="18" charset="0"/>
                <a:cs typeface="Trebuchet MS"/>
              </a:rPr>
              <a:t>can </a:t>
            </a:r>
            <a:r>
              <a:rPr sz="3950" spc="-1175" dirty="0">
                <a:solidFill>
                  <a:srgbClr val="FFFFFF"/>
                </a:solidFill>
                <a:latin typeface="Georgia" panose="02040502050405020303" pitchFamily="18" charset="0"/>
                <a:cs typeface="Trebuchet MS"/>
              </a:rPr>
              <a:t> </a:t>
            </a:r>
            <a:r>
              <a:rPr sz="3950" spc="140" dirty="0">
                <a:solidFill>
                  <a:srgbClr val="FFFFFF"/>
                </a:solidFill>
                <a:latin typeface="Georgia" panose="02040502050405020303" pitchFamily="18" charset="0"/>
                <a:cs typeface="Trebuchet MS"/>
              </a:rPr>
              <a:t>have</a:t>
            </a:r>
            <a:r>
              <a:rPr sz="3950" spc="-190" dirty="0">
                <a:solidFill>
                  <a:srgbClr val="FFFFFF"/>
                </a:solidFill>
                <a:latin typeface="Georgia" panose="02040502050405020303" pitchFamily="18" charset="0"/>
                <a:cs typeface="Trebuchet MS"/>
              </a:rPr>
              <a:t> </a:t>
            </a:r>
            <a:r>
              <a:rPr sz="3950" spc="15" dirty="0">
                <a:solidFill>
                  <a:srgbClr val="FFFFFF"/>
                </a:solidFill>
                <a:latin typeface="Georgia" panose="02040502050405020303" pitchFamily="18" charset="0"/>
                <a:cs typeface="Trebuchet MS"/>
              </a:rPr>
              <a:t>the</a:t>
            </a:r>
            <a:r>
              <a:rPr sz="3950" spc="-185" dirty="0">
                <a:solidFill>
                  <a:srgbClr val="FFFFFF"/>
                </a:solidFill>
                <a:latin typeface="Georgia" panose="02040502050405020303" pitchFamily="18" charset="0"/>
                <a:cs typeface="Trebuchet MS"/>
              </a:rPr>
              <a:t> </a:t>
            </a:r>
            <a:r>
              <a:rPr sz="3950" spc="140" dirty="0">
                <a:solidFill>
                  <a:srgbClr val="FFFFFF"/>
                </a:solidFill>
                <a:latin typeface="Georgia" panose="02040502050405020303" pitchFamily="18" charset="0"/>
                <a:cs typeface="Trebuchet MS"/>
              </a:rPr>
              <a:t>bank</a:t>
            </a:r>
            <a:r>
              <a:rPr sz="3950" spc="-185" dirty="0">
                <a:solidFill>
                  <a:srgbClr val="FFFFFF"/>
                </a:solidFill>
                <a:latin typeface="Georgia" panose="02040502050405020303" pitchFamily="18" charset="0"/>
                <a:cs typeface="Trebuchet MS"/>
              </a:rPr>
              <a:t> </a:t>
            </a:r>
            <a:r>
              <a:rPr sz="3950" spc="-75" dirty="0">
                <a:solidFill>
                  <a:srgbClr val="FFFFFF"/>
                </a:solidFill>
                <a:latin typeface="Georgia" panose="02040502050405020303" pitchFamily="18" charset="0"/>
                <a:cs typeface="Trebuchet MS"/>
              </a:rPr>
              <a:t>in</a:t>
            </a:r>
            <a:r>
              <a:rPr sz="3950" spc="-185" dirty="0">
                <a:solidFill>
                  <a:srgbClr val="FFFFFF"/>
                </a:solidFill>
                <a:latin typeface="Georgia" panose="02040502050405020303" pitchFamily="18" charset="0"/>
                <a:cs typeface="Trebuchet MS"/>
              </a:rPr>
              <a:t> </a:t>
            </a:r>
            <a:r>
              <a:rPr sz="3950" spc="120" dirty="0">
                <a:solidFill>
                  <a:srgbClr val="FFFFFF"/>
                </a:solidFill>
                <a:latin typeface="Georgia" panose="02040502050405020303" pitchFamily="18" charset="0"/>
                <a:cs typeface="Trebuchet MS"/>
              </a:rPr>
              <a:t>your</a:t>
            </a:r>
            <a:r>
              <a:rPr sz="3950" spc="-185" dirty="0">
                <a:solidFill>
                  <a:srgbClr val="FFFFFF"/>
                </a:solidFill>
                <a:latin typeface="Georgia" panose="02040502050405020303" pitchFamily="18" charset="0"/>
                <a:cs typeface="Trebuchet MS"/>
              </a:rPr>
              <a:t> </a:t>
            </a:r>
            <a:r>
              <a:rPr sz="3950" spc="145" dirty="0">
                <a:solidFill>
                  <a:srgbClr val="FFFFFF"/>
                </a:solidFill>
                <a:latin typeface="Georgia" panose="02040502050405020303" pitchFamily="18" charset="0"/>
                <a:cs typeface="Trebuchet MS"/>
              </a:rPr>
              <a:t>mobile?</a:t>
            </a:r>
            <a:endParaRPr sz="3950" dirty="0">
              <a:latin typeface="Georgia" panose="02040502050405020303" pitchFamily="18" charset="0"/>
              <a:cs typeface="Trebuchet MS"/>
            </a:endParaRPr>
          </a:p>
        </p:txBody>
      </p:sp>
      <p:sp>
        <p:nvSpPr>
          <p:cNvPr id="5" name="Slide Number Placeholder 4"/>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52</a:t>
            </a:fld>
            <a:endParaRPr lang="en-IN"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730618" y="0"/>
            <a:ext cx="11557635" cy="2404110"/>
          </a:xfrm>
          <a:custGeom>
            <a:avLst/>
            <a:gdLst/>
            <a:ahLst/>
            <a:cxnLst/>
            <a:rect l="l" t="t" r="r" b="b"/>
            <a:pathLst>
              <a:path w="11557635" h="2404110">
                <a:moveTo>
                  <a:pt x="11557368" y="12"/>
                </a:moveTo>
                <a:lnTo>
                  <a:pt x="9028024" y="12"/>
                </a:lnTo>
                <a:lnTo>
                  <a:pt x="2473121" y="0"/>
                </a:lnTo>
                <a:lnTo>
                  <a:pt x="1686712" y="12"/>
                </a:lnTo>
                <a:lnTo>
                  <a:pt x="0" y="2404059"/>
                </a:lnTo>
                <a:lnTo>
                  <a:pt x="11557368" y="2404059"/>
                </a:lnTo>
                <a:lnTo>
                  <a:pt x="11557368" y="12"/>
                </a:lnTo>
                <a:close/>
              </a:path>
            </a:pathLst>
          </a:custGeom>
          <a:solidFill>
            <a:srgbClr val="19C9B4"/>
          </a:solidFill>
        </p:spPr>
        <p:txBody>
          <a:bodyPr wrap="square" lIns="0" tIns="0" rIns="0" bIns="0" rtlCol="0"/>
          <a:lstStyle/>
          <a:p>
            <a:endParaRPr/>
          </a:p>
        </p:txBody>
      </p:sp>
      <p:sp>
        <p:nvSpPr>
          <p:cNvPr id="3" name="object 3"/>
          <p:cNvSpPr txBox="1">
            <a:spLocks noGrp="1"/>
          </p:cNvSpPr>
          <p:nvPr>
            <p:ph type="title"/>
          </p:nvPr>
        </p:nvSpPr>
        <p:spPr>
          <a:xfrm>
            <a:off x="-3622" y="0"/>
            <a:ext cx="6751320" cy="3016250"/>
          </a:xfrm>
          <a:prstGeom prst="rect">
            <a:avLst/>
          </a:prstGeom>
        </p:spPr>
        <p:txBody>
          <a:bodyPr vert="horz" wrap="square" lIns="0" tIns="15240" rIns="0" bIns="0" rtlCol="0">
            <a:spAutoFit/>
          </a:bodyPr>
          <a:lstStyle/>
          <a:p>
            <a:pPr marL="12700">
              <a:lnSpc>
                <a:spcPct val="100000"/>
              </a:lnSpc>
              <a:spcBef>
                <a:spcPts val="120"/>
              </a:spcBef>
            </a:pPr>
            <a:r>
              <a:rPr sz="19600" b="1" spc="1100" dirty="0">
                <a:solidFill>
                  <a:srgbClr val="A8A8A8"/>
                </a:solidFill>
                <a:latin typeface="Trebuchet MS"/>
                <a:cs typeface="Trebuchet MS"/>
              </a:rPr>
              <a:t>*</a:t>
            </a:r>
            <a:r>
              <a:rPr sz="19600" b="1" spc="2025" dirty="0">
                <a:solidFill>
                  <a:srgbClr val="A8A8A8"/>
                </a:solidFill>
                <a:latin typeface="Trebuchet MS"/>
                <a:cs typeface="Trebuchet MS"/>
              </a:rPr>
              <a:t>99</a:t>
            </a:r>
            <a:r>
              <a:rPr sz="19600" b="1" spc="4860" dirty="0">
                <a:solidFill>
                  <a:srgbClr val="A8A8A8"/>
                </a:solidFill>
                <a:latin typeface="Trebuchet MS"/>
                <a:cs typeface="Trebuchet MS"/>
              </a:rPr>
              <a:t>#</a:t>
            </a:r>
            <a:endParaRPr sz="19600">
              <a:latin typeface="Trebuchet MS"/>
              <a:cs typeface="Trebuchet MS"/>
            </a:endParaRPr>
          </a:p>
        </p:txBody>
      </p:sp>
      <p:sp>
        <p:nvSpPr>
          <p:cNvPr id="4" name="object 4"/>
          <p:cNvSpPr txBox="1"/>
          <p:nvPr/>
        </p:nvSpPr>
        <p:spPr>
          <a:xfrm>
            <a:off x="8388349" y="693864"/>
            <a:ext cx="8593455" cy="629285"/>
          </a:xfrm>
          <a:prstGeom prst="rect">
            <a:avLst/>
          </a:prstGeom>
        </p:spPr>
        <p:txBody>
          <a:bodyPr vert="horz" wrap="square" lIns="0" tIns="13970" rIns="0" bIns="0" rtlCol="0">
            <a:spAutoFit/>
          </a:bodyPr>
          <a:lstStyle/>
          <a:p>
            <a:pPr marL="12700">
              <a:lnSpc>
                <a:spcPct val="100000"/>
              </a:lnSpc>
              <a:spcBef>
                <a:spcPts val="110"/>
              </a:spcBef>
            </a:pPr>
            <a:r>
              <a:rPr sz="3950" b="1" spc="235" dirty="0">
                <a:solidFill>
                  <a:srgbClr val="FFFFFF"/>
                </a:solidFill>
                <a:latin typeface="Trebuchet MS"/>
                <a:cs typeface="Trebuchet MS"/>
              </a:rPr>
              <a:t>UNSTRUCTURED</a:t>
            </a:r>
            <a:r>
              <a:rPr sz="3950" b="1" spc="-300" dirty="0">
                <a:solidFill>
                  <a:srgbClr val="FFFFFF"/>
                </a:solidFill>
                <a:latin typeface="Trebuchet MS"/>
                <a:cs typeface="Trebuchet MS"/>
              </a:rPr>
              <a:t> </a:t>
            </a:r>
            <a:r>
              <a:rPr sz="3950" b="1" spc="215" dirty="0">
                <a:solidFill>
                  <a:srgbClr val="FFFFFF"/>
                </a:solidFill>
                <a:latin typeface="Trebuchet MS"/>
                <a:cs typeface="Trebuchet MS"/>
              </a:rPr>
              <a:t>SUPPLEMENTARY</a:t>
            </a:r>
            <a:endParaRPr sz="3950">
              <a:latin typeface="Trebuchet MS"/>
              <a:cs typeface="Trebuchet MS"/>
            </a:endParaRPr>
          </a:p>
        </p:txBody>
      </p:sp>
      <p:sp>
        <p:nvSpPr>
          <p:cNvPr id="5" name="object 5"/>
          <p:cNvSpPr txBox="1"/>
          <p:nvPr/>
        </p:nvSpPr>
        <p:spPr>
          <a:xfrm>
            <a:off x="8388349" y="1389189"/>
            <a:ext cx="5382895" cy="629285"/>
          </a:xfrm>
          <a:prstGeom prst="rect">
            <a:avLst/>
          </a:prstGeom>
        </p:spPr>
        <p:txBody>
          <a:bodyPr vert="horz" wrap="square" lIns="0" tIns="13970" rIns="0" bIns="0" rtlCol="0">
            <a:spAutoFit/>
          </a:bodyPr>
          <a:lstStyle/>
          <a:p>
            <a:pPr marL="12700">
              <a:lnSpc>
                <a:spcPct val="100000"/>
              </a:lnSpc>
              <a:spcBef>
                <a:spcPts val="110"/>
              </a:spcBef>
            </a:pPr>
            <a:r>
              <a:rPr sz="3950" b="1" spc="210" dirty="0">
                <a:solidFill>
                  <a:srgbClr val="FFFFFF"/>
                </a:solidFill>
                <a:latin typeface="Trebuchet MS"/>
                <a:cs typeface="Trebuchet MS"/>
              </a:rPr>
              <a:t>SERVICE</a:t>
            </a:r>
            <a:r>
              <a:rPr sz="3950" b="1" spc="-300" dirty="0">
                <a:solidFill>
                  <a:srgbClr val="FFFFFF"/>
                </a:solidFill>
                <a:latin typeface="Trebuchet MS"/>
                <a:cs typeface="Trebuchet MS"/>
              </a:rPr>
              <a:t> </a:t>
            </a:r>
            <a:r>
              <a:rPr sz="3950" b="1" spc="165" dirty="0">
                <a:solidFill>
                  <a:srgbClr val="FFFFFF"/>
                </a:solidFill>
                <a:latin typeface="Trebuchet MS"/>
                <a:cs typeface="Trebuchet MS"/>
              </a:rPr>
              <a:t>DATA</a:t>
            </a:r>
            <a:r>
              <a:rPr sz="3950" b="1" spc="-300" dirty="0">
                <a:solidFill>
                  <a:srgbClr val="FFFFFF"/>
                </a:solidFill>
                <a:latin typeface="Trebuchet MS"/>
                <a:cs typeface="Trebuchet MS"/>
              </a:rPr>
              <a:t> </a:t>
            </a:r>
            <a:r>
              <a:rPr sz="3950" b="1" spc="200" dirty="0">
                <a:solidFill>
                  <a:srgbClr val="FFFFFF"/>
                </a:solidFill>
                <a:latin typeface="Trebuchet MS"/>
                <a:cs typeface="Trebuchet MS"/>
              </a:rPr>
              <a:t>(USSD)</a:t>
            </a:r>
            <a:endParaRPr sz="3950">
              <a:latin typeface="Trebuchet MS"/>
              <a:cs typeface="Trebuchet MS"/>
            </a:endParaRPr>
          </a:p>
        </p:txBody>
      </p:sp>
      <p:grpSp>
        <p:nvGrpSpPr>
          <p:cNvPr id="6" name="object 6"/>
          <p:cNvGrpSpPr/>
          <p:nvPr/>
        </p:nvGrpSpPr>
        <p:grpSpPr>
          <a:xfrm>
            <a:off x="62" y="2447924"/>
            <a:ext cx="12172983" cy="7839075"/>
            <a:chOff x="62" y="2447924"/>
            <a:chExt cx="12172983" cy="7839075"/>
          </a:xfrm>
        </p:grpSpPr>
        <p:pic>
          <p:nvPicPr>
            <p:cNvPr id="7" name="object 7"/>
            <p:cNvPicPr/>
            <p:nvPr/>
          </p:nvPicPr>
          <p:blipFill>
            <a:blip r:embed="rId2" cstate="print"/>
            <a:stretch>
              <a:fillRect/>
            </a:stretch>
          </p:blipFill>
          <p:spPr>
            <a:xfrm>
              <a:off x="62" y="2447924"/>
              <a:ext cx="11844477" cy="7839074"/>
            </a:xfrm>
            <a:prstGeom prst="rect">
              <a:avLst/>
            </a:prstGeom>
          </p:spPr>
        </p:pic>
        <p:sp>
          <p:nvSpPr>
            <p:cNvPr id="9" name="object 9"/>
            <p:cNvSpPr/>
            <p:nvPr/>
          </p:nvSpPr>
          <p:spPr>
            <a:xfrm>
              <a:off x="5276311" y="2447924"/>
              <a:ext cx="6896734" cy="7839075"/>
            </a:xfrm>
            <a:custGeom>
              <a:avLst/>
              <a:gdLst/>
              <a:ahLst/>
              <a:cxnLst/>
              <a:rect l="l" t="t" r="r" b="b"/>
              <a:pathLst>
                <a:path w="6896734" h="7839075">
                  <a:moveTo>
                    <a:pt x="6896549" y="7839075"/>
                  </a:moveTo>
                  <a:lnTo>
                    <a:pt x="0" y="7839075"/>
                  </a:lnTo>
                  <a:lnTo>
                    <a:pt x="6896526" y="0"/>
                  </a:lnTo>
                  <a:lnTo>
                    <a:pt x="6896549" y="7839075"/>
                  </a:lnTo>
                  <a:close/>
                </a:path>
              </a:pathLst>
            </a:custGeom>
            <a:solidFill>
              <a:srgbClr val="FFFFFF"/>
            </a:solidFill>
          </p:spPr>
          <p:txBody>
            <a:bodyPr wrap="square" lIns="0" tIns="0" rIns="0" bIns="0" rtlCol="0"/>
            <a:lstStyle/>
            <a:p>
              <a:endParaRPr/>
            </a:p>
          </p:txBody>
        </p:sp>
      </p:grpSp>
      <p:sp>
        <p:nvSpPr>
          <p:cNvPr id="10" name="object 10"/>
          <p:cNvSpPr txBox="1"/>
          <p:nvPr/>
        </p:nvSpPr>
        <p:spPr>
          <a:xfrm>
            <a:off x="9638508" y="3836466"/>
            <a:ext cx="7341870" cy="4826000"/>
          </a:xfrm>
          <a:prstGeom prst="rect">
            <a:avLst/>
          </a:prstGeom>
        </p:spPr>
        <p:txBody>
          <a:bodyPr vert="horz" wrap="square" lIns="0" tIns="12700" rIns="0" bIns="0" rtlCol="0">
            <a:spAutoFit/>
          </a:bodyPr>
          <a:lstStyle/>
          <a:p>
            <a:pPr marL="12700" marR="5080" indent="1770380" algn="r">
              <a:lnSpc>
                <a:spcPct val="115799"/>
              </a:lnSpc>
              <a:spcBef>
                <a:spcPts val="100"/>
              </a:spcBef>
            </a:pPr>
            <a:r>
              <a:rPr sz="6800" b="1" spc="1100" dirty="0">
                <a:solidFill>
                  <a:srgbClr val="28CCB9"/>
                </a:solidFill>
                <a:latin typeface="Trebuchet MS"/>
                <a:cs typeface="Trebuchet MS"/>
              </a:rPr>
              <a:t>WHO</a:t>
            </a:r>
            <a:r>
              <a:rPr sz="6800" b="1" spc="-270" dirty="0">
                <a:solidFill>
                  <a:srgbClr val="28CCB9"/>
                </a:solidFill>
                <a:latin typeface="Trebuchet MS"/>
                <a:cs typeface="Trebuchet MS"/>
              </a:rPr>
              <a:t> </a:t>
            </a:r>
            <a:r>
              <a:rPr sz="6800" b="1" spc="585" dirty="0">
                <a:solidFill>
                  <a:srgbClr val="28CCB9"/>
                </a:solidFill>
                <a:latin typeface="Trebuchet MS"/>
                <a:cs typeface="Trebuchet MS"/>
              </a:rPr>
              <a:t>NEEDS </a:t>
            </a:r>
            <a:r>
              <a:rPr sz="6800" b="1" spc="-2039" dirty="0">
                <a:solidFill>
                  <a:srgbClr val="28CCB9"/>
                </a:solidFill>
                <a:latin typeface="Trebuchet MS"/>
                <a:cs typeface="Trebuchet MS"/>
              </a:rPr>
              <a:t> </a:t>
            </a:r>
            <a:r>
              <a:rPr sz="6800" b="1" spc="1015" dirty="0">
                <a:solidFill>
                  <a:srgbClr val="28CCB9"/>
                </a:solidFill>
                <a:latin typeface="Trebuchet MS"/>
                <a:cs typeface="Trebuchet MS"/>
              </a:rPr>
              <a:t>A</a:t>
            </a:r>
            <a:r>
              <a:rPr sz="6800" b="1" spc="-254" dirty="0">
                <a:solidFill>
                  <a:srgbClr val="28CCB9"/>
                </a:solidFill>
                <a:latin typeface="Trebuchet MS"/>
                <a:cs typeface="Trebuchet MS"/>
              </a:rPr>
              <a:t> </a:t>
            </a:r>
            <a:r>
              <a:rPr sz="6800" b="1" spc="740" dirty="0">
                <a:solidFill>
                  <a:srgbClr val="28CCB9"/>
                </a:solidFill>
                <a:latin typeface="Trebuchet MS"/>
                <a:cs typeface="Trebuchet MS"/>
              </a:rPr>
              <a:t>SMARTPHONE </a:t>
            </a:r>
            <a:r>
              <a:rPr sz="6800" b="1" spc="-2039" dirty="0">
                <a:solidFill>
                  <a:srgbClr val="28CCB9"/>
                </a:solidFill>
                <a:latin typeface="Trebuchet MS"/>
                <a:cs typeface="Trebuchet MS"/>
              </a:rPr>
              <a:t> </a:t>
            </a:r>
            <a:r>
              <a:rPr sz="6800" b="1" spc="815" dirty="0">
                <a:solidFill>
                  <a:srgbClr val="28CCB9"/>
                </a:solidFill>
                <a:latin typeface="Trebuchet MS"/>
                <a:cs typeface="Trebuchet MS"/>
              </a:rPr>
              <a:t>WHEN</a:t>
            </a:r>
            <a:r>
              <a:rPr sz="6800" b="1" spc="-215" dirty="0">
                <a:solidFill>
                  <a:srgbClr val="28CCB9"/>
                </a:solidFill>
                <a:latin typeface="Trebuchet MS"/>
                <a:cs typeface="Trebuchet MS"/>
              </a:rPr>
              <a:t> </a:t>
            </a:r>
            <a:r>
              <a:rPr sz="6800" b="1" spc="605" dirty="0">
                <a:solidFill>
                  <a:srgbClr val="28CCB9"/>
                </a:solidFill>
                <a:latin typeface="Trebuchet MS"/>
                <a:cs typeface="Trebuchet MS"/>
              </a:rPr>
              <a:t>YOU'RE</a:t>
            </a:r>
            <a:endParaRPr sz="6800">
              <a:latin typeface="Trebuchet MS"/>
              <a:cs typeface="Trebuchet MS"/>
            </a:endParaRPr>
          </a:p>
          <a:p>
            <a:pPr marR="5715" algn="r">
              <a:lnSpc>
                <a:spcPct val="100000"/>
              </a:lnSpc>
              <a:spcBef>
                <a:spcPts val="1290"/>
              </a:spcBef>
            </a:pPr>
            <a:r>
              <a:rPr sz="6800" b="1" spc="855" dirty="0">
                <a:solidFill>
                  <a:srgbClr val="28CCB9"/>
                </a:solidFill>
                <a:latin typeface="Trebuchet MS"/>
                <a:cs typeface="Trebuchet MS"/>
              </a:rPr>
              <a:t>SMART?</a:t>
            </a:r>
            <a:endParaRPr sz="6800">
              <a:latin typeface="Trebuchet MS"/>
              <a:cs typeface="Trebuchet MS"/>
            </a:endParaRPr>
          </a:p>
        </p:txBody>
      </p:sp>
      <p:sp>
        <p:nvSpPr>
          <p:cNvPr id="11" name="Slide Number Placeholder 10"/>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53</a:t>
            </a:fld>
            <a:endParaRPr lang="en-IN"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object 11"/>
          <p:cNvSpPr/>
          <p:nvPr/>
        </p:nvSpPr>
        <p:spPr>
          <a:xfrm>
            <a:off x="9981869" y="3495674"/>
            <a:ext cx="8306434" cy="6791325"/>
          </a:xfrm>
          <a:custGeom>
            <a:avLst/>
            <a:gdLst/>
            <a:ahLst/>
            <a:cxnLst/>
            <a:rect l="l" t="t" r="r" b="b"/>
            <a:pathLst>
              <a:path w="8306434" h="6791325">
                <a:moveTo>
                  <a:pt x="8306041" y="0"/>
                </a:moveTo>
                <a:lnTo>
                  <a:pt x="4458030" y="0"/>
                </a:lnTo>
                <a:lnTo>
                  <a:pt x="4458030" y="2326513"/>
                </a:lnTo>
                <a:lnTo>
                  <a:pt x="0" y="6791325"/>
                </a:lnTo>
                <a:lnTo>
                  <a:pt x="4458030" y="6791325"/>
                </a:lnTo>
                <a:lnTo>
                  <a:pt x="6010605" y="6791325"/>
                </a:lnTo>
                <a:lnTo>
                  <a:pt x="8306041" y="6791325"/>
                </a:lnTo>
                <a:lnTo>
                  <a:pt x="8306041" y="0"/>
                </a:lnTo>
                <a:close/>
              </a:path>
            </a:pathLst>
          </a:custGeom>
          <a:solidFill>
            <a:srgbClr val="28CCB9"/>
          </a:solidFill>
        </p:spPr>
        <p:txBody>
          <a:bodyPr wrap="square" lIns="0" tIns="0" rIns="0" bIns="0" rtlCol="0"/>
          <a:lstStyle/>
          <a:p>
            <a:endParaRPr/>
          </a:p>
        </p:txBody>
      </p:sp>
      <p:sp>
        <p:nvSpPr>
          <p:cNvPr id="2" name="object 2"/>
          <p:cNvSpPr txBox="1"/>
          <p:nvPr/>
        </p:nvSpPr>
        <p:spPr>
          <a:xfrm>
            <a:off x="7140574" y="1228814"/>
            <a:ext cx="10189210" cy="1899238"/>
          </a:xfrm>
          <a:prstGeom prst="rect">
            <a:avLst/>
          </a:prstGeom>
        </p:spPr>
        <p:txBody>
          <a:bodyPr vert="horz" wrap="square" lIns="0" tIns="1270" rIns="0" bIns="0" rtlCol="0">
            <a:spAutoFit/>
          </a:bodyPr>
          <a:lstStyle/>
          <a:p>
            <a:pPr marL="12700" marR="5080">
              <a:lnSpc>
                <a:spcPts val="7430"/>
              </a:lnSpc>
              <a:spcBef>
                <a:spcPts val="10"/>
              </a:spcBef>
            </a:pPr>
            <a:r>
              <a:rPr sz="4800" b="1" spc="740" dirty="0">
                <a:solidFill>
                  <a:schemeClr val="accent1"/>
                </a:solidFill>
                <a:latin typeface="Georgia" panose="02040502050405020303" pitchFamily="18" charset="0"/>
                <a:cs typeface="Trebuchet MS"/>
              </a:rPr>
              <a:t>NATIONAL</a:t>
            </a:r>
            <a:r>
              <a:rPr sz="4800" b="1" spc="930" dirty="0">
                <a:solidFill>
                  <a:schemeClr val="accent1"/>
                </a:solidFill>
                <a:latin typeface="Georgia" panose="02040502050405020303" pitchFamily="18" charset="0"/>
                <a:cs typeface="Trebuchet MS"/>
              </a:rPr>
              <a:t> </a:t>
            </a:r>
            <a:r>
              <a:rPr sz="4800" b="1" spc="445" dirty="0">
                <a:solidFill>
                  <a:schemeClr val="accent1"/>
                </a:solidFill>
                <a:latin typeface="Georgia" panose="02040502050405020303" pitchFamily="18" charset="0"/>
                <a:cs typeface="Trebuchet MS"/>
              </a:rPr>
              <a:t>UNIFIED </a:t>
            </a:r>
            <a:r>
              <a:rPr sz="4800" b="1" spc="450" dirty="0">
                <a:solidFill>
                  <a:schemeClr val="accent1"/>
                </a:solidFill>
                <a:latin typeface="Georgia" panose="02040502050405020303" pitchFamily="18" charset="0"/>
                <a:cs typeface="Trebuchet MS"/>
              </a:rPr>
              <a:t> </a:t>
            </a:r>
            <a:r>
              <a:rPr sz="4800" b="1" spc="840" dirty="0">
                <a:solidFill>
                  <a:schemeClr val="accent1"/>
                </a:solidFill>
                <a:latin typeface="Georgia" panose="02040502050405020303" pitchFamily="18" charset="0"/>
                <a:cs typeface="Trebuchet MS"/>
              </a:rPr>
              <a:t>USSD</a:t>
            </a:r>
            <a:r>
              <a:rPr sz="4800" b="1" spc="50" dirty="0">
                <a:solidFill>
                  <a:schemeClr val="accent1"/>
                </a:solidFill>
                <a:latin typeface="Georgia" panose="02040502050405020303" pitchFamily="18" charset="0"/>
                <a:cs typeface="Trebuchet MS"/>
              </a:rPr>
              <a:t> </a:t>
            </a:r>
            <a:r>
              <a:rPr sz="4800" b="1" spc="645" dirty="0">
                <a:solidFill>
                  <a:schemeClr val="accent1"/>
                </a:solidFill>
                <a:latin typeface="Georgia" panose="02040502050405020303" pitchFamily="18" charset="0"/>
                <a:cs typeface="Trebuchet MS"/>
              </a:rPr>
              <a:t>PLATFORM</a:t>
            </a:r>
            <a:r>
              <a:rPr sz="4800" b="1" spc="50" dirty="0">
                <a:solidFill>
                  <a:schemeClr val="accent1"/>
                </a:solidFill>
                <a:latin typeface="Georgia" panose="02040502050405020303" pitchFamily="18" charset="0"/>
                <a:cs typeface="Trebuchet MS"/>
              </a:rPr>
              <a:t> </a:t>
            </a:r>
            <a:r>
              <a:rPr sz="4800" b="1" spc="565" dirty="0">
                <a:solidFill>
                  <a:schemeClr val="accent1"/>
                </a:solidFill>
                <a:latin typeface="Georgia" panose="02040502050405020303" pitchFamily="18" charset="0"/>
                <a:cs typeface="Trebuchet MS"/>
              </a:rPr>
              <a:t>(NUUP</a:t>
            </a:r>
            <a:r>
              <a:rPr sz="6000" b="1" spc="565" dirty="0">
                <a:solidFill>
                  <a:srgbClr val="28CCB9"/>
                </a:solidFill>
                <a:latin typeface="Trebuchet MS"/>
                <a:cs typeface="Trebuchet MS"/>
              </a:rPr>
              <a:t>)</a:t>
            </a:r>
            <a:endParaRPr sz="6000" dirty="0">
              <a:latin typeface="Trebuchet MS"/>
              <a:cs typeface="Trebuchet MS"/>
            </a:endParaRPr>
          </a:p>
        </p:txBody>
      </p:sp>
      <p:pic>
        <p:nvPicPr>
          <p:cNvPr id="3" name="object 3"/>
          <p:cNvPicPr/>
          <p:nvPr/>
        </p:nvPicPr>
        <p:blipFill>
          <a:blip r:embed="rId2" cstate="print"/>
          <a:stretch>
            <a:fillRect/>
          </a:stretch>
        </p:blipFill>
        <p:spPr>
          <a:xfrm>
            <a:off x="1143000" y="4273017"/>
            <a:ext cx="133350" cy="133350"/>
          </a:xfrm>
          <a:prstGeom prst="rect">
            <a:avLst/>
          </a:prstGeom>
        </p:spPr>
      </p:pic>
      <p:sp>
        <p:nvSpPr>
          <p:cNvPr id="4" name="object 4"/>
          <p:cNvSpPr txBox="1">
            <a:spLocks noGrp="1"/>
          </p:cNvSpPr>
          <p:nvPr>
            <p:ph type="body" idx="1"/>
          </p:nvPr>
        </p:nvSpPr>
        <p:spPr>
          <a:xfrm>
            <a:off x="1462341" y="3898900"/>
            <a:ext cx="15039468" cy="3220433"/>
          </a:xfrm>
          <a:prstGeom prst="rect">
            <a:avLst/>
          </a:prstGeom>
        </p:spPr>
        <p:txBody>
          <a:bodyPr vert="horz" wrap="square" lIns="0" tIns="12700" rIns="0" bIns="0" rtlCol="0">
            <a:spAutoFit/>
          </a:bodyPr>
          <a:lstStyle/>
          <a:p>
            <a:pPr marL="12700" marR="5080">
              <a:lnSpc>
                <a:spcPct val="125000"/>
              </a:lnSpc>
              <a:spcBef>
                <a:spcPts val="100"/>
              </a:spcBef>
            </a:pPr>
            <a:r>
              <a:rPr spc="175" dirty="0">
                <a:latin typeface="Georgia" panose="02040502050405020303" pitchFamily="18" charset="0"/>
              </a:rPr>
              <a:t>Banking </a:t>
            </a:r>
            <a:r>
              <a:rPr spc="100" dirty="0">
                <a:latin typeface="Georgia" panose="02040502050405020303" pitchFamily="18" charset="0"/>
              </a:rPr>
              <a:t>transactions </a:t>
            </a:r>
            <a:r>
              <a:rPr spc="185" dirty="0">
                <a:latin typeface="Georgia" panose="02040502050405020303" pitchFamily="18" charset="0"/>
              </a:rPr>
              <a:t>using </a:t>
            </a:r>
            <a:r>
              <a:rPr spc="150" dirty="0">
                <a:latin typeface="Georgia" panose="02040502050405020303" pitchFamily="18" charset="0"/>
              </a:rPr>
              <a:t>basic </a:t>
            </a:r>
            <a:r>
              <a:rPr spc="65" dirty="0">
                <a:latin typeface="Georgia" panose="02040502050405020303" pitchFamily="18" charset="0"/>
              </a:rPr>
              <a:t>feature </a:t>
            </a:r>
            <a:r>
              <a:rPr spc="200" dirty="0">
                <a:latin typeface="Georgia" panose="02040502050405020303" pitchFamily="18" charset="0"/>
              </a:rPr>
              <a:t>phone </a:t>
            </a:r>
            <a:r>
              <a:rPr spc="204" dirty="0">
                <a:latin typeface="Georgia" panose="02040502050405020303" pitchFamily="18" charset="0"/>
              </a:rPr>
              <a:t> </a:t>
            </a:r>
            <a:r>
              <a:rPr spc="175" dirty="0">
                <a:latin typeface="Georgia" panose="02040502050405020303" pitchFamily="18" charset="0"/>
              </a:rPr>
              <a:t>Mobile</a:t>
            </a:r>
            <a:r>
              <a:rPr spc="-20" dirty="0">
                <a:latin typeface="Georgia" panose="02040502050405020303" pitchFamily="18" charset="0"/>
              </a:rPr>
              <a:t> </a:t>
            </a:r>
            <a:r>
              <a:rPr spc="180" dirty="0">
                <a:latin typeface="Georgia" panose="02040502050405020303" pitchFamily="18" charset="0"/>
              </a:rPr>
              <a:t>number</a:t>
            </a:r>
            <a:r>
              <a:rPr spc="-20" dirty="0">
                <a:latin typeface="Georgia" panose="02040502050405020303" pitchFamily="18" charset="0"/>
              </a:rPr>
              <a:t> </a:t>
            </a:r>
            <a:r>
              <a:rPr spc="195" dirty="0">
                <a:latin typeface="Georgia" panose="02040502050405020303" pitchFamily="18" charset="0"/>
              </a:rPr>
              <a:t>should</a:t>
            </a:r>
            <a:r>
              <a:rPr spc="-20" dirty="0">
                <a:latin typeface="Georgia" panose="02040502050405020303" pitchFamily="18" charset="0"/>
              </a:rPr>
              <a:t> </a:t>
            </a:r>
            <a:r>
              <a:rPr spc="200" dirty="0">
                <a:latin typeface="Georgia" panose="02040502050405020303" pitchFamily="18" charset="0"/>
              </a:rPr>
              <a:t>be</a:t>
            </a:r>
            <a:r>
              <a:rPr spc="-15" dirty="0">
                <a:latin typeface="Georgia" panose="02040502050405020303" pitchFamily="18" charset="0"/>
              </a:rPr>
              <a:t> </a:t>
            </a:r>
            <a:r>
              <a:rPr spc="85" dirty="0">
                <a:latin typeface="Georgia" panose="02040502050405020303" pitchFamily="18" charset="0"/>
              </a:rPr>
              <a:t>linked</a:t>
            </a:r>
            <a:r>
              <a:rPr spc="-20" dirty="0">
                <a:latin typeface="Georgia" panose="02040502050405020303" pitchFamily="18" charset="0"/>
              </a:rPr>
              <a:t> </a:t>
            </a:r>
            <a:r>
              <a:rPr spc="15" dirty="0">
                <a:latin typeface="Georgia" panose="02040502050405020303" pitchFamily="18" charset="0"/>
              </a:rPr>
              <a:t>with</a:t>
            </a:r>
            <a:r>
              <a:rPr spc="-20" dirty="0">
                <a:latin typeface="Georgia" panose="02040502050405020303" pitchFamily="18" charset="0"/>
              </a:rPr>
              <a:t> </a:t>
            </a:r>
            <a:r>
              <a:rPr spc="160" dirty="0">
                <a:latin typeface="Georgia" panose="02040502050405020303" pitchFamily="18" charset="0"/>
              </a:rPr>
              <a:t>bank</a:t>
            </a:r>
            <a:r>
              <a:rPr spc="-15" dirty="0">
                <a:latin typeface="Georgia" panose="02040502050405020303" pitchFamily="18" charset="0"/>
              </a:rPr>
              <a:t> </a:t>
            </a:r>
            <a:r>
              <a:rPr spc="150" dirty="0">
                <a:latin typeface="Georgia" panose="02040502050405020303" pitchFamily="18" charset="0"/>
              </a:rPr>
              <a:t>account </a:t>
            </a:r>
            <a:r>
              <a:rPr spc="-1010" dirty="0">
                <a:latin typeface="Georgia" panose="02040502050405020303" pitchFamily="18" charset="0"/>
              </a:rPr>
              <a:t> </a:t>
            </a:r>
            <a:r>
              <a:rPr spc="130" dirty="0">
                <a:latin typeface="Georgia" panose="02040502050405020303" pitchFamily="18" charset="0"/>
              </a:rPr>
              <a:t>Register </a:t>
            </a:r>
            <a:r>
              <a:rPr spc="35" dirty="0">
                <a:latin typeface="Georgia" panose="02040502050405020303" pitchFamily="18" charset="0"/>
              </a:rPr>
              <a:t>for </a:t>
            </a:r>
            <a:r>
              <a:rPr spc="445" dirty="0">
                <a:latin typeface="Georgia" panose="02040502050405020303" pitchFamily="18" charset="0"/>
              </a:rPr>
              <a:t>USSD </a:t>
            </a:r>
            <a:r>
              <a:rPr spc="175" dirty="0">
                <a:latin typeface="Georgia" panose="02040502050405020303" pitchFamily="18" charset="0"/>
              </a:rPr>
              <a:t>and </a:t>
            </a:r>
            <a:r>
              <a:rPr spc="135" dirty="0">
                <a:latin typeface="Georgia" panose="02040502050405020303" pitchFamily="18" charset="0"/>
              </a:rPr>
              <a:t>generate </a:t>
            </a:r>
            <a:r>
              <a:rPr spc="395" dirty="0">
                <a:latin typeface="Georgia" panose="02040502050405020303" pitchFamily="18" charset="0"/>
              </a:rPr>
              <a:t>MMID </a:t>
            </a:r>
            <a:r>
              <a:rPr spc="175" dirty="0">
                <a:latin typeface="Georgia" panose="02040502050405020303" pitchFamily="18" charset="0"/>
              </a:rPr>
              <a:t>and </a:t>
            </a:r>
            <a:r>
              <a:rPr spc="330" dirty="0">
                <a:latin typeface="Georgia" panose="02040502050405020303" pitchFamily="18" charset="0"/>
              </a:rPr>
              <a:t>MPIN </a:t>
            </a:r>
            <a:r>
              <a:rPr spc="335" dirty="0">
                <a:latin typeface="Georgia" panose="02040502050405020303" pitchFamily="18" charset="0"/>
              </a:rPr>
              <a:t> </a:t>
            </a:r>
            <a:r>
              <a:rPr spc="185" dirty="0">
                <a:latin typeface="Georgia" panose="02040502050405020303" pitchFamily="18" charset="0"/>
              </a:rPr>
              <a:t>Payments</a:t>
            </a:r>
            <a:r>
              <a:rPr spc="-25" dirty="0">
                <a:latin typeface="Georgia" panose="02040502050405020303" pitchFamily="18" charset="0"/>
              </a:rPr>
              <a:t> </a:t>
            </a:r>
            <a:r>
              <a:rPr spc="130" dirty="0">
                <a:latin typeface="Georgia" panose="02040502050405020303" pitchFamily="18" charset="0"/>
              </a:rPr>
              <a:t>upto</a:t>
            </a:r>
            <a:r>
              <a:rPr spc="-20" dirty="0">
                <a:latin typeface="Georgia" panose="02040502050405020303" pitchFamily="18" charset="0"/>
              </a:rPr>
              <a:t> </a:t>
            </a:r>
            <a:r>
              <a:rPr spc="15" dirty="0">
                <a:latin typeface="Georgia" panose="02040502050405020303" pitchFamily="18" charset="0"/>
              </a:rPr>
              <a:t>Rs.</a:t>
            </a:r>
            <a:r>
              <a:rPr spc="-20" dirty="0">
                <a:latin typeface="Georgia" panose="02040502050405020303" pitchFamily="18" charset="0"/>
              </a:rPr>
              <a:t> </a:t>
            </a:r>
            <a:r>
              <a:rPr spc="295" dirty="0">
                <a:latin typeface="Georgia" panose="02040502050405020303" pitchFamily="18" charset="0"/>
              </a:rPr>
              <a:t>5000</a:t>
            </a:r>
            <a:r>
              <a:rPr spc="-20" dirty="0">
                <a:latin typeface="Georgia" panose="02040502050405020303" pitchFamily="18" charset="0"/>
              </a:rPr>
              <a:t> </a:t>
            </a:r>
            <a:r>
              <a:rPr spc="110" dirty="0">
                <a:latin typeface="Georgia" panose="02040502050405020303" pitchFamily="18" charset="0"/>
              </a:rPr>
              <a:t>per</a:t>
            </a:r>
            <a:r>
              <a:rPr spc="-25" dirty="0">
                <a:latin typeface="Georgia" panose="02040502050405020303" pitchFamily="18" charset="0"/>
              </a:rPr>
              <a:t> </a:t>
            </a:r>
            <a:r>
              <a:rPr spc="195" dirty="0">
                <a:latin typeface="Georgia" panose="02040502050405020303" pitchFamily="18" charset="0"/>
              </a:rPr>
              <a:t>day</a:t>
            </a:r>
          </a:p>
          <a:p>
            <a:pPr marL="12700" marR="1141095">
              <a:lnSpc>
                <a:spcPct val="125000"/>
              </a:lnSpc>
            </a:pPr>
            <a:r>
              <a:rPr spc="280" dirty="0">
                <a:latin typeface="Georgia" panose="02040502050405020303" pitchFamily="18" charset="0"/>
              </a:rPr>
              <a:t>Common</a:t>
            </a:r>
            <a:r>
              <a:rPr spc="-25" dirty="0">
                <a:latin typeface="Georgia" panose="02040502050405020303" pitchFamily="18" charset="0"/>
              </a:rPr>
              <a:t> </a:t>
            </a:r>
            <a:r>
              <a:rPr spc="200" dirty="0">
                <a:latin typeface="Georgia" panose="02040502050405020303" pitchFamily="18" charset="0"/>
              </a:rPr>
              <a:t>across</a:t>
            </a:r>
            <a:r>
              <a:rPr spc="-25" dirty="0">
                <a:latin typeface="Georgia" panose="02040502050405020303" pitchFamily="18" charset="0"/>
              </a:rPr>
              <a:t> </a:t>
            </a:r>
            <a:r>
              <a:rPr spc="-5" dirty="0">
                <a:latin typeface="Georgia" panose="02040502050405020303" pitchFamily="18" charset="0"/>
              </a:rPr>
              <a:t>all</a:t>
            </a:r>
            <a:r>
              <a:rPr spc="-20" dirty="0">
                <a:latin typeface="Georgia" panose="02040502050405020303" pitchFamily="18" charset="0"/>
              </a:rPr>
              <a:t> </a:t>
            </a:r>
            <a:r>
              <a:rPr spc="140" dirty="0">
                <a:latin typeface="Georgia" panose="02040502050405020303" pitchFamily="18" charset="0"/>
              </a:rPr>
              <a:t>telecom</a:t>
            </a:r>
            <a:r>
              <a:rPr spc="-30" dirty="0">
                <a:latin typeface="Georgia" panose="02040502050405020303" pitchFamily="18" charset="0"/>
              </a:rPr>
              <a:t> </a:t>
            </a:r>
            <a:r>
              <a:rPr spc="125" dirty="0">
                <a:latin typeface="Georgia" panose="02040502050405020303" pitchFamily="18" charset="0"/>
              </a:rPr>
              <a:t>service</a:t>
            </a:r>
            <a:r>
              <a:rPr spc="-20" dirty="0">
                <a:latin typeface="Georgia" panose="02040502050405020303" pitchFamily="18" charset="0"/>
              </a:rPr>
              <a:t> </a:t>
            </a:r>
            <a:r>
              <a:rPr spc="130" dirty="0">
                <a:latin typeface="Georgia" panose="02040502050405020303" pitchFamily="18" charset="0"/>
              </a:rPr>
              <a:t>providers </a:t>
            </a:r>
            <a:r>
              <a:rPr spc="-1010" dirty="0">
                <a:latin typeface="Georgia" panose="02040502050405020303" pitchFamily="18" charset="0"/>
              </a:rPr>
              <a:t> </a:t>
            </a:r>
            <a:r>
              <a:rPr spc="114" dirty="0">
                <a:latin typeface="Georgia" panose="02040502050405020303" pitchFamily="18" charset="0"/>
              </a:rPr>
              <a:t>Per</a:t>
            </a:r>
            <a:r>
              <a:rPr spc="-25" dirty="0">
                <a:latin typeface="Georgia" panose="02040502050405020303" pitchFamily="18" charset="0"/>
              </a:rPr>
              <a:t> </a:t>
            </a:r>
            <a:r>
              <a:rPr spc="75" dirty="0">
                <a:latin typeface="Georgia" panose="02040502050405020303" pitchFamily="18" charset="0"/>
              </a:rPr>
              <a:t>transaction</a:t>
            </a:r>
            <a:r>
              <a:rPr spc="-20" dirty="0">
                <a:latin typeface="Georgia" panose="02040502050405020303" pitchFamily="18" charset="0"/>
              </a:rPr>
              <a:t> </a:t>
            </a:r>
            <a:r>
              <a:rPr spc="180" dirty="0">
                <a:latin typeface="Georgia" panose="02040502050405020303" pitchFamily="18" charset="0"/>
              </a:rPr>
              <a:t>charge</a:t>
            </a:r>
            <a:r>
              <a:rPr spc="-20" dirty="0">
                <a:latin typeface="Georgia" panose="02040502050405020303" pitchFamily="18" charset="0"/>
              </a:rPr>
              <a:t> </a:t>
            </a:r>
            <a:r>
              <a:rPr spc="225" dirty="0">
                <a:latin typeface="Georgia" panose="02040502050405020303" pitchFamily="18" charset="0"/>
              </a:rPr>
              <a:t>50</a:t>
            </a:r>
            <a:r>
              <a:rPr spc="-20" dirty="0">
                <a:latin typeface="Georgia" panose="02040502050405020303" pitchFamily="18" charset="0"/>
              </a:rPr>
              <a:t> </a:t>
            </a:r>
            <a:r>
              <a:rPr spc="125" dirty="0">
                <a:latin typeface="Georgia" panose="02040502050405020303" pitchFamily="18" charset="0"/>
              </a:rPr>
              <a:t>paisa</a:t>
            </a:r>
          </a:p>
        </p:txBody>
      </p:sp>
      <p:pic>
        <p:nvPicPr>
          <p:cNvPr id="5" name="object 5"/>
          <p:cNvPicPr/>
          <p:nvPr/>
        </p:nvPicPr>
        <p:blipFill>
          <a:blip r:embed="rId2" cstate="print"/>
          <a:stretch>
            <a:fillRect/>
          </a:stretch>
        </p:blipFill>
        <p:spPr>
          <a:xfrm>
            <a:off x="1143000" y="4920717"/>
            <a:ext cx="133350" cy="133350"/>
          </a:xfrm>
          <a:prstGeom prst="rect">
            <a:avLst/>
          </a:prstGeom>
        </p:spPr>
      </p:pic>
      <p:pic>
        <p:nvPicPr>
          <p:cNvPr id="6" name="object 6"/>
          <p:cNvPicPr/>
          <p:nvPr/>
        </p:nvPicPr>
        <p:blipFill>
          <a:blip r:embed="rId2" cstate="print"/>
          <a:stretch>
            <a:fillRect/>
          </a:stretch>
        </p:blipFill>
        <p:spPr>
          <a:xfrm>
            <a:off x="1143000" y="5568417"/>
            <a:ext cx="133350" cy="133350"/>
          </a:xfrm>
          <a:prstGeom prst="rect">
            <a:avLst/>
          </a:prstGeom>
        </p:spPr>
      </p:pic>
      <p:pic>
        <p:nvPicPr>
          <p:cNvPr id="7" name="object 7"/>
          <p:cNvPicPr/>
          <p:nvPr/>
        </p:nvPicPr>
        <p:blipFill>
          <a:blip r:embed="rId2" cstate="print"/>
          <a:stretch>
            <a:fillRect/>
          </a:stretch>
        </p:blipFill>
        <p:spPr>
          <a:xfrm>
            <a:off x="1143000" y="6216117"/>
            <a:ext cx="133350" cy="133350"/>
          </a:xfrm>
          <a:prstGeom prst="rect">
            <a:avLst/>
          </a:prstGeom>
        </p:spPr>
      </p:pic>
      <p:pic>
        <p:nvPicPr>
          <p:cNvPr id="8" name="object 8"/>
          <p:cNvPicPr/>
          <p:nvPr/>
        </p:nvPicPr>
        <p:blipFill>
          <a:blip r:embed="rId2" cstate="print"/>
          <a:stretch>
            <a:fillRect/>
          </a:stretch>
        </p:blipFill>
        <p:spPr>
          <a:xfrm>
            <a:off x="1143000" y="6863817"/>
            <a:ext cx="133350" cy="133350"/>
          </a:xfrm>
          <a:prstGeom prst="rect">
            <a:avLst/>
          </a:prstGeom>
        </p:spPr>
      </p:pic>
      <p:sp>
        <p:nvSpPr>
          <p:cNvPr id="10" name="object 10"/>
          <p:cNvSpPr txBox="1">
            <a:spLocks noGrp="1"/>
          </p:cNvSpPr>
          <p:nvPr>
            <p:ph type="title"/>
          </p:nvPr>
        </p:nvSpPr>
        <p:spPr>
          <a:xfrm>
            <a:off x="-3622" y="0"/>
            <a:ext cx="6751320" cy="3016250"/>
          </a:xfrm>
          <a:prstGeom prst="rect">
            <a:avLst/>
          </a:prstGeom>
        </p:spPr>
        <p:txBody>
          <a:bodyPr vert="horz" wrap="square" lIns="0" tIns="15240" rIns="0" bIns="0" rtlCol="0">
            <a:spAutoFit/>
          </a:bodyPr>
          <a:lstStyle/>
          <a:p>
            <a:pPr marL="12700">
              <a:lnSpc>
                <a:spcPct val="100000"/>
              </a:lnSpc>
              <a:spcBef>
                <a:spcPts val="120"/>
              </a:spcBef>
            </a:pPr>
            <a:r>
              <a:rPr sz="19600" b="1" spc="1100" dirty="0">
                <a:solidFill>
                  <a:srgbClr val="A8A8A8"/>
                </a:solidFill>
                <a:latin typeface="Trebuchet MS"/>
                <a:cs typeface="Trebuchet MS"/>
              </a:rPr>
              <a:t>*</a:t>
            </a:r>
            <a:r>
              <a:rPr sz="19600" b="1" spc="2025" dirty="0">
                <a:solidFill>
                  <a:srgbClr val="A8A8A8"/>
                </a:solidFill>
                <a:latin typeface="Trebuchet MS"/>
                <a:cs typeface="Trebuchet MS"/>
              </a:rPr>
              <a:t>99</a:t>
            </a:r>
            <a:r>
              <a:rPr sz="19600" b="1" spc="4860" dirty="0">
                <a:solidFill>
                  <a:srgbClr val="A8A8A8"/>
                </a:solidFill>
                <a:latin typeface="Trebuchet MS"/>
                <a:cs typeface="Trebuchet MS"/>
              </a:rPr>
              <a:t>#</a:t>
            </a:r>
            <a:endParaRPr sz="19600">
              <a:latin typeface="Trebuchet MS"/>
              <a:cs typeface="Trebuchet MS"/>
            </a:endParaRPr>
          </a:p>
        </p:txBody>
      </p:sp>
      <p:sp>
        <p:nvSpPr>
          <p:cNvPr id="12" name="Slide Number Placeholder 11"/>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54</a:t>
            </a:fld>
            <a:endParaRPr lang="en-IN"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54976" y="1985853"/>
            <a:ext cx="11541823" cy="708527"/>
          </a:xfrm>
          <a:prstGeom prst="rect">
            <a:avLst/>
          </a:prstGeom>
        </p:spPr>
        <p:txBody>
          <a:bodyPr vert="horz" wrap="square" lIns="0" tIns="15875" rIns="0" bIns="0" rtlCol="0">
            <a:spAutoFit/>
          </a:bodyPr>
          <a:lstStyle/>
          <a:p>
            <a:pPr marL="12700">
              <a:lnSpc>
                <a:spcPct val="100000"/>
              </a:lnSpc>
              <a:spcBef>
                <a:spcPts val="125"/>
              </a:spcBef>
            </a:pPr>
            <a:r>
              <a:rPr sz="4500" b="1" spc="315" dirty="0">
                <a:solidFill>
                  <a:srgbClr val="28CCB9"/>
                </a:solidFill>
                <a:latin typeface="Georgia" panose="02040502050405020303" pitchFamily="18" charset="0"/>
                <a:cs typeface="Trebuchet MS"/>
              </a:rPr>
              <a:t>TRANSFER</a:t>
            </a:r>
            <a:r>
              <a:rPr sz="4500" b="1" spc="-165" dirty="0">
                <a:solidFill>
                  <a:srgbClr val="28CCB9"/>
                </a:solidFill>
                <a:latin typeface="Georgia" panose="02040502050405020303" pitchFamily="18" charset="0"/>
                <a:cs typeface="Trebuchet MS"/>
              </a:rPr>
              <a:t> </a:t>
            </a:r>
            <a:r>
              <a:rPr sz="4500" b="1" spc="345" dirty="0">
                <a:solidFill>
                  <a:srgbClr val="28CCB9"/>
                </a:solidFill>
                <a:latin typeface="Georgia" panose="02040502050405020303" pitchFamily="18" charset="0"/>
                <a:cs typeface="Trebuchet MS"/>
              </a:rPr>
              <a:t>MONEY</a:t>
            </a:r>
            <a:r>
              <a:rPr sz="4500" b="1" spc="-160" dirty="0">
                <a:solidFill>
                  <a:srgbClr val="28CCB9"/>
                </a:solidFill>
                <a:latin typeface="Georgia" panose="02040502050405020303" pitchFamily="18" charset="0"/>
                <a:cs typeface="Trebuchet MS"/>
              </a:rPr>
              <a:t> </a:t>
            </a:r>
            <a:r>
              <a:rPr sz="4500" b="1" spc="375" dirty="0">
                <a:solidFill>
                  <a:srgbClr val="28CCB9"/>
                </a:solidFill>
                <a:latin typeface="Georgia" panose="02040502050405020303" pitchFamily="18" charset="0"/>
                <a:cs typeface="Trebuchet MS"/>
              </a:rPr>
              <a:t>USING</a:t>
            </a:r>
            <a:r>
              <a:rPr sz="4500" b="1" spc="-160" dirty="0">
                <a:solidFill>
                  <a:srgbClr val="28CCB9"/>
                </a:solidFill>
                <a:latin typeface="Georgia" panose="02040502050405020303" pitchFamily="18" charset="0"/>
                <a:cs typeface="Trebuchet MS"/>
              </a:rPr>
              <a:t> </a:t>
            </a:r>
            <a:r>
              <a:rPr sz="4500" b="1" spc="475" dirty="0">
                <a:solidFill>
                  <a:srgbClr val="28CCB9"/>
                </a:solidFill>
                <a:latin typeface="Georgia" panose="02040502050405020303" pitchFamily="18" charset="0"/>
                <a:cs typeface="Trebuchet MS"/>
              </a:rPr>
              <a:t>USSD</a:t>
            </a:r>
            <a:endParaRPr sz="4500" dirty="0">
              <a:latin typeface="Georgia" panose="02040502050405020303" pitchFamily="18" charset="0"/>
              <a:cs typeface="Trebuchet MS"/>
            </a:endParaRPr>
          </a:p>
        </p:txBody>
      </p:sp>
      <p:sp>
        <p:nvSpPr>
          <p:cNvPr id="3" name="object 3"/>
          <p:cNvSpPr txBox="1">
            <a:spLocks noGrp="1"/>
          </p:cNvSpPr>
          <p:nvPr>
            <p:ph type="title"/>
          </p:nvPr>
        </p:nvSpPr>
        <p:spPr>
          <a:xfrm>
            <a:off x="1813908" y="142721"/>
            <a:ext cx="9238615" cy="1488869"/>
          </a:xfrm>
          <a:prstGeom prst="rect">
            <a:avLst/>
          </a:prstGeom>
        </p:spPr>
        <p:txBody>
          <a:bodyPr vert="horz" wrap="square" lIns="0" tIns="11430" rIns="0" bIns="0" rtlCol="0">
            <a:spAutoFit/>
          </a:bodyPr>
          <a:lstStyle/>
          <a:p>
            <a:pPr marL="12700">
              <a:lnSpc>
                <a:spcPct val="100000"/>
              </a:lnSpc>
              <a:spcBef>
                <a:spcPts val="90"/>
              </a:spcBef>
            </a:pPr>
            <a:r>
              <a:rPr sz="9600" b="1" spc="3060" dirty="0">
                <a:solidFill>
                  <a:srgbClr val="D9D9D9"/>
                </a:solidFill>
                <a:latin typeface="Georgia" panose="02040502050405020303" pitchFamily="18" charset="0"/>
              </a:rPr>
              <a:t>HOW</a:t>
            </a:r>
            <a:r>
              <a:rPr sz="9600" b="1" spc="1285" dirty="0">
                <a:solidFill>
                  <a:srgbClr val="D9D9D9"/>
                </a:solidFill>
                <a:latin typeface="Georgia" panose="02040502050405020303" pitchFamily="18" charset="0"/>
              </a:rPr>
              <a:t> </a:t>
            </a:r>
            <a:r>
              <a:rPr sz="9600" b="1" spc="1639" dirty="0">
                <a:solidFill>
                  <a:srgbClr val="D9D9D9"/>
                </a:solidFill>
                <a:latin typeface="Georgia" panose="02040502050405020303" pitchFamily="18" charset="0"/>
              </a:rPr>
              <a:t>TO</a:t>
            </a:r>
            <a:endParaRPr sz="9600" dirty="0">
              <a:latin typeface="Georgia" panose="02040502050405020303" pitchFamily="18" charset="0"/>
            </a:endParaRPr>
          </a:p>
        </p:txBody>
      </p:sp>
      <p:grpSp>
        <p:nvGrpSpPr>
          <p:cNvPr id="4" name="object 4"/>
          <p:cNvGrpSpPr/>
          <p:nvPr/>
        </p:nvGrpSpPr>
        <p:grpSpPr>
          <a:xfrm>
            <a:off x="1190187" y="3122714"/>
            <a:ext cx="3220720" cy="6099175"/>
            <a:chOff x="1190187" y="3122714"/>
            <a:chExt cx="3220720" cy="6099175"/>
          </a:xfrm>
        </p:grpSpPr>
        <p:pic>
          <p:nvPicPr>
            <p:cNvPr id="5" name="object 5"/>
            <p:cNvPicPr/>
            <p:nvPr/>
          </p:nvPicPr>
          <p:blipFill>
            <a:blip r:embed="rId2" cstate="print"/>
            <a:stretch>
              <a:fillRect/>
            </a:stretch>
          </p:blipFill>
          <p:spPr>
            <a:xfrm>
              <a:off x="1190187" y="3122714"/>
              <a:ext cx="3220228" cy="6099052"/>
            </a:xfrm>
            <a:prstGeom prst="rect">
              <a:avLst/>
            </a:prstGeom>
          </p:spPr>
        </p:pic>
        <p:sp>
          <p:nvSpPr>
            <p:cNvPr id="6" name="object 6"/>
            <p:cNvSpPr/>
            <p:nvPr/>
          </p:nvSpPr>
          <p:spPr>
            <a:xfrm>
              <a:off x="1204616" y="3137143"/>
              <a:ext cx="3191510" cy="6070600"/>
            </a:xfrm>
            <a:custGeom>
              <a:avLst/>
              <a:gdLst/>
              <a:ahLst/>
              <a:cxnLst/>
              <a:rect l="l" t="t" r="r" b="b"/>
              <a:pathLst>
                <a:path w="3191510" h="6070600">
                  <a:moveTo>
                    <a:pt x="2848816" y="6070316"/>
                  </a:moveTo>
                  <a:lnTo>
                    <a:pt x="342675" y="6070316"/>
                  </a:lnTo>
                  <a:lnTo>
                    <a:pt x="308920" y="6068686"/>
                  </a:lnTo>
                  <a:lnTo>
                    <a:pt x="243352" y="6055645"/>
                  </a:lnTo>
                  <a:lnTo>
                    <a:pt x="180976" y="6029810"/>
                  </a:lnTo>
                  <a:lnTo>
                    <a:pt x="125390" y="5992668"/>
                  </a:lnTo>
                  <a:lnTo>
                    <a:pt x="77648" y="5944926"/>
                  </a:lnTo>
                  <a:lnTo>
                    <a:pt x="40505" y="5889340"/>
                  </a:lnTo>
                  <a:lnTo>
                    <a:pt x="14671" y="5826964"/>
                  </a:lnTo>
                  <a:lnTo>
                    <a:pt x="1630" y="5761396"/>
                  </a:lnTo>
                  <a:lnTo>
                    <a:pt x="0" y="5727640"/>
                  </a:lnTo>
                  <a:lnTo>
                    <a:pt x="0" y="342675"/>
                  </a:lnTo>
                  <a:lnTo>
                    <a:pt x="6520" y="275811"/>
                  </a:lnTo>
                  <a:lnTo>
                    <a:pt x="26082" y="211543"/>
                  </a:lnTo>
                  <a:lnTo>
                    <a:pt x="57694" y="152259"/>
                  </a:lnTo>
                  <a:lnTo>
                    <a:pt x="100366" y="100366"/>
                  </a:lnTo>
                  <a:lnTo>
                    <a:pt x="152259" y="57694"/>
                  </a:lnTo>
                  <a:lnTo>
                    <a:pt x="211543" y="26082"/>
                  </a:lnTo>
                  <a:lnTo>
                    <a:pt x="275811" y="6520"/>
                  </a:lnTo>
                  <a:lnTo>
                    <a:pt x="342675" y="0"/>
                  </a:lnTo>
                  <a:lnTo>
                    <a:pt x="2848816" y="0"/>
                  </a:lnTo>
                  <a:lnTo>
                    <a:pt x="2915680" y="6520"/>
                  </a:lnTo>
                  <a:lnTo>
                    <a:pt x="2979949" y="26082"/>
                  </a:lnTo>
                  <a:lnTo>
                    <a:pt x="3039228" y="57694"/>
                  </a:lnTo>
                  <a:lnTo>
                    <a:pt x="3091125" y="100366"/>
                  </a:lnTo>
                  <a:lnTo>
                    <a:pt x="3133798" y="152259"/>
                  </a:lnTo>
                  <a:lnTo>
                    <a:pt x="3165410" y="211543"/>
                  </a:lnTo>
                  <a:lnTo>
                    <a:pt x="3184972" y="275811"/>
                  </a:lnTo>
                  <a:lnTo>
                    <a:pt x="3191492" y="342675"/>
                  </a:lnTo>
                  <a:lnTo>
                    <a:pt x="3191492" y="5727640"/>
                  </a:lnTo>
                  <a:lnTo>
                    <a:pt x="3184972" y="5794504"/>
                  </a:lnTo>
                  <a:lnTo>
                    <a:pt x="3165410" y="5858773"/>
                  </a:lnTo>
                  <a:lnTo>
                    <a:pt x="3133798" y="5918057"/>
                  </a:lnTo>
                  <a:lnTo>
                    <a:pt x="3091125" y="5969949"/>
                  </a:lnTo>
                  <a:lnTo>
                    <a:pt x="3039228" y="6012622"/>
                  </a:lnTo>
                  <a:lnTo>
                    <a:pt x="2979949" y="6044234"/>
                  </a:lnTo>
                  <a:lnTo>
                    <a:pt x="2915680" y="6063796"/>
                  </a:lnTo>
                  <a:lnTo>
                    <a:pt x="2848816" y="6070316"/>
                  </a:lnTo>
                  <a:close/>
                </a:path>
              </a:pathLst>
            </a:custGeom>
            <a:solidFill>
              <a:srgbClr val="000000"/>
            </a:solidFill>
          </p:spPr>
          <p:txBody>
            <a:bodyPr wrap="square" lIns="0" tIns="0" rIns="0" bIns="0" rtlCol="0"/>
            <a:lstStyle/>
            <a:p>
              <a:endParaRPr/>
            </a:p>
          </p:txBody>
        </p:sp>
        <p:sp>
          <p:nvSpPr>
            <p:cNvPr id="7" name="object 7"/>
            <p:cNvSpPr/>
            <p:nvPr/>
          </p:nvSpPr>
          <p:spPr>
            <a:xfrm>
              <a:off x="2501137" y="3386353"/>
              <a:ext cx="598805" cy="5774690"/>
            </a:xfrm>
            <a:custGeom>
              <a:avLst/>
              <a:gdLst/>
              <a:ahLst/>
              <a:cxnLst/>
              <a:rect l="l" t="t" r="r" b="b"/>
              <a:pathLst>
                <a:path w="598805" h="5774690">
                  <a:moveTo>
                    <a:pt x="516140" y="5557355"/>
                  </a:moveTo>
                  <a:lnTo>
                    <a:pt x="512013" y="5515064"/>
                  </a:lnTo>
                  <a:lnTo>
                    <a:pt x="499630" y="5474398"/>
                  </a:lnTo>
                  <a:lnTo>
                    <a:pt x="479640" y="5436895"/>
                  </a:lnTo>
                  <a:lnTo>
                    <a:pt x="452640" y="5404066"/>
                  </a:lnTo>
                  <a:lnTo>
                    <a:pt x="419823" y="5377078"/>
                  </a:lnTo>
                  <a:lnTo>
                    <a:pt x="382320" y="5357076"/>
                  </a:lnTo>
                  <a:lnTo>
                    <a:pt x="341668" y="5344706"/>
                  </a:lnTo>
                  <a:lnTo>
                    <a:pt x="299364" y="5340578"/>
                  </a:lnTo>
                  <a:lnTo>
                    <a:pt x="278015" y="5341607"/>
                  </a:lnTo>
                  <a:lnTo>
                    <a:pt x="236537" y="5349862"/>
                  </a:lnTo>
                  <a:lnTo>
                    <a:pt x="197078" y="5366207"/>
                  </a:lnTo>
                  <a:lnTo>
                    <a:pt x="161912" y="5389702"/>
                  </a:lnTo>
                  <a:lnTo>
                    <a:pt x="131711" y="5419903"/>
                  </a:lnTo>
                  <a:lnTo>
                    <a:pt x="108216" y="5455069"/>
                  </a:lnTo>
                  <a:lnTo>
                    <a:pt x="91871" y="5494528"/>
                  </a:lnTo>
                  <a:lnTo>
                    <a:pt x="83616" y="5536006"/>
                  </a:lnTo>
                  <a:lnTo>
                    <a:pt x="82588" y="5557355"/>
                  </a:lnTo>
                  <a:lnTo>
                    <a:pt x="83616" y="5578716"/>
                  </a:lnTo>
                  <a:lnTo>
                    <a:pt x="91871" y="5620182"/>
                  </a:lnTo>
                  <a:lnTo>
                    <a:pt x="108216" y="5659640"/>
                  </a:lnTo>
                  <a:lnTo>
                    <a:pt x="131711" y="5694807"/>
                  </a:lnTo>
                  <a:lnTo>
                    <a:pt x="161912" y="5725020"/>
                  </a:lnTo>
                  <a:lnTo>
                    <a:pt x="197078" y="5748502"/>
                  </a:lnTo>
                  <a:lnTo>
                    <a:pt x="236537" y="5764847"/>
                  </a:lnTo>
                  <a:lnTo>
                    <a:pt x="278015" y="5773102"/>
                  </a:lnTo>
                  <a:lnTo>
                    <a:pt x="299364" y="5774131"/>
                  </a:lnTo>
                  <a:lnTo>
                    <a:pt x="320725" y="5773102"/>
                  </a:lnTo>
                  <a:lnTo>
                    <a:pt x="362191" y="5764847"/>
                  </a:lnTo>
                  <a:lnTo>
                    <a:pt x="401650" y="5748502"/>
                  </a:lnTo>
                  <a:lnTo>
                    <a:pt x="436816" y="5725020"/>
                  </a:lnTo>
                  <a:lnTo>
                    <a:pt x="467017" y="5694807"/>
                  </a:lnTo>
                  <a:lnTo>
                    <a:pt x="490512" y="5659640"/>
                  </a:lnTo>
                  <a:lnTo>
                    <a:pt x="506857" y="5620182"/>
                  </a:lnTo>
                  <a:lnTo>
                    <a:pt x="515112" y="5578716"/>
                  </a:lnTo>
                  <a:lnTo>
                    <a:pt x="516140" y="5557355"/>
                  </a:lnTo>
                  <a:close/>
                </a:path>
                <a:path w="598805" h="5774690">
                  <a:moveTo>
                    <a:pt x="598385" y="0"/>
                  </a:moveTo>
                  <a:lnTo>
                    <a:pt x="0" y="0"/>
                  </a:lnTo>
                  <a:lnTo>
                    <a:pt x="0" y="43662"/>
                  </a:lnTo>
                  <a:lnTo>
                    <a:pt x="598385" y="43662"/>
                  </a:lnTo>
                  <a:lnTo>
                    <a:pt x="598385" y="0"/>
                  </a:lnTo>
                  <a:close/>
                </a:path>
              </a:pathLst>
            </a:custGeom>
            <a:solidFill>
              <a:srgbClr val="FFFFFF"/>
            </a:solidFill>
          </p:spPr>
          <p:txBody>
            <a:bodyPr wrap="square" lIns="0" tIns="0" rIns="0" bIns="0" rtlCol="0"/>
            <a:lstStyle/>
            <a:p>
              <a:endParaRPr/>
            </a:p>
          </p:txBody>
        </p:sp>
        <p:pic>
          <p:nvPicPr>
            <p:cNvPr id="8" name="object 8"/>
            <p:cNvPicPr/>
            <p:nvPr/>
          </p:nvPicPr>
          <p:blipFill>
            <a:blip r:embed="rId3" cstate="print"/>
            <a:stretch>
              <a:fillRect/>
            </a:stretch>
          </p:blipFill>
          <p:spPr>
            <a:xfrm>
              <a:off x="2689844" y="8832551"/>
              <a:ext cx="222169" cy="222169"/>
            </a:xfrm>
            <a:prstGeom prst="rect">
              <a:avLst/>
            </a:prstGeom>
          </p:spPr>
        </p:pic>
      </p:grpSp>
      <p:sp>
        <p:nvSpPr>
          <p:cNvPr id="9" name="object 9"/>
          <p:cNvSpPr txBox="1"/>
          <p:nvPr/>
        </p:nvSpPr>
        <p:spPr>
          <a:xfrm>
            <a:off x="1240322" y="3679330"/>
            <a:ext cx="3120390" cy="4986020"/>
          </a:xfrm>
          <a:prstGeom prst="rect">
            <a:avLst/>
          </a:prstGeom>
          <a:solidFill>
            <a:srgbClr val="FFFFFF"/>
          </a:solidFill>
        </p:spPr>
        <p:txBody>
          <a:bodyPr vert="horz" wrap="square" lIns="0" tIns="320675" rIns="0" bIns="0" rtlCol="0">
            <a:spAutoFit/>
          </a:bodyPr>
          <a:lstStyle/>
          <a:p>
            <a:pPr marL="273685" marR="289560">
              <a:lnSpc>
                <a:spcPct val="116700"/>
              </a:lnSpc>
              <a:spcBef>
                <a:spcPts val="2525"/>
              </a:spcBef>
            </a:pPr>
            <a:r>
              <a:rPr sz="3000" spc="25" dirty="0">
                <a:solidFill>
                  <a:srgbClr val="212121"/>
                </a:solidFill>
                <a:latin typeface="Trebuchet MS"/>
                <a:cs typeface="Trebuchet MS"/>
              </a:rPr>
              <a:t>Dial</a:t>
            </a:r>
            <a:r>
              <a:rPr sz="3000" spc="-170" dirty="0">
                <a:solidFill>
                  <a:srgbClr val="212121"/>
                </a:solidFill>
                <a:latin typeface="Trebuchet MS"/>
                <a:cs typeface="Trebuchet MS"/>
              </a:rPr>
              <a:t> </a:t>
            </a:r>
            <a:r>
              <a:rPr sz="3000" spc="190" dirty="0">
                <a:solidFill>
                  <a:srgbClr val="212121"/>
                </a:solidFill>
                <a:latin typeface="Trebuchet MS"/>
                <a:cs typeface="Trebuchet MS"/>
              </a:rPr>
              <a:t>*99#</a:t>
            </a:r>
            <a:r>
              <a:rPr sz="3000" spc="-170" dirty="0">
                <a:solidFill>
                  <a:srgbClr val="212121"/>
                </a:solidFill>
                <a:latin typeface="Trebuchet MS"/>
                <a:cs typeface="Trebuchet MS"/>
              </a:rPr>
              <a:t> </a:t>
            </a:r>
            <a:r>
              <a:rPr sz="3000" spc="70" dirty="0">
                <a:solidFill>
                  <a:srgbClr val="212121"/>
                </a:solidFill>
                <a:latin typeface="Trebuchet MS"/>
                <a:cs typeface="Trebuchet MS"/>
              </a:rPr>
              <a:t>from </a:t>
            </a:r>
            <a:r>
              <a:rPr sz="3000" spc="-890" dirty="0">
                <a:solidFill>
                  <a:srgbClr val="212121"/>
                </a:solidFill>
                <a:latin typeface="Trebuchet MS"/>
                <a:cs typeface="Trebuchet MS"/>
              </a:rPr>
              <a:t> </a:t>
            </a:r>
            <a:r>
              <a:rPr sz="3000" spc="95" dirty="0">
                <a:solidFill>
                  <a:srgbClr val="212121"/>
                </a:solidFill>
                <a:latin typeface="Trebuchet MS"/>
                <a:cs typeface="Trebuchet MS"/>
              </a:rPr>
              <a:t>your </a:t>
            </a:r>
            <a:r>
              <a:rPr sz="3000" spc="100" dirty="0">
                <a:solidFill>
                  <a:srgbClr val="212121"/>
                </a:solidFill>
                <a:latin typeface="Trebuchet MS"/>
                <a:cs typeface="Trebuchet MS"/>
              </a:rPr>
              <a:t> </a:t>
            </a:r>
            <a:r>
              <a:rPr sz="3000" spc="60" dirty="0">
                <a:solidFill>
                  <a:srgbClr val="212121"/>
                </a:solidFill>
                <a:latin typeface="Trebuchet MS"/>
                <a:cs typeface="Trebuchet MS"/>
              </a:rPr>
              <a:t>registered </a:t>
            </a:r>
            <a:r>
              <a:rPr sz="3000" spc="65" dirty="0">
                <a:solidFill>
                  <a:srgbClr val="212121"/>
                </a:solidFill>
                <a:latin typeface="Trebuchet MS"/>
                <a:cs typeface="Trebuchet MS"/>
              </a:rPr>
              <a:t> </a:t>
            </a:r>
            <a:r>
              <a:rPr sz="3000" spc="80" dirty="0">
                <a:solidFill>
                  <a:srgbClr val="212121"/>
                </a:solidFill>
                <a:latin typeface="Trebuchet MS"/>
                <a:cs typeface="Trebuchet MS"/>
              </a:rPr>
              <a:t>mobile</a:t>
            </a:r>
            <a:r>
              <a:rPr sz="3000" spc="-170" dirty="0">
                <a:solidFill>
                  <a:srgbClr val="212121"/>
                </a:solidFill>
                <a:latin typeface="Trebuchet MS"/>
                <a:cs typeface="Trebuchet MS"/>
              </a:rPr>
              <a:t> </a:t>
            </a:r>
            <a:r>
              <a:rPr sz="3000" spc="140" dirty="0">
                <a:solidFill>
                  <a:srgbClr val="212121"/>
                </a:solidFill>
                <a:latin typeface="Trebuchet MS"/>
                <a:cs typeface="Trebuchet MS"/>
              </a:rPr>
              <a:t>phone</a:t>
            </a:r>
            <a:endParaRPr sz="3000">
              <a:latin typeface="Trebuchet MS"/>
              <a:cs typeface="Trebuchet MS"/>
            </a:endParaRPr>
          </a:p>
        </p:txBody>
      </p:sp>
      <p:grpSp>
        <p:nvGrpSpPr>
          <p:cNvPr id="10" name="object 10"/>
          <p:cNvGrpSpPr/>
          <p:nvPr/>
        </p:nvGrpSpPr>
        <p:grpSpPr>
          <a:xfrm>
            <a:off x="5419287" y="3141764"/>
            <a:ext cx="3220720" cy="6099175"/>
            <a:chOff x="5419287" y="3141764"/>
            <a:chExt cx="3220720" cy="6099175"/>
          </a:xfrm>
        </p:grpSpPr>
        <p:pic>
          <p:nvPicPr>
            <p:cNvPr id="11" name="object 11"/>
            <p:cNvPicPr/>
            <p:nvPr/>
          </p:nvPicPr>
          <p:blipFill>
            <a:blip r:embed="rId4" cstate="print"/>
            <a:stretch>
              <a:fillRect/>
            </a:stretch>
          </p:blipFill>
          <p:spPr>
            <a:xfrm>
              <a:off x="5419287" y="3141764"/>
              <a:ext cx="3220228" cy="6099052"/>
            </a:xfrm>
            <a:prstGeom prst="rect">
              <a:avLst/>
            </a:prstGeom>
          </p:spPr>
        </p:pic>
        <p:sp>
          <p:nvSpPr>
            <p:cNvPr id="12" name="object 12"/>
            <p:cNvSpPr/>
            <p:nvPr/>
          </p:nvSpPr>
          <p:spPr>
            <a:xfrm>
              <a:off x="5433716" y="3156193"/>
              <a:ext cx="3191510" cy="6070600"/>
            </a:xfrm>
            <a:custGeom>
              <a:avLst/>
              <a:gdLst/>
              <a:ahLst/>
              <a:cxnLst/>
              <a:rect l="l" t="t" r="r" b="b"/>
              <a:pathLst>
                <a:path w="3191509" h="6070600">
                  <a:moveTo>
                    <a:pt x="2848816" y="6070316"/>
                  </a:moveTo>
                  <a:lnTo>
                    <a:pt x="342675" y="6070316"/>
                  </a:lnTo>
                  <a:lnTo>
                    <a:pt x="308920" y="6068686"/>
                  </a:lnTo>
                  <a:lnTo>
                    <a:pt x="243352" y="6055645"/>
                  </a:lnTo>
                  <a:lnTo>
                    <a:pt x="180976" y="6029810"/>
                  </a:lnTo>
                  <a:lnTo>
                    <a:pt x="125390" y="5992668"/>
                  </a:lnTo>
                  <a:lnTo>
                    <a:pt x="77648" y="5944926"/>
                  </a:lnTo>
                  <a:lnTo>
                    <a:pt x="40505" y="5889340"/>
                  </a:lnTo>
                  <a:lnTo>
                    <a:pt x="14671" y="5826964"/>
                  </a:lnTo>
                  <a:lnTo>
                    <a:pt x="1630" y="5761396"/>
                  </a:lnTo>
                  <a:lnTo>
                    <a:pt x="0" y="5727640"/>
                  </a:lnTo>
                  <a:lnTo>
                    <a:pt x="0" y="342675"/>
                  </a:lnTo>
                  <a:lnTo>
                    <a:pt x="6520" y="275811"/>
                  </a:lnTo>
                  <a:lnTo>
                    <a:pt x="26082" y="211543"/>
                  </a:lnTo>
                  <a:lnTo>
                    <a:pt x="57694" y="152259"/>
                  </a:lnTo>
                  <a:lnTo>
                    <a:pt x="100366" y="100366"/>
                  </a:lnTo>
                  <a:lnTo>
                    <a:pt x="152259" y="57694"/>
                  </a:lnTo>
                  <a:lnTo>
                    <a:pt x="211543" y="26082"/>
                  </a:lnTo>
                  <a:lnTo>
                    <a:pt x="275811" y="6520"/>
                  </a:lnTo>
                  <a:lnTo>
                    <a:pt x="342675" y="0"/>
                  </a:lnTo>
                  <a:lnTo>
                    <a:pt x="2848816" y="0"/>
                  </a:lnTo>
                  <a:lnTo>
                    <a:pt x="2915680" y="6520"/>
                  </a:lnTo>
                  <a:lnTo>
                    <a:pt x="2979949" y="26082"/>
                  </a:lnTo>
                  <a:lnTo>
                    <a:pt x="3039228" y="57694"/>
                  </a:lnTo>
                  <a:lnTo>
                    <a:pt x="3091125" y="100366"/>
                  </a:lnTo>
                  <a:lnTo>
                    <a:pt x="3133798" y="152259"/>
                  </a:lnTo>
                  <a:lnTo>
                    <a:pt x="3165410" y="211543"/>
                  </a:lnTo>
                  <a:lnTo>
                    <a:pt x="3184972" y="275811"/>
                  </a:lnTo>
                  <a:lnTo>
                    <a:pt x="3191492" y="342675"/>
                  </a:lnTo>
                  <a:lnTo>
                    <a:pt x="3191492" y="5727640"/>
                  </a:lnTo>
                  <a:lnTo>
                    <a:pt x="3184972" y="5794504"/>
                  </a:lnTo>
                  <a:lnTo>
                    <a:pt x="3165410" y="5858773"/>
                  </a:lnTo>
                  <a:lnTo>
                    <a:pt x="3133798" y="5918057"/>
                  </a:lnTo>
                  <a:lnTo>
                    <a:pt x="3091125" y="5969949"/>
                  </a:lnTo>
                  <a:lnTo>
                    <a:pt x="3039228" y="6012622"/>
                  </a:lnTo>
                  <a:lnTo>
                    <a:pt x="2979949" y="6044234"/>
                  </a:lnTo>
                  <a:lnTo>
                    <a:pt x="2915680" y="6063796"/>
                  </a:lnTo>
                  <a:lnTo>
                    <a:pt x="2848816" y="6070316"/>
                  </a:lnTo>
                  <a:close/>
                </a:path>
              </a:pathLst>
            </a:custGeom>
            <a:solidFill>
              <a:srgbClr val="000000"/>
            </a:solidFill>
          </p:spPr>
          <p:txBody>
            <a:bodyPr wrap="square" lIns="0" tIns="0" rIns="0" bIns="0" rtlCol="0"/>
            <a:lstStyle/>
            <a:p>
              <a:endParaRPr/>
            </a:p>
          </p:txBody>
        </p:sp>
        <p:sp>
          <p:nvSpPr>
            <p:cNvPr id="13" name="object 13"/>
            <p:cNvSpPr/>
            <p:nvPr/>
          </p:nvSpPr>
          <p:spPr>
            <a:xfrm>
              <a:off x="6730237" y="3405403"/>
              <a:ext cx="598805" cy="5774690"/>
            </a:xfrm>
            <a:custGeom>
              <a:avLst/>
              <a:gdLst/>
              <a:ahLst/>
              <a:cxnLst/>
              <a:rect l="l" t="t" r="r" b="b"/>
              <a:pathLst>
                <a:path w="598804" h="5774690">
                  <a:moveTo>
                    <a:pt x="516140" y="5557355"/>
                  </a:moveTo>
                  <a:lnTo>
                    <a:pt x="512013" y="5515064"/>
                  </a:lnTo>
                  <a:lnTo>
                    <a:pt x="499630" y="5474398"/>
                  </a:lnTo>
                  <a:lnTo>
                    <a:pt x="479640" y="5436895"/>
                  </a:lnTo>
                  <a:lnTo>
                    <a:pt x="452640" y="5404066"/>
                  </a:lnTo>
                  <a:lnTo>
                    <a:pt x="419823" y="5377078"/>
                  </a:lnTo>
                  <a:lnTo>
                    <a:pt x="382320" y="5357076"/>
                  </a:lnTo>
                  <a:lnTo>
                    <a:pt x="341668" y="5344706"/>
                  </a:lnTo>
                  <a:lnTo>
                    <a:pt x="299364" y="5340578"/>
                  </a:lnTo>
                  <a:lnTo>
                    <a:pt x="278015" y="5341607"/>
                  </a:lnTo>
                  <a:lnTo>
                    <a:pt x="236537" y="5349862"/>
                  </a:lnTo>
                  <a:lnTo>
                    <a:pt x="197078" y="5366207"/>
                  </a:lnTo>
                  <a:lnTo>
                    <a:pt x="161912" y="5389702"/>
                  </a:lnTo>
                  <a:lnTo>
                    <a:pt x="131711" y="5419903"/>
                  </a:lnTo>
                  <a:lnTo>
                    <a:pt x="108216" y="5455069"/>
                  </a:lnTo>
                  <a:lnTo>
                    <a:pt x="91871" y="5494528"/>
                  </a:lnTo>
                  <a:lnTo>
                    <a:pt x="83616" y="5536006"/>
                  </a:lnTo>
                  <a:lnTo>
                    <a:pt x="82588" y="5557355"/>
                  </a:lnTo>
                  <a:lnTo>
                    <a:pt x="83616" y="5578716"/>
                  </a:lnTo>
                  <a:lnTo>
                    <a:pt x="91871" y="5620182"/>
                  </a:lnTo>
                  <a:lnTo>
                    <a:pt x="108216" y="5659640"/>
                  </a:lnTo>
                  <a:lnTo>
                    <a:pt x="131711" y="5694807"/>
                  </a:lnTo>
                  <a:lnTo>
                    <a:pt x="161912" y="5725020"/>
                  </a:lnTo>
                  <a:lnTo>
                    <a:pt x="197078" y="5748502"/>
                  </a:lnTo>
                  <a:lnTo>
                    <a:pt x="236537" y="5764847"/>
                  </a:lnTo>
                  <a:lnTo>
                    <a:pt x="278015" y="5773102"/>
                  </a:lnTo>
                  <a:lnTo>
                    <a:pt x="299364" y="5774131"/>
                  </a:lnTo>
                  <a:lnTo>
                    <a:pt x="320725" y="5773102"/>
                  </a:lnTo>
                  <a:lnTo>
                    <a:pt x="362191" y="5764847"/>
                  </a:lnTo>
                  <a:lnTo>
                    <a:pt x="401650" y="5748502"/>
                  </a:lnTo>
                  <a:lnTo>
                    <a:pt x="436816" y="5725020"/>
                  </a:lnTo>
                  <a:lnTo>
                    <a:pt x="467017" y="5694807"/>
                  </a:lnTo>
                  <a:lnTo>
                    <a:pt x="490512" y="5659640"/>
                  </a:lnTo>
                  <a:lnTo>
                    <a:pt x="506857" y="5620182"/>
                  </a:lnTo>
                  <a:lnTo>
                    <a:pt x="515112" y="5578716"/>
                  </a:lnTo>
                  <a:lnTo>
                    <a:pt x="516140" y="5557355"/>
                  </a:lnTo>
                  <a:close/>
                </a:path>
                <a:path w="598804" h="5774690">
                  <a:moveTo>
                    <a:pt x="598385" y="0"/>
                  </a:moveTo>
                  <a:lnTo>
                    <a:pt x="0" y="0"/>
                  </a:lnTo>
                  <a:lnTo>
                    <a:pt x="0" y="43662"/>
                  </a:lnTo>
                  <a:lnTo>
                    <a:pt x="598385" y="43662"/>
                  </a:lnTo>
                  <a:lnTo>
                    <a:pt x="598385" y="0"/>
                  </a:lnTo>
                  <a:close/>
                </a:path>
              </a:pathLst>
            </a:custGeom>
            <a:solidFill>
              <a:srgbClr val="FFFFFF"/>
            </a:solidFill>
          </p:spPr>
          <p:txBody>
            <a:bodyPr wrap="square" lIns="0" tIns="0" rIns="0" bIns="0" rtlCol="0"/>
            <a:lstStyle/>
            <a:p>
              <a:endParaRPr/>
            </a:p>
          </p:txBody>
        </p:sp>
        <p:pic>
          <p:nvPicPr>
            <p:cNvPr id="14" name="object 14"/>
            <p:cNvPicPr/>
            <p:nvPr/>
          </p:nvPicPr>
          <p:blipFill>
            <a:blip r:embed="rId5" cstate="print"/>
            <a:stretch>
              <a:fillRect/>
            </a:stretch>
          </p:blipFill>
          <p:spPr>
            <a:xfrm>
              <a:off x="6918944" y="8851601"/>
              <a:ext cx="222169" cy="222169"/>
            </a:xfrm>
            <a:prstGeom prst="rect">
              <a:avLst/>
            </a:prstGeom>
          </p:spPr>
        </p:pic>
      </p:grpSp>
      <p:grpSp>
        <p:nvGrpSpPr>
          <p:cNvPr id="15" name="object 15"/>
          <p:cNvGrpSpPr/>
          <p:nvPr/>
        </p:nvGrpSpPr>
        <p:grpSpPr>
          <a:xfrm>
            <a:off x="9610287" y="3141764"/>
            <a:ext cx="3220720" cy="6099175"/>
            <a:chOff x="9610287" y="3141764"/>
            <a:chExt cx="3220720" cy="6099175"/>
          </a:xfrm>
        </p:grpSpPr>
        <p:pic>
          <p:nvPicPr>
            <p:cNvPr id="16" name="object 16"/>
            <p:cNvPicPr/>
            <p:nvPr/>
          </p:nvPicPr>
          <p:blipFill>
            <a:blip r:embed="rId6" cstate="print"/>
            <a:stretch>
              <a:fillRect/>
            </a:stretch>
          </p:blipFill>
          <p:spPr>
            <a:xfrm>
              <a:off x="9610287" y="3141764"/>
              <a:ext cx="3220228" cy="6099052"/>
            </a:xfrm>
            <a:prstGeom prst="rect">
              <a:avLst/>
            </a:prstGeom>
          </p:spPr>
        </p:pic>
        <p:sp>
          <p:nvSpPr>
            <p:cNvPr id="17" name="object 17"/>
            <p:cNvSpPr/>
            <p:nvPr/>
          </p:nvSpPr>
          <p:spPr>
            <a:xfrm>
              <a:off x="9624716" y="3156193"/>
              <a:ext cx="3191510" cy="6070600"/>
            </a:xfrm>
            <a:custGeom>
              <a:avLst/>
              <a:gdLst/>
              <a:ahLst/>
              <a:cxnLst/>
              <a:rect l="l" t="t" r="r" b="b"/>
              <a:pathLst>
                <a:path w="3191509" h="6070600">
                  <a:moveTo>
                    <a:pt x="2848816" y="6070316"/>
                  </a:moveTo>
                  <a:lnTo>
                    <a:pt x="342675" y="6070316"/>
                  </a:lnTo>
                  <a:lnTo>
                    <a:pt x="308920" y="6068686"/>
                  </a:lnTo>
                  <a:lnTo>
                    <a:pt x="243352" y="6055645"/>
                  </a:lnTo>
                  <a:lnTo>
                    <a:pt x="180976" y="6029810"/>
                  </a:lnTo>
                  <a:lnTo>
                    <a:pt x="125390" y="5992668"/>
                  </a:lnTo>
                  <a:lnTo>
                    <a:pt x="77648" y="5944926"/>
                  </a:lnTo>
                  <a:lnTo>
                    <a:pt x="40505" y="5889340"/>
                  </a:lnTo>
                  <a:lnTo>
                    <a:pt x="14671" y="5826964"/>
                  </a:lnTo>
                  <a:lnTo>
                    <a:pt x="1630" y="5761396"/>
                  </a:lnTo>
                  <a:lnTo>
                    <a:pt x="0" y="5727640"/>
                  </a:lnTo>
                  <a:lnTo>
                    <a:pt x="0" y="342675"/>
                  </a:lnTo>
                  <a:lnTo>
                    <a:pt x="6520" y="275811"/>
                  </a:lnTo>
                  <a:lnTo>
                    <a:pt x="26082" y="211543"/>
                  </a:lnTo>
                  <a:lnTo>
                    <a:pt x="57694" y="152259"/>
                  </a:lnTo>
                  <a:lnTo>
                    <a:pt x="100366" y="100366"/>
                  </a:lnTo>
                  <a:lnTo>
                    <a:pt x="152259" y="57694"/>
                  </a:lnTo>
                  <a:lnTo>
                    <a:pt x="211543" y="26082"/>
                  </a:lnTo>
                  <a:lnTo>
                    <a:pt x="275811" y="6520"/>
                  </a:lnTo>
                  <a:lnTo>
                    <a:pt x="342675" y="0"/>
                  </a:lnTo>
                  <a:lnTo>
                    <a:pt x="2848816" y="0"/>
                  </a:lnTo>
                  <a:lnTo>
                    <a:pt x="2915680" y="6520"/>
                  </a:lnTo>
                  <a:lnTo>
                    <a:pt x="2979949" y="26082"/>
                  </a:lnTo>
                  <a:lnTo>
                    <a:pt x="3039228" y="57694"/>
                  </a:lnTo>
                  <a:lnTo>
                    <a:pt x="3091125" y="100366"/>
                  </a:lnTo>
                  <a:lnTo>
                    <a:pt x="3133798" y="152259"/>
                  </a:lnTo>
                  <a:lnTo>
                    <a:pt x="3165410" y="211543"/>
                  </a:lnTo>
                  <a:lnTo>
                    <a:pt x="3184972" y="275811"/>
                  </a:lnTo>
                  <a:lnTo>
                    <a:pt x="3191492" y="342675"/>
                  </a:lnTo>
                  <a:lnTo>
                    <a:pt x="3191492" y="5727640"/>
                  </a:lnTo>
                  <a:lnTo>
                    <a:pt x="3184972" y="5794504"/>
                  </a:lnTo>
                  <a:lnTo>
                    <a:pt x="3165410" y="5858773"/>
                  </a:lnTo>
                  <a:lnTo>
                    <a:pt x="3133798" y="5918057"/>
                  </a:lnTo>
                  <a:lnTo>
                    <a:pt x="3091125" y="5969949"/>
                  </a:lnTo>
                  <a:lnTo>
                    <a:pt x="3039228" y="6012622"/>
                  </a:lnTo>
                  <a:lnTo>
                    <a:pt x="2979949" y="6044234"/>
                  </a:lnTo>
                  <a:lnTo>
                    <a:pt x="2915680" y="6063796"/>
                  </a:lnTo>
                  <a:lnTo>
                    <a:pt x="2848816" y="6070316"/>
                  </a:lnTo>
                  <a:close/>
                </a:path>
              </a:pathLst>
            </a:custGeom>
            <a:solidFill>
              <a:srgbClr val="000000"/>
            </a:solidFill>
          </p:spPr>
          <p:txBody>
            <a:bodyPr wrap="square" lIns="0" tIns="0" rIns="0" bIns="0" rtlCol="0"/>
            <a:lstStyle/>
            <a:p>
              <a:endParaRPr/>
            </a:p>
          </p:txBody>
        </p:sp>
        <p:sp>
          <p:nvSpPr>
            <p:cNvPr id="18" name="object 18"/>
            <p:cNvSpPr/>
            <p:nvPr/>
          </p:nvSpPr>
          <p:spPr>
            <a:xfrm>
              <a:off x="10921238" y="3405403"/>
              <a:ext cx="598805" cy="5774690"/>
            </a:xfrm>
            <a:custGeom>
              <a:avLst/>
              <a:gdLst/>
              <a:ahLst/>
              <a:cxnLst/>
              <a:rect l="l" t="t" r="r" b="b"/>
              <a:pathLst>
                <a:path w="598804" h="5774690">
                  <a:moveTo>
                    <a:pt x="516140" y="5557355"/>
                  </a:moveTo>
                  <a:lnTo>
                    <a:pt x="512013" y="5515064"/>
                  </a:lnTo>
                  <a:lnTo>
                    <a:pt x="499630" y="5474398"/>
                  </a:lnTo>
                  <a:lnTo>
                    <a:pt x="479640" y="5436895"/>
                  </a:lnTo>
                  <a:lnTo>
                    <a:pt x="452640" y="5404066"/>
                  </a:lnTo>
                  <a:lnTo>
                    <a:pt x="419823" y="5377078"/>
                  </a:lnTo>
                  <a:lnTo>
                    <a:pt x="382320" y="5357076"/>
                  </a:lnTo>
                  <a:lnTo>
                    <a:pt x="341668" y="5344706"/>
                  </a:lnTo>
                  <a:lnTo>
                    <a:pt x="299364" y="5340578"/>
                  </a:lnTo>
                  <a:lnTo>
                    <a:pt x="278015" y="5341607"/>
                  </a:lnTo>
                  <a:lnTo>
                    <a:pt x="236537" y="5349862"/>
                  </a:lnTo>
                  <a:lnTo>
                    <a:pt x="197078" y="5366207"/>
                  </a:lnTo>
                  <a:lnTo>
                    <a:pt x="161912" y="5389702"/>
                  </a:lnTo>
                  <a:lnTo>
                    <a:pt x="131711" y="5419903"/>
                  </a:lnTo>
                  <a:lnTo>
                    <a:pt x="108216" y="5455069"/>
                  </a:lnTo>
                  <a:lnTo>
                    <a:pt x="91871" y="5494528"/>
                  </a:lnTo>
                  <a:lnTo>
                    <a:pt x="83616" y="5536006"/>
                  </a:lnTo>
                  <a:lnTo>
                    <a:pt x="82588" y="5557355"/>
                  </a:lnTo>
                  <a:lnTo>
                    <a:pt x="83616" y="5578716"/>
                  </a:lnTo>
                  <a:lnTo>
                    <a:pt x="91871" y="5620182"/>
                  </a:lnTo>
                  <a:lnTo>
                    <a:pt x="108216" y="5659640"/>
                  </a:lnTo>
                  <a:lnTo>
                    <a:pt x="131711" y="5694807"/>
                  </a:lnTo>
                  <a:lnTo>
                    <a:pt x="161912" y="5725020"/>
                  </a:lnTo>
                  <a:lnTo>
                    <a:pt x="197078" y="5748502"/>
                  </a:lnTo>
                  <a:lnTo>
                    <a:pt x="236537" y="5764847"/>
                  </a:lnTo>
                  <a:lnTo>
                    <a:pt x="278015" y="5773102"/>
                  </a:lnTo>
                  <a:lnTo>
                    <a:pt x="299364" y="5774131"/>
                  </a:lnTo>
                  <a:lnTo>
                    <a:pt x="320725" y="5773102"/>
                  </a:lnTo>
                  <a:lnTo>
                    <a:pt x="362191" y="5764847"/>
                  </a:lnTo>
                  <a:lnTo>
                    <a:pt x="401650" y="5748502"/>
                  </a:lnTo>
                  <a:lnTo>
                    <a:pt x="436816" y="5725020"/>
                  </a:lnTo>
                  <a:lnTo>
                    <a:pt x="467017" y="5694807"/>
                  </a:lnTo>
                  <a:lnTo>
                    <a:pt x="490512" y="5659640"/>
                  </a:lnTo>
                  <a:lnTo>
                    <a:pt x="506857" y="5620182"/>
                  </a:lnTo>
                  <a:lnTo>
                    <a:pt x="515112" y="5578716"/>
                  </a:lnTo>
                  <a:lnTo>
                    <a:pt x="516140" y="5557355"/>
                  </a:lnTo>
                  <a:close/>
                </a:path>
                <a:path w="598804" h="5774690">
                  <a:moveTo>
                    <a:pt x="598385" y="0"/>
                  </a:moveTo>
                  <a:lnTo>
                    <a:pt x="0" y="0"/>
                  </a:lnTo>
                  <a:lnTo>
                    <a:pt x="0" y="43662"/>
                  </a:lnTo>
                  <a:lnTo>
                    <a:pt x="598385" y="43662"/>
                  </a:lnTo>
                  <a:lnTo>
                    <a:pt x="598385" y="0"/>
                  </a:lnTo>
                  <a:close/>
                </a:path>
              </a:pathLst>
            </a:custGeom>
            <a:solidFill>
              <a:srgbClr val="FFFFFF"/>
            </a:solidFill>
          </p:spPr>
          <p:txBody>
            <a:bodyPr wrap="square" lIns="0" tIns="0" rIns="0" bIns="0" rtlCol="0"/>
            <a:lstStyle/>
            <a:p>
              <a:endParaRPr/>
            </a:p>
          </p:txBody>
        </p:sp>
        <p:pic>
          <p:nvPicPr>
            <p:cNvPr id="19" name="object 19"/>
            <p:cNvPicPr/>
            <p:nvPr/>
          </p:nvPicPr>
          <p:blipFill>
            <a:blip r:embed="rId5" cstate="print"/>
            <a:stretch>
              <a:fillRect/>
            </a:stretch>
          </p:blipFill>
          <p:spPr>
            <a:xfrm>
              <a:off x="11109944" y="8851601"/>
              <a:ext cx="222169" cy="222169"/>
            </a:xfrm>
            <a:prstGeom prst="rect">
              <a:avLst/>
            </a:prstGeom>
          </p:spPr>
        </p:pic>
      </p:grpSp>
      <p:grpSp>
        <p:nvGrpSpPr>
          <p:cNvPr id="20" name="object 20"/>
          <p:cNvGrpSpPr/>
          <p:nvPr/>
        </p:nvGrpSpPr>
        <p:grpSpPr>
          <a:xfrm>
            <a:off x="13858488" y="3141764"/>
            <a:ext cx="3220720" cy="6099175"/>
            <a:chOff x="13858488" y="3141764"/>
            <a:chExt cx="3220720" cy="6099175"/>
          </a:xfrm>
        </p:grpSpPr>
        <p:pic>
          <p:nvPicPr>
            <p:cNvPr id="21" name="object 21"/>
            <p:cNvPicPr/>
            <p:nvPr/>
          </p:nvPicPr>
          <p:blipFill>
            <a:blip r:embed="rId7" cstate="print"/>
            <a:stretch>
              <a:fillRect/>
            </a:stretch>
          </p:blipFill>
          <p:spPr>
            <a:xfrm>
              <a:off x="13858488" y="3141764"/>
              <a:ext cx="3220228" cy="6099052"/>
            </a:xfrm>
            <a:prstGeom prst="rect">
              <a:avLst/>
            </a:prstGeom>
          </p:spPr>
        </p:pic>
        <p:sp>
          <p:nvSpPr>
            <p:cNvPr id="22" name="object 22"/>
            <p:cNvSpPr/>
            <p:nvPr/>
          </p:nvSpPr>
          <p:spPr>
            <a:xfrm>
              <a:off x="13872917" y="3156193"/>
              <a:ext cx="3191510" cy="6070600"/>
            </a:xfrm>
            <a:custGeom>
              <a:avLst/>
              <a:gdLst/>
              <a:ahLst/>
              <a:cxnLst/>
              <a:rect l="l" t="t" r="r" b="b"/>
              <a:pathLst>
                <a:path w="3191509" h="6070600">
                  <a:moveTo>
                    <a:pt x="2848816" y="6070316"/>
                  </a:moveTo>
                  <a:lnTo>
                    <a:pt x="342675" y="6070316"/>
                  </a:lnTo>
                  <a:lnTo>
                    <a:pt x="308920" y="6068686"/>
                  </a:lnTo>
                  <a:lnTo>
                    <a:pt x="243352" y="6055645"/>
                  </a:lnTo>
                  <a:lnTo>
                    <a:pt x="180976" y="6029810"/>
                  </a:lnTo>
                  <a:lnTo>
                    <a:pt x="125390" y="5992668"/>
                  </a:lnTo>
                  <a:lnTo>
                    <a:pt x="77648" y="5944926"/>
                  </a:lnTo>
                  <a:lnTo>
                    <a:pt x="40505" y="5889340"/>
                  </a:lnTo>
                  <a:lnTo>
                    <a:pt x="14671" y="5826964"/>
                  </a:lnTo>
                  <a:lnTo>
                    <a:pt x="1630" y="5761396"/>
                  </a:lnTo>
                  <a:lnTo>
                    <a:pt x="0" y="5727640"/>
                  </a:lnTo>
                  <a:lnTo>
                    <a:pt x="0" y="342675"/>
                  </a:lnTo>
                  <a:lnTo>
                    <a:pt x="6520" y="275811"/>
                  </a:lnTo>
                  <a:lnTo>
                    <a:pt x="26082" y="211543"/>
                  </a:lnTo>
                  <a:lnTo>
                    <a:pt x="57694" y="152259"/>
                  </a:lnTo>
                  <a:lnTo>
                    <a:pt x="100366" y="100366"/>
                  </a:lnTo>
                  <a:lnTo>
                    <a:pt x="152259" y="57694"/>
                  </a:lnTo>
                  <a:lnTo>
                    <a:pt x="211543" y="26082"/>
                  </a:lnTo>
                  <a:lnTo>
                    <a:pt x="275811" y="6520"/>
                  </a:lnTo>
                  <a:lnTo>
                    <a:pt x="342675" y="0"/>
                  </a:lnTo>
                  <a:lnTo>
                    <a:pt x="2848816" y="0"/>
                  </a:lnTo>
                  <a:lnTo>
                    <a:pt x="2915680" y="6520"/>
                  </a:lnTo>
                  <a:lnTo>
                    <a:pt x="2979949" y="26082"/>
                  </a:lnTo>
                  <a:lnTo>
                    <a:pt x="3039228" y="57694"/>
                  </a:lnTo>
                  <a:lnTo>
                    <a:pt x="3091125" y="100366"/>
                  </a:lnTo>
                  <a:lnTo>
                    <a:pt x="3133798" y="152259"/>
                  </a:lnTo>
                  <a:lnTo>
                    <a:pt x="3165410" y="211543"/>
                  </a:lnTo>
                  <a:lnTo>
                    <a:pt x="3184972" y="275811"/>
                  </a:lnTo>
                  <a:lnTo>
                    <a:pt x="3191492" y="342675"/>
                  </a:lnTo>
                  <a:lnTo>
                    <a:pt x="3191492" y="5727640"/>
                  </a:lnTo>
                  <a:lnTo>
                    <a:pt x="3184972" y="5794504"/>
                  </a:lnTo>
                  <a:lnTo>
                    <a:pt x="3165410" y="5858773"/>
                  </a:lnTo>
                  <a:lnTo>
                    <a:pt x="3133798" y="5918057"/>
                  </a:lnTo>
                  <a:lnTo>
                    <a:pt x="3091125" y="5969949"/>
                  </a:lnTo>
                  <a:lnTo>
                    <a:pt x="3039228" y="6012622"/>
                  </a:lnTo>
                  <a:lnTo>
                    <a:pt x="2979949" y="6044234"/>
                  </a:lnTo>
                  <a:lnTo>
                    <a:pt x="2915680" y="6063796"/>
                  </a:lnTo>
                  <a:lnTo>
                    <a:pt x="2848816" y="6070316"/>
                  </a:lnTo>
                  <a:close/>
                </a:path>
              </a:pathLst>
            </a:custGeom>
            <a:solidFill>
              <a:srgbClr val="000000"/>
            </a:solidFill>
          </p:spPr>
          <p:txBody>
            <a:bodyPr wrap="square" lIns="0" tIns="0" rIns="0" bIns="0" rtlCol="0"/>
            <a:lstStyle/>
            <a:p>
              <a:endParaRPr/>
            </a:p>
          </p:txBody>
        </p:sp>
        <p:sp>
          <p:nvSpPr>
            <p:cNvPr id="23" name="object 23"/>
            <p:cNvSpPr/>
            <p:nvPr/>
          </p:nvSpPr>
          <p:spPr>
            <a:xfrm>
              <a:off x="15169439" y="3405403"/>
              <a:ext cx="598805" cy="5774690"/>
            </a:xfrm>
            <a:custGeom>
              <a:avLst/>
              <a:gdLst/>
              <a:ahLst/>
              <a:cxnLst/>
              <a:rect l="l" t="t" r="r" b="b"/>
              <a:pathLst>
                <a:path w="598805" h="5774690">
                  <a:moveTo>
                    <a:pt x="516140" y="5557355"/>
                  </a:moveTo>
                  <a:lnTo>
                    <a:pt x="512013" y="5515064"/>
                  </a:lnTo>
                  <a:lnTo>
                    <a:pt x="499630" y="5474398"/>
                  </a:lnTo>
                  <a:lnTo>
                    <a:pt x="479640" y="5436895"/>
                  </a:lnTo>
                  <a:lnTo>
                    <a:pt x="452640" y="5404066"/>
                  </a:lnTo>
                  <a:lnTo>
                    <a:pt x="419823" y="5377078"/>
                  </a:lnTo>
                  <a:lnTo>
                    <a:pt x="382320" y="5357076"/>
                  </a:lnTo>
                  <a:lnTo>
                    <a:pt x="341668" y="5344706"/>
                  </a:lnTo>
                  <a:lnTo>
                    <a:pt x="299364" y="5340578"/>
                  </a:lnTo>
                  <a:lnTo>
                    <a:pt x="278015" y="5341607"/>
                  </a:lnTo>
                  <a:lnTo>
                    <a:pt x="236537" y="5349862"/>
                  </a:lnTo>
                  <a:lnTo>
                    <a:pt x="197078" y="5366207"/>
                  </a:lnTo>
                  <a:lnTo>
                    <a:pt x="161912" y="5389702"/>
                  </a:lnTo>
                  <a:lnTo>
                    <a:pt x="131711" y="5419903"/>
                  </a:lnTo>
                  <a:lnTo>
                    <a:pt x="108216" y="5455069"/>
                  </a:lnTo>
                  <a:lnTo>
                    <a:pt x="91871" y="5494528"/>
                  </a:lnTo>
                  <a:lnTo>
                    <a:pt x="83616" y="5536006"/>
                  </a:lnTo>
                  <a:lnTo>
                    <a:pt x="82588" y="5557355"/>
                  </a:lnTo>
                  <a:lnTo>
                    <a:pt x="83616" y="5578716"/>
                  </a:lnTo>
                  <a:lnTo>
                    <a:pt x="91871" y="5620182"/>
                  </a:lnTo>
                  <a:lnTo>
                    <a:pt x="108216" y="5659640"/>
                  </a:lnTo>
                  <a:lnTo>
                    <a:pt x="131711" y="5694807"/>
                  </a:lnTo>
                  <a:lnTo>
                    <a:pt x="161912" y="5725020"/>
                  </a:lnTo>
                  <a:lnTo>
                    <a:pt x="197078" y="5748502"/>
                  </a:lnTo>
                  <a:lnTo>
                    <a:pt x="236537" y="5764847"/>
                  </a:lnTo>
                  <a:lnTo>
                    <a:pt x="278015" y="5773102"/>
                  </a:lnTo>
                  <a:lnTo>
                    <a:pt x="299364" y="5774131"/>
                  </a:lnTo>
                  <a:lnTo>
                    <a:pt x="320725" y="5773102"/>
                  </a:lnTo>
                  <a:lnTo>
                    <a:pt x="362191" y="5764847"/>
                  </a:lnTo>
                  <a:lnTo>
                    <a:pt x="401650" y="5748502"/>
                  </a:lnTo>
                  <a:lnTo>
                    <a:pt x="436816" y="5725020"/>
                  </a:lnTo>
                  <a:lnTo>
                    <a:pt x="467017" y="5694807"/>
                  </a:lnTo>
                  <a:lnTo>
                    <a:pt x="490512" y="5659640"/>
                  </a:lnTo>
                  <a:lnTo>
                    <a:pt x="506857" y="5620182"/>
                  </a:lnTo>
                  <a:lnTo>
                    <a:pt x="515112" y="5578716"/>
                  </a:lnTo>
                  <a:lnTo>
                    <a:pt x="516140" y="5557355"/>
                  </a:lnTo>
                  <a:close/>
                </a:path>
                <a:path w="598805" h="5774690">
                  <a:moveTo>
                    <a:pt x="598385" y="0"/>
                  </a:moveTo>
                  <a:lnTo>
                    <a:pt x="0" y="0"/>
                  </a:lnTo>
                  <a:lnTo>
                    <a:pt x="0" y="43662"/>
                  </a:lnTo>
                  <a:lnTo>
                    <a:pt x="598385" y="43662"/>
                  </a:lnTo>
                  <a:lnTo>
                    <a:pt x="598385" y="0"/>
                  </a:lnTo>
                  <a:close/>
                </a:path>
              </a:pathLst>
            </a:custGeom>
            <a:solidFill>
              <a:srgbClr val="FFFFFF"/>
            </a:solidFill>
          </p:spPr>
          <p:txBody>
            <a:bodyPr wrap="square" lIns="0" tIns="0" rIns="0" bIns="0" rtlCol="0"/>
            <a:lstStyle/>
            <a:p>
              <a:endParaRPr/>
            </a:p>
          </p:txBody>
        </p:sp>
        <p:pic>
          <p:nvPicPr>
            <p:cNvPr id="24" name="object 24"/>
            <p:cNvPicPr/>
            <p:nvPr/>
          </p:nvPicPr>
          <p:blipFill>
            <a:blip r:embed="rId3" cstate="print"/>
            <a:stretch>
              <a:fillRect/>
            </a:stretch>
          </p:blipFill>
          <p:spPr>
            <a:xfrm>
              <a:off x="15358145" y="8851601"/>
              <a:ext cx="222169" cy="222169"/>
            </a:xfrm>
            <a:prstGeom prst="rect">
              <a:avLst/>
            </a:prstGeom>
          </p:spPr>
        </p:pic>
      </p:grpSp>
      <p:sp>
        <p:nvSpPr>
          <p:cNvPr id="25" name="object 25"/>
          <p:cNvSpPr txBox="1"/>
          <p:nvPr/>
        </p:nvSpPr>
        <p:spPr>
          <a:xfrm>
            <a:off x="5469421" y="3698380"/>
            <a:ext cx="3120390" cy="4986020"/>
          </a:xfrm>
          <a:prstGeom prst="rect">
            <a:avLst/>
          </a:prstGeom>
          <a:solidFill>
            <a:srgbClr val="FFFFFF"/>
          </a:solidFill>
        </p:spPr>
        <p:txBody>
          <a:bodyPr vert="horz" wrap="square" lIns="0" tIns="311150" rIns="0" bIns="0" rtlCol="0">
            <a:spAutoFit/>
          </a:bodyPr>
          <a:lstStyle/>
          <a:p>
            <a:pPr marL="292735" marR="282575">
              <a:lnSpc>
                <a:spcPct val="116700"/>
              </a:lnSpc>
              <a:spcBef>
                <a:spcPts val="2450"/>
              </a:spcBef>
            </a:pPr>
            <a:r>
              <a:rPr sz="3000" spc="145" dirty="0">
                <a:solidFill>
                  <a:srgbClr val="212121"/>
                </a:solidFill>
                <a:latin typeface="Trebuchet MS"/>
                <a:cs typeface="Trebuchet MS"/>
              </a:rPr>
              <a:t>Type </a:t>
            </a:r>
            <a:r>
              <a:rPr sz="3000" spc="-65" dirty="0">
                <a:solidFill>
                  <a:srgbClr val="212121"/>
                </a:solidFill>
                <a:latin typeface="Trebuchet MS"/>
                <a:cs typeface="Trebuchet MS"/>
              </a:rPr>
              <a:t>first </a:t>
            </a:r>
            <a:r>
              <a:rPr sz="3000" spc="40" dirty="0">
                <a:solidFill>
                  <a:srgbClr val="212121"/>
                </a:solidFill>
                <a:latin typeface="Trebuchet MS"/>
                <a:cs typeface="Trebuchet MS"/>
              </a:rPr>
              <a:t>3 </a:t>
            </a:r>
            <a:r>
              <a:rPr sz="3000" spc="45" dirty="0">
                <a:solidFill>
                  <a:srgbClr val="212121"/>
                </a:solidFill>
                <a:latin typeface="Trebuchet MS"/>
                <a:cs typeface="Trebuchet MS"/>
              </a:rPr>
              <a:t> </a:t>
            </a:r>
            <a:r>
              <a:rPr sz="3000" spc="-10" dirty="0">
                <a:solidFill>
                  <a:srgbClr val="212121"/>
                </a:solidFill>
                <a:latin typeface="Trebuchet MS"/>
                <a:cs typeface="Trebuchet MS"/>
              </a:rPr>
              <a:t>letters </a:t>
            </a:r>
            <a:r>
              <a:rPr sz="3000" spc="55" dirty="0">
                <a:solidFill>
                  <a:srgbClr val="212121"/>
                </a:solidFill>
                <a:latin typeface="Trebuchet MS"/>
                <a:cs typeface="Trebuchet MS"/>
              </a:rPr>
              <a:t>of </a:t>
            </a:r>
            <a:r>
              <a:rPr sz="3000" spc="95" dirty="0">
                <a:solidFill>
                  <a:srgbClr val="212121"/>
                </a:solidFill>
                <a:latin typeface="Trebuchet MS"/>
                <a:cs typeface="Trebuchet MS"/>
              </a:rPr>
              <a:t>your </a:t>
            </a:r>
            <a:r>
              <a:rPr sz="3000" spc="-890" dirty="0">
                <a:solidFill>
                  <a:srgbClr val="212121"/>
                </a:solidFill>
                <a:latin typeface="Trebuchet MS"/>
                <a:cs typeface="Trebuchet MS"/>
              </a:rPr>
              <a:t> </a:t>
            </a:r>
            <a:r>
              <a:rPr sz="3000" spc="120" dirty="0">
                <a:solidFill>
                  <a:srgbClr val="212121"/>
                </a:solidFill>
                <a:latin typeface="Trebuchet MS"/>
                <a:cs typeface="Trebuchet MS"/>
              </a:rPr>
              <a:t>bank's </a:t>
            </a:r>
            <a:r>
              <a:rPr sz="3000" spc="50" dirty="0">
                <a:solidFill>
                  <a:srgbClr val="212121"/>
                </a:solidFill>
                <a:latin typeface="Trebuchet MS"/>
                <a:cs typeface="Trebuchet MS"/>
              </a:rPr>
              <a:t>short </a:t>
            </a:r>
            <a:r>
              <a:rPr sz="3000" spc="55" dirty="0">
                <a:solidFill>
                  <a:srgbClr val="212121"/>
                </a:solidFill>
                <a:latin typeface="Trebuchet MS"/>
                <a:cs typeface="Trebuchet MS"/>
              </a:rPr>
              <a:t> </a:t>
            </a:r>
            <a:r>
              <a:rPr sz="3000" spc="145" dirty="0">
                <a:solidFill>
                  <a:srgbClr val="212121"/>
                </a:solidFill>
                <a:latin typeface="Trebuchet MS"/>
                <a:cs typeface="Trebuchet MS"/>
              </a:rPr>
              <a:t>name</a:t>
            </a:r>
            <a:r>
              <a:rPr sz="3000" spc="-155" dirty="0">
                <a:solidFill>
                  <a:srgbClr val="212121"/>
                </a:solidFill>
                <a:latin typeface="Trebuchet MS"/>
                <a:cs typeface="Trebuchet MS"/>
              </a:rPr>
              <a:t> </a:t>
            </a:r>
            <a:r>
              <a:rPr sz="3000" spc="35" dirty="0">
                <a:solidFill>
                  <a:srgbClr val="212121"/>
                </a:solidFill>
                <a:latin typeface="Trebuchet MS"/>
                <a:cs typeface="Trebuchet MS"/>
              </a:rPr>
              <a:t>or</a:t>
            </a:r>
            <a:r>
              <a:rPr sz="3000" spc="-155" dirty="0">
                <a:solidFill>
                  <a:srgbClr val="212121"/>
                </a:solidFill>
                <a:latin typeface="Trebuchet MS"/>
                <a:cs typeface="Trebuchet MS"/>
              </a:rPr>
              <a:t> </a:t>
            </a:r>
            <a:r>
              <a:rPr sz="3000" spc="-65" dirty="0">
                <a:solidFill>
                  <a:srgbClr val="212121"/>
                </a:solidFill>
                <a:latin typeface="Trebuchet MS"/>
                <a:cs typeface="Trebuchet MS"/>
              </a:rPr>
              <a:t>first</a:t>
            </a:r>
            <a:r>
              <a:rPr sz="3000" spc="-155" dirty="0">
                <a:solidFill>
                  <a:srgbClr val="212121"/>
                </a:solidFill>
                <a:latin typeface="Trebuchet MS"/>
                <a:cs typeface="Trebuchet MS"/>
              </a:rPr>
              <a:t> </a:t>
            </a:r>
            <a:r>
              <a:rPr sz="3000" spc="60" dirty="0">
                <a:solidFill>
                  <a:srgbClr val="212121"/>
                </a:solidFill>
                <a:latin typeface="Trebuchet MS"/>
                <a:cs typeface="Trebuchet MS"/>
              </a:rPr>
              <a:t>4 </a:t>
            </a:r>
            <a:r>
              <a:rPr sz="3000" spc="-890" dirty="0">
                <a:solidFill>
                  <a:srgbClr val="212121"/>
                </a:solidFill>
                <a:latin typeface="Trebuchet MS"/>
                <a:cs typeface="Trebuchet MS"/>
              </a:rPr>
              <a:t> </a:t>
            </a:r>
            <a:r>
              <a:rPr sz="3000" spc="-10" dirty="0">
                <a:solidFill>
                  <a:srgbClr val="212121"/>
                </a:solidFill>
                <a:latin typeface="Trebuchet MS"/>
                <a:cs typeface="Trebuchet MS"/>
              </a:rPr>
              <a:t>letters </a:t>
            </a:r>
            <a:r>
              <a:rPr sz="3000" spc="55" dirty="0">
                <a:solidFill>
                  <a:srgbClr val="212121"/>
                </a:solidFill>
                <a:latin typeface="Trebuchet MS"/>
                <a:cs typeface="Trebuchet MS"/>
              </a:rPr>
              <a:t>fo </a:t>
            </a:r>
            <a:r>
              <a:rPr sz="3000" spc="95" dirty="0">
                <a:solidFill>
                  <a:srgbClr val="212121"/>
                </a:solidFill>
                <a:latin typeface="Trebuchet MS"/>
                <a:cs typeface="Trebuchet MS"/>
              </a:rPr>
              <a:t>your </a:t>
            </a:r>
            <a:r>
              <a:rPr sz="3000" spc="-890" dirty="0">
                <a:solidFill>
                  <a:srgbClr val="212121"/>
                </a:solidFill>
                <a:latin typeface="Trebuchet MS"/>
                <a:cs typeface="Trebuchet MS"/>
              </a:rPr>
              <a:t> </a:t>
            </a:r>
            <a:r>
              <a:rPr sz="3000" spc="120" dirty="0">
                <a:solidFill>
                  <a:srgbClr val="212121"/>
                </a:solidFill>
                <a:latin typeface="Trebuchet MS"/>
                <a:cs typeface="Trebuchet MS"/>
              </a:rPr>
              <a:t>bank's</a:t>
            </a:r>
            <a:r>
              <a:rPr sz="3000" spc="-145" dirty="0">
                <a:solidFill>
                  <a:srgbClr val="212121"/>
                </a:solidFill>
                <a:latin typeface="Trebuchet MS"/>
                <a:cs typeface="Trebuchet MS"/>
              </a:rPr>
              <a:t> </a:t>
            </a:r>
            <a:r>
              <a:rPr sz="3000" spc="195" dirty="0">
                <a:solidFill>
                  <a:srgbClr val="212121"/>
                </a:solidFill>
                <a:latin typeface="Trebuchet MS"/>
                <a:cs typeface="Trebuchet MS"/>
              </a:rPr>
              <a:t>IFSC</a:t>
            </a:r>
            <a:endParaRPr sz="3000">
              <a:latin typeface="Trebuchet MS"/>
              <a:cs typeface="Trebuchet MS"/>
            </a:endParaRPr>
          </a:p>
        </p:txBody>
      </p:sp>
      <p:sp>
        <p:nvSpPr>
          <p:cNvPr id="26" name="object 26"/>
          <p:cNvSpPr txBox="1"/>
          <p:nvPr/>
        </p:nvSpPr>
        <p:spPr>
          <a:xfrm>
            <a:off x="1362391" y="7896225"/>
            <a:ext cx="2857500" cy="628650"/>
          </a:xfrm>
          <a:prstGeom prst="rect">
            <a:avLst/>
          </a:prstGeom>
          <a:solidFill>
            <a:srgbClr val="D9D9D9"/>
          </a:solidFill>
        </p:spPr>
        <p:txBody>
          <a:bodyPr vert="horz" wrap="square" lIns="0" tIns="73025" rIns="0" bIns="0" rtlCol="0">
            <a:spAutoFit/>
          </a:bodyPr>
          <a:lstStyle/>
          <a:p>
            <a:pPr marL="4445" algn="ctr">
              <a:lnSpc>
                <a:spcPct val="100000"/>
              </a:lnSpc>
              <a:spcBef>
                <a:spcPts val="575"/>
              </a:spcBef>
            </a:pPr>
            <a:r>
              <a:rPr sz="2650" b="1" spc="330" dirty="0">
                <a:solidFill>
                  <a:srgbClr val="212121"/>
                </a:solidFill>
                <a:latin typeface="Trebuchet MS"/>
                <a:cs typeface="Trebuchet MS"/>
              </a:rPr>
              <a:t>*99#</a:t>
            </a:r>
            <a:endParaRPr sz="2650">
              <a:latin typeface="Trebuchet MS"/>
              <a:cs typeface="Trebuchet MS"/>
            </a:endParaRPr>
          </a:p>
        </p:txBody>
      </p:sp>
      <p:sp>
        <p:nvSpPr>
          <p:cNvPr id="27" name="object 27"/>
          <p:cNvSpPr txBox="1"/>
          <p:nvPr/>
        </p:nvSpPr>
        <p:spPr>
          <a:xfrm>
            <a:off x="5591492" y="7905750"/>
            <a:ext cx="2857500" cy="628650"/>
          </a:xfrm>
          <a:prstGeom prst="rect">
            <a:avLst/>
          </a:prstGeom>
          <a:solidFill>
            <a:srgbClr val="D9D9D9"/>
          </a:solidFill>
        </p:spPr>
        <p:txBody>
          <a:bodyPr vert="horz" wrap="square" lIns="0" tIns="44450" rIns="0" bIns="0" rtlCol="0">
            <a:spAutoFit/>
          </a:bodyPr>
          <a:lstStyle/>
          <a:p>
            <a:pPr marL="435609">
              <a:lnSpc>
                <a:spcPct val="100000"/>
              </a:lnSpc>
              <a:spcBef>
                <a:spcPts val="350"/>
              </a:spcBef>
            </a:pPr>
            <a:r>
              <a:rPr sz="2650" b="1" spc="225" dirty="0">
                <a:solidFill>
                  <a:srgbClr val="212121"/>
                </a:solidFill>
                <a:latin typeface="Trebuchet MS"/>
                <a:cs typeface="Trebuchet MS"/>
              </a:rPr>
              <a:t>SBI</a:t>
            </a:r>
            <a:r>
              <a:rPr sz="2650" b="1" spc="-105" dirty="0">
                <a:solidFill>
                  <a:srgbClr val="212121"/>
                </a:solidFill>
                <a:latin typeface="Trebuchet MS"/>
                <a:cs typeface="Trebuchet MS"/>
              </a:rPr>
              <a:t> </a:t>
            </a:r>
            <a:r>
              <a:rPr sz="2650" b="1" spc="210" dirty="0">
                <a:solidFill>
                  <a:srgbClr val="212121"/>
                </a:solidFill>
                <a:latin typeface="Trebuchet MS"/>
                <a:cs typeface="Trebuchet MS"/>
              </a:rPr>
              <a:t>or</a:t>
            </a:r>
            <a:r>
              <a:rPr sz="2650" b="1" spc="-110" dirty="0">
                <a:solidFill>
                  <a:srgbClr val="212121"/>
                </a:solidFill>
                <a:latin typeface="Trebuchet MS"/>
                <a:cs typeface="Trebuchet MS"/>
              </a:rPr>
              <a:t> </a:t>
            </a:r>
            <a:r>
              <a:rPr sz="2650" b="1" spc="270" dirty="0">
                <a:solidFill>
                  <a:srgbClr val="212121"/>
                </a:solidFill>
                <a:latin typeface="Trebuchet MS"/>
                <a:cs typeface="Trebuchet MS"/>
              </a:rPr>
              <a:t>SBIN</a:t>
            </a:r>
            <a:endParaRPr sz="2650">
              <a:latin typeface="Trebuchet MS"/>
              <a:cs typeface="Trebuchet MS"/>
            </a:endParaRPr>
          </a:p>
        </p:txBody>
      </p:sp>
      <p:sp>
        <p:nvSpPr>
          <p:cNvPr id="28" name="object 28"/>
          <p:cNvSpPr txBox="1"/>
          <p:nvPr/>
        </p:nvSpPr>
        <p:spPr>
          <a:xfrm>
            <a:off x="9801542" y="7886700"/>
            <a:ext cx="2857500" cy="628650"/>
          </a:xfrm>
          <a:prstGeom prst="rect">
            <a:avLst/>
          </a:prstGeom>
          <a:solidFill>
            <a:srgbClr val="D9D9D9"/>
          </a:solidFill>
        </p:spPr>
        <p:txBody>
          <a:bodyPr vert="horz" wrap="square" lIns="0" tIns="73025" rIns="0" bIns="0" rtlCol="0">
            <a:spAutoFit/>
          </a:bodyPr>
          <a:lstStyle/>
          <a:p>
            <a:pPr marL="4445" algn="ctr">
              <a:lnSpc>
                <a:spcPct val="100000"/>
              </a:lnSpc>
              <a:spcBef>
                <a:spcPts val="575"/>
              </a:spcBef>
            </a:pPr>
            <a:r>
              <a:rPr sz="2650" b="1" spc="200" dirty="0">
                <a:solidFill>
                  <a:srgbClr val="212121"/>
                </a:solidFill>
                <a:latin typeface="Trebuchet MS"/>
                <a:cs typeface="Trebuchet MS"/>
              </a:rPr>
              <a:t>3</a:t>
            </a:r>
            <a:endParaRPr sz="2650">
              <a:latin typeface="Trebuchet MS"/>
              <a:cs typeface="Trebuchet MS"/>
            </a:endParaRPr>
          </a:p>
        </p:txBody>
      </p:sp>
      <p:sp>
        <p:nvSpPr>
          <p:cNvPr id="29" name="object 29"/>
          <p:cNvSpPr txBox="1"/>
          <p:nvPr/>
        </p:nvSpPr>
        <p:spPr>
          <a:xfrm>
            <a:off x="9660421" y="3698380"/>
            <a:ext cx="3120390" cy="4986020"/>
          </a:xfrm>
          <a:prstGeom prst="rect">
            <a:avLst/>
          </a:prstGeom>
          <a:solidFill>
            <a:srgbClr val="FFFFFF"/>
          </a:solidFill>
        </p:spPr>
        <p:txBody>
          <a:bodyPr vert="horz" wrap="square" lIns="0" tIns="311150" rIns="0" bIns="0" rtlCol="0">
            <a:spAutoFit/>
          </a:bodyPr>
          <a:lstStyle/>
          <a:p>
            <a:pPr marL="292735" marR="978535">
              <a:lnSpc>
                <a:spcPct val="116700"/>
              </a:lnSpc>
              <a:spcBef>
                <a:spcPts val="2450"/>
              </a:spcBef>
            </a:pPr>
            <a:r>
              <a:rPr sz="3000" spc="35" dirty="0">
                <a:solidFill>
                  <a:srgbClr val="212121"/>
                </a:solidFill>
                <a:latin typeface="Trebuchet MS"/>
                <a:cs typeface="Trebuchet MS"/>
              </a:rPr>
              <a:t>Enter</a:t>
            </a:r>
            <a:r>
              <a:rPr sz="3000" spc="-204" dirty="0">
                <a:solidFill>
                  <a:srgbClr val="212121"/>
                </a:solidFill>
                <a:latin typeface="Trebuchet MS"/>
                <a:cs typeface="Trebuchet MS"/>
              </a:rPr>
              <a:t> </a:t>
            </a:r>
            <a:r>
              <a:rPr sz="3000" spc="95" dirty="0">
                <a:solidFill>
                  <a:srgbClr val="212121"/>
                </a:solidFill>
                <a:latin typeface="Trebuchet MS"/>
                <a:cs typeface="Trebuchet MS"/>
              </a:rPr>
              <a:t>your </a:t>
            </a:r>
            <a:r>
              <a:rPr sz="3000" spc="-890" dirty="0">
                <a:solidFill>
                  <a:srgbClr val="212121"/>
                </a:solidFill>
                <a:latin typeface="Trebuchet MS"/>
                <a:cs typeface="Trebuchet MS"/>
              </a:rPr>
              <a:t> </a:t>
            </a:r>
            <a:r>
              <a:rPr sz="3000" spc="45" dirty="0">
                <a:solidFill>
                  <a:srgbClr val="212121"/>
                </a:solidFill>
                <a:latin typeface="Trebuchet MS"/>
                <a:cs typeface="Trebuchet MS"/>
              </a:rPr>
              <a:t>option</a:t>
            </a:r>
            <a:endParaRPr sz="3000">
              <a:latin typeface="Trebuchet MS"/>
              <a:cs typeface="Trebuchet MS"/>
            </a:endParaRPr>
          </a:p>
          <a:p>
            <a:pPr marL="501650" indent="-209550">
              <a:lnSpc>
                <a:spcPct val="100000"/>
              </a:lnSpc>
              <a:spcBef>
                <a:spcPts val="625"/>
              </a:spcBef>
              <a:buAutoNum type="arabicPeriod"/>
              <a:tabLst>
                <a:tab pos="502284" algn="l"/>
              </a:tabLst>
            </a:pPr>
            <a:r>
              <a:rPr sz="1850" spc="85" dirty="0">
                <a:solidFill>
                  <a:srgbClr val="212121"/>
                </a:solidFill>
                <a:latin typeface="Trebuchet MS"/>
                <a:cs typeface="Trebuchet MS"/>
              </a:rPr>
              <a:t>Account</a:t>
            </a:r>
            <a:r>
              <a:rPr sz="1850" spc="-105" dirty="0">
                <a:solidFill>
                  <a:srgbClr val="212121"/>
                </a:solidFill>
                <a:latin typeface="Trebuchet MS"/>
                <a:cs typeface="Trebuchet MS"/>
              </a:rPr>
              <a:t> </a:t>
            </a:r>
            <a:r>
              <a:rPr sz="1850" spc="65" dirty="0">
                <a:solidFill>
                  <a:srgbClr val="212121"/>
                </a:solidFill>
                <a:latin typeface="Trebuchet MS"/>
                <a:cs typeface="Trebuchet MS"/>
              </a:rPr>
              <a:t>balance</a:t>
            </a:r>
            <a:endParaRPr sz="1850">
              <a:latin typeface="Trebuchet MS"/>
              <a:cs typeface="Trebuchet MS"/>
            </a:endParaRPr>
          </a:p>
          <a:p>
            <a:pPr marL="526415" indent="-234315">
              <a:lnSpc>
                <a:spcPct val="100000"/>
              </a:lnSpc>
              <a:spcBef>
                <a:spcPts val="405"/>
              </a:spcBef>
              <a:buAutoNum type="arabicPeriod"/>
              <a:tabLst>
                <a:tab pos="527050" algn="l"/>
              </a:tabLst>
            </a:pPr>
            <a:r>
              <a:rPr sz="1850" spc="40" dirty="0">
                <a:solidFill>
                  <a:srgbClr val="212121"/>
                </a:solidFill>
                <a:latin typeface="Trebuchet MS"/>
                <a:cs typeface="Trebuchet MS"/>
              </a:rPr>
              <a:t>Mini</a:t>
            </a:r>
            <a:r>
              <a:rPr sz="1850" spc="-110" dirty="0">
                <a:solidFill>
                  <a:srgbClr val="212121"/>
                </a:solidFill>
                <a:latin typeface="Trebuchet MS"/>
                <a:cs typeface="Trebuchet MS"/>
              </a:rPr>
              <a:t> </a:t>
            </a:r>
            <a:r>
              <a:rPr sz="1850" spc="35" dirty="0">
                <a:solidFill>
                  <a:srgbClr val="212121"/>
                </a:solidFill>
                <a:latin typeface="Trebuchet MS"/>
                <a:cs typeface="Trebuchet MS"/>
              </a:rPr>
              <a:t>statement</a:t>
            </a:r>
            <a:endParaRPr sz="1850">
              <a:latin typeface="Trebuchet MS"/>
              <a:cs typeface="Trebuchet MS"/>
            </a:endParaRPr>
          </a:p>
          <a:p>
            <a:pPr marL="527685" indent="-235585">
              <a:lnSpc>
                <a:spcPct val="100000"/>
              </a:lnSpc>
              <a:spcBef>
                <a:spcPts val="405"/>
              </a:spcBef>
              <a:buAutoNum type="arabicPeriod"/>
              <a:tabLst>
                <a:tab pos="528320" algn="l"/>
              </a:tabLst>
            </a:pPr>
            <a:r>
              <a:rPr sz="1850" spc="140" dirty="0">
                <a:solidFill>
                  <a:srgbClr val="212121"/>
                </a:solidFill>
                <a:latin typeface="Trebuchet MS"/>
                <a:cs typeface="Trebuchet MS"/>
              </a:rPr>
              <a:t>Send</a:t>
            </a:r>
            <a:r>
              <a:rPr sz="1850" spc="-114" dirty="0">
                <a:solidFill>
                  <a:srgbClr val="212121"/>
                </a:solidFill>
                <a:latin typeface="Trebuchet MS"/>
                <a:cs typeface="Trebuchet MS"/>
              </a:rPr>
              <a:t> </a:t>
            </a:r>
            <a:r>
              <a:rPr sz="1850" spc="155" dirty="0">
                <a:solidFill>
                  <a:srgbClr val="212121"/>
                </a:solidFill>
                <a:latin typeface="Trebuchet MS"/>
                <a:cs typeface="Trebuchet MS"/>
              </a:rPr>
              <a:t>money-MMID</a:t>
            </a:r>
            <a:endParaRPr sz="1850">
              <a:latin typeface="Trebuchet MS"/>
              <a:cs typeface="Trebuchet MS"/>
            </a:endParaRPr>
          </a:p>
          <a:p>
            <a:pPr marL="528955" indent="-236854">
              <a:lnSpc>
                <a:spcPct val="100000"/>
              </a:lnSpc>
              <a:spcBef>
                <a:spcPts val="405"/>
              </a:spcBef>
              <a:buAutoNum type="arabicPeriod"/>
              <a:tabLst>
                <a:tab pos="529590" algn="l"/>
              </a:tabLst>
            </a:pPr>
            <a:r>
              <a:rPr sz="1850" spc="140" dirty="0">
                <a:solidFill>
                  <a:srgbClr val="212121"/>
                </a:solidFill>
                <a:latin typeface="Trebuchet MS"/>
                <a:cs typeface="Trebuchet MS"/>
              </a:rPr>
              <a:t>Send</a:t>
            </a:r>
            <a:r>
              <a:rPr sz="1850" spc="-120" dirty="0">
                <a:solidFill>
                  <a:srgbClr val="212121"/>
                </a:solidFill>
                <a:latin typeface="Trebuchet MS"/>
                <a:cs typeface="Trebuchet MS"/>
              </a:rPr>
              <a:t> </a:t>
            </a:r>
            <a:r>
              <a:rPr sz="1850" spc="125" dirty="0">
                <a:solidFill>
                  <a:srgbClr val="212121"/>
                </a:solidFill>
                <a:latin typeface="Trebuchet MS"/>
                <a:cs typeface="Trebuchet MS"/>
              </a:rPr>
              <a:t>money-IFSC</a:t>
            </a:r>
            <a:endParaRPr sz="1850">
              <a:latin typeface="Trebuchet MS"/>
              <a:cs typeface="Trebuchet MS"/>
            </a:endParaRPr>
          </a:p>
          <a:p>
            <a:pPr marL="530860" indent="-238760">
              <a:lnSpc>
                <a:spcPct val="100000"/>
              </a:lnSpc>
              <a:spcBef>
                <a:spcPts val="405"/>
              </a:spcBef>
              <a:buAutoNum type="arabicPeriod"/>
              <a:tabLst>
                <a:tab pos="531495" algn="l"/>
              </a:tabLst>
            </a:pPr>
            <a:r>
              <a:rPr sz="1850" spc="140" dirty="0">
                <a:solidFill>
                  <a:srgbClr val="212121"/>
                </a:solidFill>
                <a:latin typeface="Trebuchet MS"/>
                <a:cs typeface="Trebuchet MS"/>
              </a:rPr>
              <a:t>Send</a:t>
            </a:r>
            <a:r>
              <a:rPr sz="1850" spc="-95" dirty="0">
                <a:solidFill>
                  <a:srgbClr val="212121"/>
                </a:solidFill>
                <a:latin typeface="Trebuchet MS"/>
                <a:cs typeface="Trebuchet MS"/>
              </a:rPr>
              <a:t> </a:t>
            </a:r>
            <a:r>
              <a:rPr sz="1850" spc="100" dirty="0">
                <a:solidFill>
                  <a:srgbClr val="212121"/>
                </a:solidFill>
                <a:latin typeface="Trebuchet MS"/>
                <a:cs typeface="Trebuchet MS"/>
              </a:rPr>
              <a:t>money-AAdhaar</a:t>
            </a:r>
            <a:endParaRPr sz="1850">
              <a:latin typeface="Trebuchet MS"/>
              <a:cs typeface="Trebuchet MS"/>
            </a:endParaRPr>
          </a:p>
          <a:p>
            <a:pPr marL="544195" indent="-252095">
              <a:lnSpc>
                <a:spcPct val="100000"/>
              </a:lnSpc>
              <a:spcBef>
                <a:spcPts val="405"/>
              </a:spcBef>
              <a:buAutoNum type="arabicPeriod"/>
              <a:tabLst>
                <a:tab pos="544830" algn="l"/>
              </a:tabLst>
            </a:pPr>
            <a:r>
              <a:rPr sz="1850" spc="155" dirty="0">
                <a:solidFill>
                  <a:srgbClr val="212121"/>
                </a:solidFill>
                <a:latin typeface="Trebuchet MS"/>
                <a:cs typeface="Trebuchet MS"/>
              </a:rPr>
              <a:t>Show</a:t>
            </a:r>
            <a:r>
              <a:rPr sz="1850" spc="-120" dirty="0">
                <a:solidFill>
                  <a:srgbClr val="212121"/>
                </a:solidFill>
                <a:latin typeface="Trebuchet MS"/>
                <a:cs typeface="Trebuchet MS"/>
              </a:rPr>
              <a:t> </a:t>
            </a:r>
            <a:r>
              <a:rPr sz="1850" spc="210" dirty="0">
                <a:solidFill>
                  <a:srgbClr val="212121"/>
                </a:solidFill>
                <a:latin typeface="Trebuchet MS"/>
                <a:cs typeface="Trebuchet MS"/>
              </a:rPr>
              <a:t>MMID</a:t>
            </a:r>
            <a:endParaRPr sz="1850">
              <a:latin typeface="Trebuchet MS"/>
              <a:cs typeface="Trebuchet MS"/>
            </a:endParaRPr>
          </a:p>
          <a:p>
            <a:pPr marL="530860" indent="-238760">
              <a:lnSpc>
                <a:spcPct val="100000"/>
              </a:lnSpc>
              <a:spcBef>
                <a:spcPts val="405"/>
              </a:spcBef>
              <a:buAutoNum type="arabicPeriod"/>
              <a:tabLst>
                <a:tab pos="531495" algn="l"/>
              </a:tabLst>
            </a:pPr>
            <a:r>
              <a:rPr sz="1850" spc="120" dirty="0">
                <a:solidFill>
                  <a:srgbClr val="212121"/>
                </a:solidFill>
                <a:latin typeface="Trebuchet MS"/>
                <a:cs typeface="Trebuchet MS"/>
              </a:rPr>
              <a:t>Change</a:t>
            </a:r>
            <a:r>
              <a:rPr sz="1850" spc="-120" dirty="0">
                <a:solidFill>
                  <a:srgbClr val="212121"/>
                </a:solidFill>
                <a:latin typeface="Trebuchet MS"/>
                <a:cs typeface="Trebuchet MS"/>
              </a:rPr>
              <a:t> </a:t>
            </a:r>
            <a:r>
              <a:rPr sz="1850" spc="175" dirty="0">
                <a:solidFill>
                  <a:srgbClr val="212121"/>
                </a:solidFill>
                <a:latin typeface="Trebuchet MS"/>
                <a:cs typeface="Trebuchet MS"/>
              </a:rPr>
              <a:t>MPIN</a:t>
            </a:r>
            <a:endParaRPr sz="1850">
              <a:latin typeface="Trebuchet MS"/>
              <a:cs typeface="Trebuchet MS"/>
            </a:endParaRPr>
          </a:p>
          <a:p>
            <a:pPr marL="541655" indent="-249554">
              <a:lnSpc>
                <a:spcPct val="100000"/>
              </a:lnSpc>
              <a:spcBef>
                <a:spcPts val="405"/>
              </a:spcBef>
              <a:buAutoNum type="arabicPeriod"/>
              <a:tabLst>
                <a:tab pos="542290" algn="l"/>
              </a:tabLst>
            </a:pPr>
            <a:r>
              <a:rPr sz="1850" spc="40" dirty="0">
                <a:solidFill>
                  <a:srgbClr val="212121"/>
                </a:solidFill>
                <a:latin typeface="Trebuchet MS"/>
                <a:cs typeface="Trebuchet MS"/>
              </a:rPr>
              <a:t>Generate</a:t>
            </a:r>
            <a:r>
              <a:rPr sz="1850" spc="-110" dirty="0">
                <a:solidFill>
                  <a:srgbClr val="212121"/>
                </a:solidFill>
                <a:latin typeface="Trebuchet MS"/>
                <a:cs typeface="Trebuchet MS"/>
              </a:rPr>
              <a:t> </a:t>
            </a:r>
            <a:r>
              <a:rPr sz="1850" spc="130" dirty="0">
                <a:solidFill>
                  <a:srgbClr val="212121"/>
                </a:solidFill>
                <a:latin typeface="Trebuchet MS"/>
                <a:cs typeface="Trebuchet MS"/>
              </a:rPr>
              <a:t>OTP</a:t>
            </a:r>
            <a:endParaRPr sz="1850">
              <a:latin typeface="Trebuchet MS"/>
              <a:cs typeface="Trebuchet MS"/>
            </a:endParaRPr>
          </a:p>
        </p:txBody>
      </p:sp>
      <p:sp>
        <p:nvSpPr>
          <p:cNvPr id="30" name="object 30"/>
          <p:cNvSpPr txBox="1"/>
          <p:nvPr/>
        </p:nvSpPr>
        <p:spPr>
          <a:xfrm>
            <a:off x="14040229" y="7896225"/>
            <a:ext cx="2857500" cy="628650"/>
          </a:xfrm>
          <a:prstGeom prst="rect">
            <a:avLst/>
          </a:prstGeom>
          <a:solidFill>
            <a:srgbClr val="D9D9D9"/>
          </a:solidFill>
        </p:spPr>
        <p:txBody>
          <a:bodyPr vert="horz" wrap="square" lIns="0" tIns="73025" rIns="0" bIns="0" rtlCol="0">
            <a:spAutoFit/>
          </a:bodyPr>
          <a:lstStyle/>
          <a:p>
            <a:pPr marL="285750">
              <a:lnSpc>
                <a:spcPct val="100000"/>
              </a:lnSpc>
              <a:spcBef>
                <a:spcPts val="575"/>
              </a:spcBef>
            </a:pPr>
            <a:r>
              <a:rPr sz="2650" b="1" spc="265" dirty="0">
                <a:solidFill>
                  <a:srgbClr val="212121"/>
                </a:solidFill>
                <a:latin typeface="Trebuchet MS"/>
                <a:cs typeface="Trebuchet MS"/>
              </a:rPr>
              <a:t>7979797979</a:t>
            </a:r>
            <a:endParaRPr sz="2650">
              <a:latin typeface="Trebuchet MS"/>
              <a:cs typeface="Trebuchet MS"/>
            </a:endParaRPr>
          </a:p>
        </p:txBody>
      </p:sp>
      <p:sp>
        <p:nvSpPr>
          <p:cNvPr id="31" name="object 31"/>
          <p:cNvSpPr txBox="1"/>
          <p:nvPr/>
        </p:nvSpPr>
        <p:spPr>
          <a:xfrm>
            <a:off x="13908622" y="3698380"/>
            <a:ext cx="3120390" cy="4986020"/>
          </a:xfrm>
          <a:prstGeom prst="rect">
            <a:avLst/>
          </a:prstGeom>
          <a:solidFill>
            <a:srgbClr val="FFFFFF"/>
          </a:solidFill>
        </p:spPr>
        <p:txBody>
          <a:bodyPr vert="horz" wrap="square" lIns="0" tIns="320675" rIns="0" bIns="0" rtlCol="0">
            <a:spAutoFit/>
          </a:bodyPr>
          <a:lstStyle/>
          <a:p>
            <a:pPr marL="292735" marR="599440">
              <a:lnSpc>
                <a:spcPct val="116700"/>
              </a:lnSpc>
              <a:spcBef>
                <a:spcPts val="2525"/>
              </a:spcBef>
            </a:pPr>
            <a:r>
              <a:rPr sz="3000" spc="35" dirty="0">
                <a:solidFill>
                  <a:srgbClr val="212121"/>
                </a:solidFill>
                <a:latin typeface="Trebuchet MS"/>
                <a:cs typeface="Trebuchet MS"/>
              </a:rPr>
              <a:t>Enter </a:t>
            </a:r>
            <a:r>
              <a:rPr sz="3000" spc="40" dirty="0">
                <a:solidFill>
                  <a:srgbClr val="212121"/>
                </a:solidFill>
                <a:latin typeface="Trebuchet MS"/>
                <a:cs typeface="Trebuchet MS"/>
              </a:rPr>
              <a:t> </a:t>
            </a:r>
            <a:r>
              <a:rPr sz="3000" spc="45" dirty="0">
                <a:solidFill>
                  <a:srgbClr val="212121"/>
                </a:solidFill>
                <a:latin typeface="Trebuchet MS"/>
                <a:cs typeface="Trebuchet MS"/>
              </a:rPr>
              <a:t>beneficiary's  </a:t>
            </a:r>
            <a:r>
              <a:rPr sz="3000" dirty="0">
                <a:solidFill>
                  <a:srgbClr val="212121"/>
                </a:solidFill>
                <a:latin typeface="Trebuchet MS"/>
                <a:cs typeface="Trebuchet MS"/>
              </a:rPr>
              <a:t>10 </a:t>
            </a:r>
            <a:r>
              <a:rPr sz="3000" spc="35" dirty="0">
                <a:solidFill>
                  <a:srgbClr val="212121"/>
                </a:solidFill>
                <a:latin typeface="Trebuchet MS"/>
                <a:cs typeface="Trebuchet MS"/>
              </a:rPr>
              <a:t>digits </a:t>
            </a:r>
            <a:r>
              <a:rPr sz="3000" spc="40" dirty="0">
                <a:solidFill>
                  <a:srgbClr val="212121"/>
                </a:solidFill>
                <a:latin typeface="Trebuchet MS"/>
                <a:cs typeface="Trebuchet MS"/>
              </a:rPr>
              <a:t> </a:t>
            </a:r>
            <a:r>
              <a:rPr sz="3000" spc="80" dirty="0">
                <a:solidFill>
                  <a:srgbClr val="212121"/>
                </a:solidFill>
                <a:latin typeface="Trebuchet MS"/>
                <a:cs typeface="Trebuchet MS"/>
              </a:rPr>
              <a:t>mobile </a:t>
            </a:r>
            <a:r>
              <a:rPr sz="3000" spc="85" dirty="0">
                <a:solidFill>
                  <a:srgbClr val="212121"/>
                </a:solidFill>
                <a:latin typeface="Trebuchet MS"/>
                <a:cs typeface="Trebuchet MS"/>
              </a:rPr>
              <a:t> </a:t>
            </a:r>
            <a:r>
              <a:rPr sz="3000" spc="125" dirty="0">
                <a:solidFill>
                  <a:srgbClr val="212121"/>
                </a:solidFill>
                <a:latin typeface="Trebuchet MS"/>
                <a:cs typeface="Trebuchet MS"/>
              </a:rPr>
              <a:t>number</a:t>
            </a:r>
            <a:endParaRPr sz="3000">
              <a:latin typeface="Trebuchet MS"/>
              <a:cs typeface="Trebuchet MS"/>
            </a:endParaRPr>
          </a:p>
        </p:txBody>
      </p:sp>
      <p:sp>
        <p:nvSpPr>
          <p:cNvPr id="32" name="object 32"/>
          <p:cNvSpPr/>
          <p:nvPr/>
        </p:nvSpPr>
        <p:spPr>
          <a:xfrm>
            <a:off x="4430991" y="5802604"/>
            <a:ext cx="929640" cy="752475"/>
          </a:xfrm>
          <a:custGeom>
            <a:avLst/>
            <a:gdLst/>
            <a:ahLst/>
            <a:cxnLst/>
            <a:rect l="l" t="t" r="r" b="b"/>
            <a:pathLst>
              <a:path w="929639" h="752475">
                <a:moveTo>
                  <a:pt x="929640" y="376224"/>
                </a:moveTo>
                <a:lnTo>
                  <a:pt x="515454" y="0"/>
                </a:lnTo>
                <a:lnTo>
                  <a:pt x="504469" y="0"/>
                </a:lnTo>
                <a:lnTo>
                  <a:pt x="502564" y="0"/>
                </a:lnTo>
                <a:lnTo>
                  <a:pt x="414185" y="0"/>
                </a:lnTo>
                <a:lnTo>
                  <a:pt x="412369" y="0"/>
                </a:lnTo>
                <a:lnTo>
                  <a:pt x="0" y="0"/>
                </a:lnTo>
                <a:lnTo>
                  <a:pt x="412369" y="374586"/>
                </a:lnTo>
                <a:lnTo>
                  <a:pt x="412369" y="377875"/>
                </a:lnTo>
                <a:lnTo>
                  <a:pt x="0" y="752449"/>
                </a:lnTo>
                <a:lnTo>
                  <a:pt x="412369" y="752449"/>
                </a:lnTo>
                <a:lnTo>
                  <a:pt x="414185" y="752449"/>
                </a:lnTo>
                <a:lnTo>
                  <a:pt x="502564" y="752449"/>
                </a:lnTo>
                <a:lnTo>
                  <a:pt x="504469" y="752449"/>
                </a:lnTo>
                <a:lnTo>
                  <a:pt x="515454" y="752449"/>
                </a:lnTo>
                <a:lnTo>
                  <a:pt x="929640" y="376224"/>
                </a:lnTo>
                <a:close/>
              </a:path>
            </a:pathLst>
          </a:custGeom>
          <a:solidFill>
            <a:srgbClr val="D9D9D9"/>
          </a:solidFill>
        </p:spPr>
        <p:txBody>
          <a:bodyPr wrap="square" lIns="0" tIns="0" rIns="0" bIns="0" rtlCol="0"/>
          <a:lstStyle/>
          <a:p>
            <a:endParaRPr/>
          </a:p>
        </p:txBody>
      </p:sp>
      <p:sp>
        <p:nvSpPr>
          <p:cNvPr id="33" name="object 33"/>
          <p:cNvSpPr/>
          <p:nvPr/>
        </p:nvSpPr>
        <p:spPr>
          <a:xfrm>
            <a:off x="8688666" y="5821654"/>
            <a:ext cx="929640" cy="752475"/>
          </a:xfrm>
          <a:custGeom>
            <a:avLst/>
            <a:gdLst/>
            <a:ahLst/>
            <a:cxnLst/>
            <a:rect l="l" t="t" r="r" b="b"/>
            <a:pathLst>
              <a:path w="929640" h="752475">
                <a:moveTo>
                  <a:pt x="929640" y="376224"/>
                </a:moveTo>
                <a:lnTo>
                  <a:pt x="515454" y="0"/>
                </a:lnTo>
                <a:lnTo>
                  <a:pt x="504469" y="0"/>
                </a:lnTo>
                <a:lnTo>
                  <a:pt x="502564" y="0"/>
                </a:lnTo>
                <a:lnTo>
                  <a:pt x="414185" y="0"/>
                </a:lnTo>
                <a:lnTo>
                  <a:pt x="412369" y="0"/>
                </a:lnTo>
                <a:lnTo>
                  <a:pt x="0" y="0"/>
                </a:lnTo>
                <a:lnTo>
                  <a:pt x="412369" y="374586"/>
                </a:lnTo>
                <a:lnTo>
                  <a:pt x="412369" y="377875"/>
                </a:lnTo>
                <a:lnTo>
                  <a:pt x="0" y="752449"/>
                </a:lnTo>
                <a:lnTo>
                  <a:pt x="412369" y="752449"/>
                </a:lnTo>
                <a:lnTo>
                  <a:pt x="414185" y="752449"/>
                </a:lnTo>
                <a:lnTo>
                  <a:pt x="502564" y="752449"/>
                </a:lnTo>
                <a:lnTo>
                  <a:pt x="504469" y="752449"/>
                </a:lnTo>
                <a:lnTo>
                  <a:pt x="515454" y="752449"/>
                </a:lnTo>
                <a:lnTo>
                  <a:pt x="929640" y="376224"/>
                </a:lnTo>
                <a:close/>
              </a:path>
            </a:pathLst>
          </a:custGeom>
          <a:solidFill>
            <a:srgbClr val="D9D9D9"/>
          </a:solidFill>
        </p:spPr>
        <p:txBody>
          <a:bodyPr wrap="square" lIns="0" tIns="0" rIns="0" bIns="0" rtlCol="0"/>
          <a:lstStyle/>
          <a:p>
            <a:endParaRPr/>
          </a:p>
        </p:txBody>
      </p:sp>
      <p:sp>
        <p:nvSpPr>
          <p:cNvPr id="34" name="object 34"/>
          <p:cNvSpPr/>
          <p:nvPr/>
        </p:nvSpPr>
        <p:spPr>
          <a:xfrm>
            <a:off x="12889230" y="5831179"/>
            <a:ext cx="929640" cy="752475"/>
          </a:xfrm>
          <a:custGeom>
            <a:avLst/>
            <a:gdLst/>
            <a:ahLst/>
            <a:cxnLst/>
            <a:rect l="l" t="t" r="r" b="b"/>
            <a:pathLst>
              <a:path w="929640" h="752475">
                <a:moveTo>
                  <a:pt x="929640" y="376224"/>
                </a:moveTo>
                <a:lnTo>
                  <a:pt x="515454" y="0"/>
                </a:lnTo>
                <a:lnTo>
                  <a:pt x="504469" y="0"/>
                </a:lnTo>
                <a:lnTo>
                  <a:pt x="502564" y="0"/>
                </a:lnTo>
                <a:lnTo>
                  <a:pt x="414185" y="0"/>
                </a:lnTo>
                <a:lnTo>
                  <a:pt x="412356" y="0"/>
                </a:lnTo>
                <a:lnTo>
                  <a:pt x="0" y="0"/>
                </a:lnTo>
                <a:lnTo>
                  <a:pt x="412356" y="374573"/>
                </a:lnTo>
                <a:lnTo>
                  <a:pt x="412356" y="377888"/>
                </a:lnTo>
                <a:lnTo>
                  <a:pt x="0" y="752449"/>
                </a:lnTo>
                <a:lnTo>
                  <a:pt x="412356" y="752449"/>
                </a:lnTo>
                <a:lnTo>
                  <a:pt x="414185" y="752449"/>
                </a:lnTo>
                <a:lnTo>
                  <a:pt x="502564" y="752449"/>
                </a:lnTo>
                <a:lnTo>
                  <a:pt x="504469" y="752449"/>
                </a:lnTo>
                <a:lnTo>
                  <a:pt x="515454" y="752449"/>
                </a:lnTo>
                <a:lnTo>
                  <a:pt x="929640" y="376224"/>
                </a:lnTo>
                <a:close/>
              </a:path>
            </a:pathLst>
          </a:custGeom>
          <a:solidFill>
            <a:srgbClr val="D9D9D9"/>
          </a:solidFill>
        </p:spPr>
        <p:txBody>
          <a:bodyPr wrap="square" lIns="0" tIns="0" rIns="0" bIns="0" rtlCol="0"/>
          <a:lstStyle/>
          <a:p>
            <a:endParaRPr/>
          </a:p>
        </p:txBody>
      </p:sp>
      <p:sp>
        <p:nvSpPr>
          <p:cNvPr id="36" name="Slide Number Placeholder 35"/>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55</a:t>
            </a:fld>
            <a:endParaRPr lang="en-IN"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114810" y="2009407"/>
            <a:ext cx="11894497" cy="708527"/>
          </a:xfrm>
          <a:prstGeom prst="rect">
            <a:avLst/>
          </a:prstGeom>
        </p:spPr>
        <p:txBody>
          <a:bodyPr vert="horz" wrap="square" lIns="0" tIns="15875" rIns="0" bIns="0" rtlCol="0">
            <a:spAutoFit/>
          </a:bodyPr>
          <a:lstStyle/>
          <a:p>
            <a:pPr marL="12700">
              <a:lnSpc>
                <a:spcPct val="100000"/>
              </a:lnSpc>
              <a:spcBef>
                <a:spcPts val="125"/>
              </a:spcBef>
            </a:pPr>
            <a:r>
              <a:rPr sz="4500" b="1" spc="315" dirty="0">
                <a:solidFill>
                  <a:srgbClr val="28CCB9"/>
                </a:solidFill>
                <a:latin typeface="Georgia" panose="02040502050405020303" pitchFamily="18" charset="0"/>
                <a:cs typeface="Trebuchet MS"/>
              </a:rPr>
              <a:t>TRANSFER</a:t>
            </a:r>
            <a:r>
              <a:rPr sz="4500" b="1" spc="-165" dirty="0">
                <a:solidFill>
                  <a:srgbClr val="28CCB9"/>
                </a:solidFill>
                <a:latin typeface="Georgia" panose="02040502050405020303" pitchFamily="18" charset="0"/>
                <a:cs typeface="Trebuchet MS"/>
              </a:rPr>
              <a:t> </a:t>
            </a:r>
            <a:r>
              <a:rPr sz="4500" b="1" spc="345" dirty="0">
                <a:solidFill>
                  <a:srgbClr val="28CCB9"/>
                </a:solidFill>
                <a:latin typeface="Georgia" panose="02040502050405020303" pitchFamily="18" charset="0"/>
                <a:cs typeface="Trebuchet MS"/>
              </a:rPr>
              <a:t>MONEY</a:t>
            </a:r>
            <a:r>
              <a:rPr sz="4500" b="1" spc="-160" dirty="0">
                <a:solidFill>
                  <a:srgbClr val="28CCB9"/>
                </a:solidFill>
                <a:latin typeface="Georgia" panose="02040502050405020303" pitchFamily="18" charset="0"/>
                <a:cs typeface="Trebuchet MS"/>
              </a:rPr>
              <a:t> </a:t>
            </a:r>
            <a:r>
              <a:rPr sz="4500" b="1" spc="375" dirty="0">
                <a:solidFill>
                  <a:srgbClr val="28CCB9"/>
                </a:solidFill>
                <a:latin typeface="Georgia" panose="02040502050405020303" pitchFamily="18" charset="0"/>
                <a:cs typeface="Trebuchet MS"/>
              </a:rPr>
              <a:t>USING</a:t>
            </a:r>
            <a:r>
              <a:rPr sz="4500" b="1" spc="-160" dirty="0">
                <a:solidFill>
                  <a:srgbClr val="28CCB9"/>
                </a:solidFill>
                <a:latin typeface="Georgia" panose="02040502050405020303" pitchFamily="18" charset="0"/>
                <a:cs typeface="Trebuchet MS"/>
              </a:rPr>
              <a:t> </a:t>
            </a:r>
            <a:r>
              <a:rPr sz="4500" b="1" spc="475" dirty="0">
                <a:solidFill>
                  <a:srgbClr val="28CCB9"/>
                </a:solidFill>
                <a:latin typeface="Georgia" panose="02040502050405020303" pitchFamily="18" charset="0"/>
                <a:cs typeface="Trebuchet MS"/>
              </a:rPr>
              <a:t>USSD</a:t>
            </a:r>
            <a:endParaRPr sz="4500" dirty="0">
              <a:latin typeface="Georgia" panose="02040502050405020303" pitchFamily="18" charset="0"/>
              <a:cs typeface="Trebuchet MS"/>
            </a:endParaRPr>
          </a:p>
        </p:txBody>
      </p:sp>
      <p:sp>
        <p:nvSpPr>
          <p:cNvPr id="3" name="object 3"/>
          <p:cNvSpPr txBox="1">
            <a:spLocks noGrp="1"/>
          </p:cNvSpPr>
          <p:nvPr>
            <p:ph type="title"/>
          </p:nvPr>
        </p:nvSpPr>
        <p:spPr>
          <a:xfrm>
            <a:off x="4557849" y="190500"/>
            <a:ext cx="8458200" cy="1627369"/>
          </a:xfrm>
          <a:prstGeom prst="rect">
            <a:avLst/>
          </a:prstGeom>
        </p:spPr>
        <p:txBody>
          <a:bodyPr vert="horz" wrap="square" lIns="0" tIns="11430" rIns="0" bIns="0" rtlCol="0">
            <a:spAutoFit/>
          </a:bodyPr>
          <a:lstStyle/>
          <a:p>
            <a:pPr marL="12700">
              <a:lnSpc>
                <a:spcPct val="100000"/>
              </a:lnSpc>
              <a:spcBef>
                <a:spcPts val="90"/>
              </a:spcBef>
            </a:pPr>
            <a:r>
              <a:rPr sz="8000" b="1" spc="3060" dirty="0">
                <a:solidFill>
                  <a:srgbClr val="D9D9D9"/>
                </a:solidFill>
                <a:latin typeface="Georgia" panose="02040502050405020303" pitchFamily="18" charset="0"/>
              </a:rPr>
              <a:t>HOW</a:t>
            </a:r>
            <a:r>
              <a:rPr sz="10500" b="1" spc="1285" dirty="0">
                <a:solidFill>
                  <a:srgbClr val="D9D9D9"/>
                </a:solidFill>
                <a:latin typeface="Trebuchet MS"/>
                <a:cs typeface="Trebuchet MS"/>
              </a:rPr>
              <a:t> </a:t>
            </a:r>
            <a:r>
              <a:rPr sz="8000" b="1" spc="3060" dirty="0">
                <a:solidFill>
                  <a:srgbClr val="D9D9D9"/>
                </a:solidFill>
                <a:latin typeface="Georgia" panose="02040502050405020303" pitchFamily="18" charset="0"/>
              </a:rPr>
              <a:t>TO</a:t>
            </a:r>
          </a:p>
        </p:txBody>
      </p:sp>
      <p:grpSp>
        <p:nvGrpSpPr>
          <p:cNvPr id="4" name="object 4"/>
          <p:cNvGrpSpPr/>
          <p:nvPr/>
        </p:nvGrpSpPr>
        <p:grpSpPr>
          <a:xfrm>
            <a:off x="1190187" y="3122714"/>
            <a:ext cx="3220720" cy="6099175"/>
            <a:chOff x="1190187" y="3122714"/>
            <a:chExt cx="3220720" cy="6099175"/>
          </a:xfrm>
        </p:grpSpPr>
        <p:pic>
          <p:nvPicPr>
            <p:cNvPr id="5" name="object 5"/>
            <p:cNvPicPr/>
            <p:nvPr/>
          </p:nvPicPr>
          <p:blipFill>
            <a:blip r:embed="rId2" cstate="print"/>
            <a:stretch>
              <a:fillRect/>
            </a:stretch>
          </p:blipFill>
          <p:spPr>
            <a:xfrm>
              <a:off x="1190187" y="3122714"/>
              <a:ext cx="3220228" cy="6099052"/>
            </a:xfrm>
            <a:prstGeom prst="rect">
              <a:avLst/>
            </a:prstGeom>
          </p:spPr>
        </p:pic>
        <p:sp>
          <p:nvSpPr>
            <p:cNvPr id="6" name="object 6"/>
            <p:cNvSpPr/>
            <p:nvPr/>
          </p:nvSpPr>
          <p:spPr>
            <a:xfrm>
              <a:off x="1204616" y="3137143"/>
              <a:ext cx="3191510" cy="6070600"/>
            </a:xfrm>
            <a:custGeom>
              <a:avLst/>
              <a:gdLst/>
              <a:ahLst/>
              <a:cxnLst/>
              <a:rect l="l" t="t" r="r" b="b"/>
              <a:pathLst>
                <a:path w="3191510" h="6070600">
                  <a:moveTo>
                    <a:pt x="2848816" y="6070316"/>
                  </a:moveTo>
                  <a:lnTo>
                    <a:pt x="342675" y="6070316"/>
                  </a:lnTo>
                  <a:lnTo>
                    <a:pt x="308920" y="6068686"/>
                  </a:lnTo>
                  <a:lnTo>
                    <a:pt x="243352" y="6055645"/>
                  </a:lnTo>
                  <a:lnTo>
                    <a:pt x="180976" y="6029810"/>
                  </a:lnTo>
                  <a:lnTo>
                    <a:pt x="125390" y="5992668"/>
                  </a:lnTo>
                  <a:lnTo>
                    <a:pt x="77648" y="5944926"/>
                  </a:lnTo>
                  <a:lnTo>
                    <a:pt x="40505" y="5889340"/>
                  </a:lnTo>
                  <a:lnTo>
                    <a:pt x="14671" y="5826964"/>
                  </a:lnTo>
                  <a:lnTo>
                    <a:pt x="1630" y="5761396"/>
                  </a:lnTo>
                  <a:lnTo>
                    <a:pt x="0" y="5727640"/>
                  </a:lnTo>
                  <a:lnTo>
                    <a:pt x="0" y="342675"/>
                  </a:lnTo>
                  <a:lnTo>
                    <a:pt x="6520" y="275811"/>
                  </a:lnTo>
                  <a:lnTo>
                    <a:pt x="26082" y="211543"/>
                  </a:lnTo>
                  <a:lnTo>
                    <a:pt x="57694" y="152259"/>
                  </a:lnTo>
                  <a:lnTo>
                    <a:pt x="100366" y="100366"/>
                  </a:lnTo>
                  <a:lnTo>
                    <a:pt x="152259" y="57694"/>
                  </a:lnTo>
                  <a:lnTo>
                    <a:pt x="211543" y="26082"/>
                  </a:lnTo>
                  <a:lnTo>
                    <a:pt x="275811" y="6520"/>
                  </a:lnTo>
                  <a:lnTo>
                    <a:pt x="342675" y="0"/>
                  </a:lnTo>
                  <a:lnTo>
                    <a:pt x="2848816" y="0"/>
                  </a:lnTo>
                  <a:lnTo>
                    <a:pt x="2915680" y="6520"/>
                  </a:lnTo>
                  <a:lnTo>
                    <a:pt x="2979949" y="26082"/>
                  </a:lnTo>
                  <a:lnTo>
                    <a:pt x="3039228" y="57694"/>
                  </a:lnTo>
                  <a:lnTo>
                    <a:pt x="3091125" y="100366"/>
                  </a:lnTo>
                  <a:lnTo>
                    <a:pt x="3133798" y="152259"/>
                  </a:lnTo>
                  <a:lnTo>
                    <a:pt x="3165410" y="211543"/>
                  </a:lnTo>
                  <a:lnTo>
                    <a:pt x="3184972" y="275811"/>
                  </a:lnTo>
                  <a:lnTo>
                    <a:pt x="3191492" y="342675"/>
                  </a:lnTo>
                  <a:lnTo>
                    <a:pt x="3191492" y="5727640"/>
                  </a:lnTo>
                  <a:lnTo>
                    <a:pt x="3184972" y="5794504"/>
                  </a:lnTo>
                  <a:lnTo>
                    <a:pt x="3165410" y="5858773"/>
                  </a:lnTo>
                  <a:lnTo>
                    <a:pt x="3133798" y="5918057"/>
                  </a:lnTo>
                  <a:lnTo>
                    <a:pt x="3091125" y="5969949"/>
                  </a:lnTo>
                  <a:lnTo>
                    <a:pt x="3039228" y="6012622"/>
                  </a:lnTo>
                  <a:lnTo>
                    <a:pt x="2979949" y="6044234"/>
                  </a:lnTo>
                  <a:lnTo>
                    <a:pt x="2915680" y="6063796"/>
                  </a:lnTo>
                  <a:lnTo>
                    <a:pt x="2848816" y="6070316"/>
                  </a:lnTo>
                  <a:close/>
                </a:path>
              </a:pathLst>
            </a:custGeom>
            <a:solidFill>
              <a:srgbClr val="000000"/>
            </a:solidFill>
          </p:spPr>
          <p:txBody>
            <a:bodyPr wrap="square" lIns="0" tIns="0" rIns="0" bIns="0" rtlCol="0"/>
            <a:lstStyle/>
            <a:p>
              <a:endParaRPr/>
            </a:p>
          </p:txBody>
        </p:sp>
        <p:sp>
          <p:nvSpPr>
            <p:cNvPr id="7" name="object 7"/>
            <p:cNvSpPr/>
            <p:nvPr/>
          </p:nvSpPr>
          <p:spPr>
            <a:xfrm>
              <a:off x="2501137" y="3386353"/>
              <a:ext cx="598805" cy="5774690"/>
            </a:xfrm>
            <a:custGeom>
              <a:avLst/>
              <a:gdLst/>
              <a:ahLst/>
              <a:cxnLst/>
              <a:rect l="l" t="t" r="r" b="b"/>
              <a:pathLst>
                <a:path w="598805" h="5774690">
                  <a:moveTo>
                    <a:pt x="516140" y="5557355"/>
                  </a:moveTo>
                  <a:lnTo>
                    <a:pt x="512013" y="5515064"/>
                  </a:lnTo>
                  <a:lnTo>
                    <a:pt x="499630" y="5474398"/>
                  </a:lnTo>
                  <a:lnTo>
                    <a:pt x="479640" y="5436895"/>
                  </a:lnTo>
                  <a:lnTo>
                    <a:pt x="452640" y="5404066"/>
                  </a:lnTo>
                  <a:lnTo>
                    <a:pt x="419823" y="5377078"/>
                  </a:lnTo>
                  <a:lnTo>
                    <a:pt x="382320" y="5357076"/>
                  </a:lnTo>
                  <a:lnTo>
                    <a:pt x="341668" y="5344706"/>
                  </a:lnTo>
                  <a:lnTo>
                    <a:pt x="299364" y="5340578"/>
                  </a:lnTo>
                  <a:lnTo>
                    <a:pt x="278015" y="5341607"/>
                  </a:lnTo>
                  <a:lnTo>
                    <a:pt x="236537" y="5349862"/>
                  </a:lnTo>
                  <a:lnTo>
                    <a:pt x="197078" y="5366207"/>
                  </a:lnTo>
                  <a:lnTo>
                    <a:pt x="161912" y="5389702"/>
                  </a:lnTo>
                  <a:lnTo>
                    <a:pt x="131711" y="5419903"/>
                  </a:lnTo>
                  <a:lnTo>
                    <a:pt x="108216" y="5455069"/>
                  </a:lnTo>
                  <a:lnTo>
                    <a:pt x="91871" y="5494528"/>
                  </a:lnTo>
                  <a:lnTo>
                    <a:pt x="83616" y="5536006"/>
                  </a:lnTo>
                  <a:lnTo>
                    <a:pt x="82588" y="5557355"/>
                  </a:lnTo>
                  <a:lnTo>
                    <a:pt x="83616" y="5578716"/>
                  </a:lnTo>
                  <a:lnTo>
                    <a:pt x="91871" y="5620182"/>
                  </a:lnTo>
                  <a:lnTo>
                    <a:pt x="108216" y="5659640"/>
                  </a:lnTo>
                  <a:lnTo>
                    <a:pt x="131711" y="5694807"/>
                  </a:lnTo>
                  <a:lnTo>
                    <a:pt x="161912" y="5725020"/>
                  </a:lnTo>
                  <a:lnTo>
                    <a:pt x="197078" y="5748502"/>
                  </a:lnTo>
                  <a:lnTo>
                    <a:pt x="236537" y="5764847"/>
                  </a:lnTo>
                  <a:lnTo>
                    <a:pt x="278015" y="5773102"/>
                  </a:lnTo>
                  <a:lnTo>
                    <a:pt x="299364" y="5774131"/>
                  </a:lnTo>
                  <a:lnTo>
                    <a:pt x="320725" y="5773102"/>
                  </a:lnTo>
                  <a:lnTo>
                    <a:pt x="362191" y="5764847"/>
                  </a:lnTo>
                  <a:lnTo>
                    <a:pt x="401650" y="5748502"/>
                  </a:lnTo>
                  <a:lnTo>
                    <a:pt x="436816" y="5725020"/>
                  </a:lnTo>
                  <a:lnTo>
                    <a:pt x="467017" y="5694807"/>
                  </a:lnTo>
                  <a:lnTo>
                    <a:pt x="490512" y="5659640"/>
                  </a:lnTo>
                  <a:lnTo>
                    <a:pt x="506857" y="5620182"/>
                  </a:lnTo>
                  <a:lnTo>
                    <a:pt x="515112" y="5578716"/>
                  </a:lnTo>
                  <a:lnTo>
                    <a:pt x="516140" y="5557355"/>
                  </a:lnTo>
                  <a:close/>
                </a:path>
                <a:path w="598805" h="5774690">
                  <a:moveTo>
                    <a:pt x="598385" y="0"/>
                  </a:moveTo>
                  <a:lnTo>
                    <a:pt x="0" y="0"/>
                  </a:lnTo>
                  <a:lnTo>
                    <a:pt x="0" y="43662"/>
                  </a:lnTo>
                  <a:lnTo>
                    <a:pt x="598385" y="43662"/>
                  </a:lnTo>
                  <a:lnTo>
                    <a:pt x="598385" y="0"/>
                  </a:lnTo>
                  <a:close/>
                </a:path>
              </a:pathLst>
            </a:custGeom>
            <a:solidFill>
              <a:srgbClr val="FFFFFF"/>
            </a:solidFill>
          </p:spPr>
          <p:txBody>
            <a:bodyPr wrap="square" lIns="0" tIns="0" rIns="0" bIns="0" rtlCol="0"/>
            <a:lstStyle/>
            <a:p>
              <a:endParaRPr/>
            </a:p>
          </p:txBody>
        </p:sp>
        <p:pic>
          <p:nvPicPr>
            <p:cNvPr id="8" name="object 8"/>
            <p:cNvPicPr/>
            <p:nvPr/>
          </p:nvPicPr>
          <p:blipFill>
            <a:blip r:embed="rId3" cstate="print"/>
            <a:stretch>
              <a:fillRect/>
            </a:stretch>
          </p:blipFill>
          <p:spPr>
            <a:xfrm>
              <a:off x="2689844" y="8832551"/>
              <a:ext cx="222169" cy="222169"/>
            </a:xfrm>
            <a:prstGeom prst="rect">
              <a:avLst/>
            </a:prstGeom>
          </p:spPr>
        </p:pic>
      </p:grpSp>
      <p:sp>
        <p:nvSpPr>
          <p:cNvPr id="9" name="object 9"/>
          <p:cNvSpPr txBox="1"/>
          <p:nvPr/>
        </p:nvSpPr>
        <p:spPr>
          <a:xfrm>
            <a:off x="1240322" y="3679330"/>
            <a:ext cx="3120390" cy="4986020"/>
          </a:xfrm>
          <a:prstGeom prst="rect">
            <a:avLst/>
          </a:prstGeom>
          <a:solidFill>
            <a:srgbClr val="FFFFFF"/>
          </a:solidFill>
        </p:spPr>
        <p:txBody>
          <a:bodyPr vert="horz" wrap="square" lIns="0" tIns="320675" rIns="0" bIns="0" rtlCol="0">
            <a:spAutoFit/>
          </a:bodyPr>
          <a:lstStyle/>
          <a:p>
            <a:pPr marL="273685" marR="433705">
              <a:lnSpc>
                <a:spcPct val="116700"/>
              </a:lnSpc>
              <a:spcBef>
                <a:spcPts val="2525"/>
              </a:spcBef>
            </a:pPr>
            <a:r>
              <a:rPr sz="3000" spc="35" dirty="0">
                <a:solidFill>
                  <a:srgbClr val="212121"/>
                </a:solidFill>
                <a:latin typeface="Trebuchet MS"/>
                <a:cs typeface="Trebuchet MS"/>
              </a:rPr>
              <a:t>Enter </a:t>
            </a:r>
            <a:r>
              <a:rPr sz="3000" spc="40" dirty="0">
                <a:solidFill>
                  <a:srgbClr val="212121"/>
                </a:solidFill>
                <a:latin typeface="Trebuchet MS"/>
                <a:cs typeface="Trebuchet MS"/>
              </a:rPr>
              <a:t> </a:t>
            </a:r>
            <a:r>
              <a:rPr sz="3000" spc="50" dirty="0">
                <a:solidFill>
                  <a:srgbClr val="212121"/>
                </a:solidFill>
                <a:latin typeface="Trebuchet MS"/>
                <a:cs typeface="Trebuchet MS"/>
              </a:rPr>
              <a:t>beneficiary's </a:t>
            </a:r>
            <a:r>
              <a:rPr sz="3000" spc="55" dirty="0">
                <a:solidFill>
                  <a:srgbClr val="212121"/>
                </a:solidFill>
                <a:latin typeface="Trebuchet MS"/>
                <a:cs typeface="Trebuchet MS"/>
              </a:rPr>
              <a:t> </a:t>
            </a:r>
            <a:r>
              <a:rPr sz="3000" spc="85" dirty="0">
                <a:solidFill>
                  <a:srgbClr val="212121"/>
                </a:solidFill>
                <a:latin typeface="Trebuchet MS"/>
                <a:cs typeface="Trebuchet MS"/>
              </a:rPr>
              <a:t>7</a:t>
            </a:r>
            <a:r>
              <a:rPr sz="3000" spc="-180" dirty="0">
                <a:solidFill>
                  <a:srgbClr val="212121"/>
                </a:solidFill>
                <a:latin typeface="Trebuchet MS"/>
                <a:cs typeface="Trebuchet MS"/>
              </a:rPr>
              <a:t> </a:t>
            </a:r>
            <a:r>
              <a:rPr sz="3000" spc="35" dirty="0">
                <a:solidFill>
                  <a:srgbClr val="212121"/>
                </a:solidFill>
                <a:latin typeface="Trebuchet MS"/>
                <a:cs typeface="Trebuchet MS"/>
              </a:rPr>
              <a:t>digits</a:t>
            </a:r>
            <a:r>
              <a:rPr sz="3000" spc="-180" dirty="0">
                <a:solidFill>
                  <a:srgbClr val="212121"/>
                </a:solidFill>
                <a:latin typeface="Trebuchet MS"/>
                <a:cs typeface="Trebuchet MS"/>
              </a:rPr>
              <a:t> </a:t>
            </a:r>
            <a:r>
              <a:rPr sz="3000" spc="320" dirty="0">
                <a:solidFill>
                  <a:srgbClr val="212121"/>
                </a:solidFill>
                <a:latin typeface="Trebuchet MS"/>
                <a:cs typeface="Trebuchet MS"/>
              </a:rPr>
              <a:t>MMID</a:t>
            </a:r>
            <a:endParaRPr sz="3000">
              <a:latin typeface="Trebuchet MS"/>
              <a:cs typeface="Trebuchet MS"/>
            </a:endParaRPr>
          </a:p>
        </p:txBody>
      </p:sp>
      <p:grpSp>
        <p:nvGrpSpPr>
          <p:cNvPr id="10" name="object 10"/>
          <p:cNvGrpSpPr/>
          <p:nvPr/>
        </p:nvGrpSpPr>
        <p:grpSpPr>
          <a:xfrm>
            <a:off x="5419287" y="3141764"/>
            <a:ext cx="3220720" cy="6099175"/>
            <a:chOff x="5419287" y="3141764"/>
            <a:chExt cx="3220720" cy="6099175"/>
          </a:xfrm>
        </p:grpSpPr>
        <p:pic>
          <p:nvPicPr>
            <p:cNvPr id="11" name="object 11"/>
            <p:cNvPicPr/>
            <p:nvPr/>
          </p:nvPicPr>
          <p:blipFill>
            <a:blip r:embed="rId4" cstate="print"/>
            <a:stretch>
              <a:fillRect/>
            </a:stretch>
          </p:blipFill>
          <p:spPr>
            <a:xfrm>
              <a:off x="5419287" y="3141764"/>
              <a:ext cx="3220228" cy="6099052"/>
            </a:xfrm>
            <a:prstGeom prst="rect">
              <a:avLst/>
            </a:prstGeom>
          </p:spPr>
        </p:pic>
        <p:sp>
          <p:nvSpPr>
            <p:cNvPr id="12" name="object 12"/>
            <p:cNvSpPr/>
            <p:nvPr/>
          </p:nvSpPr>
          <p:spPr>
            <a:xfrm>
              <a:off x="5433716" y="3156193"/>
              <a:ext cx="3191510" cy="6070600"/>
            </a:xfrm>
            <a:custGeom>
              <a:avLst/>
              <a:gdLst/>
              <a:ahLst/>
              <a:cxnLst/>
              <a:rect l="l" t="t" r="r" b="b"/>
              <a:pathLst>
                <a:path w="3191509" h="6070600">
                  <a:moveTo>
                    <a:pt x="2848816" y="6070316"/>
                  </a:moveTo>
                  <a:lnTo>
                    <a:pt x="342675" y="6070316"/>
                  </a:lnTo>
                  <a:lnTo>
                    <a:pt x="308920" y="6068686"/>
                  </a:lnTo>
                  <a:lnTo>
                    <a:pt x="243352" y="6055645"/>
                  </a:lnTo>
                  <a:lnTo>
                    <a:pt x="180976" y="6029810"/>
                  </a:lnTo>
                  <a:lnTo>
                    <a:pt x="125390" y="5992668"/>
                  </a:lnTo>
                  <a:lnTo>
                    <a:pt x="77648" y="5944926"/>
                  </a:lnTo>
                  <a:lnTo>
                    <a:pt x="40505" y="5889340"/>
                  </a:lnTo>
                  <a:lnTo>
                    <a:pt x="14671" y="5826964"/>
                  </a:lnTo>
                  <a:lnTo>
                    <a:pt x="1630" y="5761396"/>
                  </a:lnTo>
                  <a:lnTo>
                    <a:pt x="0" y="5727640"/>
                  </a:lnTo>
                  <a:lnTo>
                    <a:pt x="0" y="342675"/>
                  </a:lnTo>
                  <a:lnTo>
                    <a:pt x="6520" y="275811"/>
                  </a:lnTo>
                  <a:lnTo>
                    <a:pt x="26082" y="211543"/>
                  </a:lnTo>
                  <a:lnTo>
                    <a:pt x="57694" y="152259"/>
                  </a:lnTo>
                  <a:lnTo>
                    <a:pt x="100366" y="100366"/>
                  </a:lnTo>
                  <a:lnTo>
                    <a:pt x="152259" y="57694"/>
                  </a:lnTo>
                  <a:lnTo>
                    <a:pt x="211543" y="26082"/>
                  </a:lnTo>
                  <a:lnTo>
                    <a:pt x="275811" y="6520"/>
                  </a:lnTo>
                  <a:lnTo>
                    <a:pt x="342675" y="0"/>
                  </a:lnTo>
                  <a:lnTo>
                    <a:pt x="2848816" y="0"/>
                  </a:lnTo>
                  <a:lnTo>
                    <a:pt x="2915680" y="6520"/>
                  </a:lnTo>
                  <a:lnTo>
                    <a:pt x="2979949" y="26082"/>
                  </a:lnTo>
                  <a:lnTo>
                    <a:pt x="3039228" y="57694"/>
                  </a:lnTo>
                  <a:lnTo>
                    <a:pt x="3091125" y="100366"/>
                  </a:lnTo>
                  <a:lnTo>
                    <a:pt x="3133798" y="152259"/>
                  </a:lnTo>
                  <a:lnTo>
                    <a:pt x="3165410" y="211543"/>
                  </a:lnTo>
                  <a:lnTo>
                    <a:pt x="3184972" y="275811"/>
                  </a:lnTo>
                  <a:lnTo>
                    <a:pt x="3191492" y="342675"/>
                  </a:lnTo>
                  <a:lnTo>
                    <a:pt x="3191492" y="5727640"/>
                  </a:lnTo>
                  <a:lnTo>
                    <a:pt x="3184972" y="5794504"/>
                  </a:lnTo>
                  <a:lnTo>
                    <a:pt x="3165410" y="5858773"/>
                  </a:lnTo>
                  <a:lnTo>
                    <a:pt x="3133798" y="5918057"/>
                  </a:lnTo>
                  <a:lnTo>
                    <a:pt x="3091125" y="5969949"/>
                  </a:lnTo>
                  <a:lnTo>
                    <a:pt x="3039228" y="6012622"/>
                  </a:lnTo>
                  <a:lnTo>
                    <a:pt x="2979949" y="6044234"/>
                  </a:lnTo>
                  <a:lnTo>
                    <a:pt x="2915680" y="6063796"/>
                  </a:lnTo>
                  <a:lnTo>
                    <a:pt x="2848816" y="6070316"/>
                  </a:lnTo>
                  <a:close/>
                </a:path>
              </a:pathLst>
            </a:custGeom>
            <a:solidFill>
              <a:srgbClr val="000000"/>
            </a:solidFill>
          </p:spPr>
          <p:txBody>
            <a:bodyPr wrap="square" lIns="0" tIns="0" rIns="0" bIns="0" rtlCol="0"/>
            <a:lstStyle/>
            <a:p>
              <a:endParaRPr/>
            </a:p>
          </p:txBody>
        </p:sp>
        <p:sp>
          <p:nvSpPr>
            <p:cNvPr id="13" name="object 13"/>
            <p:cNvSpPr/>
            <p:nvPr/>
          </p:nvSpPr>
          <p:spPr>
            <a:xfrm>
              <a:off x="6730237" y="3405403"/>
              <a:ext cx="598805" cy="5774690"/>
            </a:xfrm>
            <a:custGeom>
              <a:avLst/>
              <a:gdLst/>
              <a:ahLst/>
              <a:cxnLst/>
              <a:rect l="l" t="t" r="r" b="b"/>
              <a:pathLst>
                <a:path w="598804" h="5774690">
                  <a:moveTo>
                    <a:pt x="516140" y="5557355"/>
                  </a:moveTo>
                  <a:lnTo>
                    <a:pt x="512013" y="5515064"/>
                  </a:lnTo>
                  <a:lnTo>
                    <a:pt x="499630" y="5474398"/>
                  </a:lnTo>
                  <a:lnTo>
                    <a:pt x="479640" y="5436895"/>
                  </a:lnTo>
                  <a:lnTo>
                    <a:pt x="452640" y="5404066"/>
                  </a:lnTo>
                  <a:lnTo>
                    <a:pt x="419823" y="5377078"/>
                  </a:lnTo>
                  <a:lnTo>
                    <a:pt x="382320" y="5357076"/>
                  </a:lnTo>
                  <a:lnTo>
                    <a:pt x="341668" y="5344706"/>
                  </a:lnTo>
                  <a:lnTo>
                    <a:pt x="299364" y="5340578"/>
                  </a:lnTo>
                  <a:lnTo>
                    <a:pt x="278015" y="5341607"/>
                  </a:lnTo>
                  <a:lnTo>
                    <a:pt x="236537" y="5349862"/>
                  </a:lnTo>
                  <a:lnTo>
                    <a:pt x="197078" y="5366207"/>
                  </a:lnTo>
                  <a:lnTo>
                    <a:pt x="161912" y="5389702"/>
                  </a:lnTo>
                  <a:lnTo>
                    <a:pt x="131711" y="5419903"/>
                  </a:lnTo>
                  <a:lnTo>
                    <a:pt x="108216" y="5455069"/>
                  </a:lnTo>
                  <a:lnTo>
                    <a:pt x="91871" y="5494528"/>
                  </a:lnTo>
                  <a:lnTo>
                    <a:pt x="83616" y="5536006"/>
                  </a:lnTo>
                  <a:lnTo>
                    <a:pt x="82588" y="5557355"/>
                  </a:lnTo>
                  <a:lnTo>
                    <a:pt x="83616" y="5578716"/>
                  </a:lnTo>
                  <a:lnTo>
                    <a:pt x="91871" y="5620182"/>
                  </a:lnTo>
                  <a:lnTo>
                    <a:pt x="108216" y="5659640"/>
                  </a:lnTo>
                  <a:lnTo>
                    <a:pt x="131711" y="5694807"/>
                  </a:lnTo>
                  <a:lnTo>
                    <a:pt x="161912" y="5725020"/>
                  </a:lnTo>
                  <a:lnTo>
                    <a:pt x="197078" y="5748502"/>
                  </a:lnTo>
                  <a:lnTo>
                    <a:pt x="236537" y="5764847"/>
                  </a:lnTo>
                  <a:lnTo>
                    <a:pt x="278015" y="5773102"/>
                  </a:lnTo>
                  <a:lnTo>
                    <a:pt x="299364" y="5774131"/>
                  </a:lnTo>
                  <a:lnTo>
                    <a:pt x="320725" y="5773102"/>
                  </a:lnTo>
                  <a:lnTo>
                    <a:pt x="362191" y="5764847"/>
                  </a:lnTo>
                  <a:lnTo>
                    <a:pt x="401650" y="5748502"/>
                  </a:lnTo>
                  <a:lnTo>
                    <a:pt x="436816" y="5725020"/>
                  </a:lnTo>
                  <a:lnTo>
                    <a:pt x="467017" y="5694807"/>
                  </a:lnTo>
                  <a:lnTo>
                    <a:pt x="490512" y="5659640"/>
                  </a:lnTo>
                  <a:lnTo>
                    <a:pt x="506857" y="5620182"/>
                  </a:lnTo>
                  <a:lnTo>
                    <a:pt x="515112" y="5578716"/>
                  </a:lnTo>
                  <a:lnTo>
                    <a:pt x="516140" y="5557355"/>
                  </a:lnTo>
                  <a:close/>
                </a:path>
                <a:path w="598804" h="5774690">
                  <a:moveTo>
                    <a:pt x="598385" y="0"/>
                  </a:moveTo>
                  <a:lnTo>
                    <a:pt x="0" y="0"/>
                  </a:lnTo>
                  <a:lnTo>
                    <a:pt x="0" y="43662"/>
                  </a:lnTo>
                  <a:lnTo>
                    <a:pt x="598385" y="43662"/>
                  </a:lnTo>
                  <a:lnTo>
                    <a:pt x="598385" y="0"/>
                  </a:lnTo>
                  <a:close/>
                </a:path>
              </a:pathLst>
            </a:custGeom>
            <a:solidFill>
              <a:srgbClr val="FFFFFF"/>
            </a:solidFill>
          </p:spPr>
          <p:txBody>
            <a:bodyPr wrap="square" lIns="0" tIns="0" rIns="0" bIns="0" rtlCol="0"/>
            <a:lstStyle/>
            <a:p>
              <a:endParaRPr/>
            </a:p>
          </p:txBody>
        </p:sp>
        <p:pic>
          <p:nvPicPr>
            <p:cNvPr id="14" name="object 14"/>
            <p:cNvPicPr/>
            <p:nvPr/>
          </p:nvPicPr>
          <p:blipFill>
            <a:blip r:embed="rId5" cstate="print"/>
            <a:stretch>
              <a:fillRect/>
            </a:stretch>
          </p:blipFill>
          <p:spPr>
            <a:xfrm>
              <a:off x="6918944" y="8851601"/>
              <a:ext cx="222169" cy="222169"/>
            </a:xfrm>
            <a:prstGeom prst="rect">
              <a:avLst/>
            </a:prstGeom>
          </p:spPr>
        </p:pic>
      </p:grpSp>
      <p:grpSp>
        <p:nvGrpSpPr>
          <p:cNvPr id="15" name="object 15"/>
          <p:cNvGrpSpPr/>
          <p:nvPr/>
        </p:nvGrpSpPr>
        <p:grpSpPr>
          <a:xfrm>
            <a:off x="9610287" y="3141764"/>
            <a:ext cx="3220720" cy="6099175"/>
            <a:chOff x="9610287" y="3141764"/>
            <a:chExt cx="3220720" cy="6099175"/>
          </a:xfrm>
        </p:grpSpPr>
        <p:pic>
          <p:nvPicPr>
            <p:cNvPr id="16" name="object 16"/>
            <p:cNvPicPr/>
            <p:nvPr/>
          </p:nvPicPr>
          <p:blipFill>
            <a:blip r:embed="rId6" cstate="print"/>
            <a:stretch>
              <a:fillRect/>
            </a:stretch>
          </p:blipFill>
          <p:spPr>
            <a:xfrm>
              <a:off x="9610287" y="3141764"/>
              <a:ext cx="3220228" cy="6099052"/>
            </a:xfrm>
            <a:prstGeom prst="rect">
              <a:avLst/>
            </a:prstGeom>
          </p:spPr>
        </p:pic>
        <p:sp>
          <p:nvSpPr>
            <p:cNvPr id="17" name="object 17"/>
            <p:cNvSpPr/>
            <p:nvPr/>
          </p:nvSpPr>
          <p:spPr>
            <a:xfrm>
              <a:off x="9624716" y="3156193"/>
              <a:ext cx="3191510" cy="6070600"/>
            </a:xfrm>
            <a:custGeom>
              <a:avLst/>
              <a:gdLst/>
              <a:ahLst/>
              <a:cxnLst/>
              <a:rect l="l" t="t" r="r" b="b"/>
              <a:pathLst>
                <a:path w="3191509" h="6070600">
                  <a:moveTo>
                    <a:pt x="2848816" y="6070316"/>
                  </a:moveTo>
                  <a:lnTo>
                    <a:pt x="342675" y="6070316"/>
                  </a:lnTo>
                  <a:lnTo>
                    <a:pt x="308920" y="6068686"/>
                  </a:lnTo>
                  <a:lnTo>
                    <a:pt x="243352" y="6055645"/>
                  </a:lnTo>
                  <a:lnTo>
                    <a:pt x="180976" y="6029810"/>
                  </a:lnTo>
                  <a:lnTo>
                    <a:pt x="125390" y="5992668"/>
                  </a:lnTo>
                  <a:lnTo>
                    <a:pt x="77648" y="5944926"/>
                  </a:lnTo>
                  <a:lnTo>
                    <a:pt x="40505" y="5889340"/>
                  </a:lnTo>
                  <a:lnTo>
                    <a:pt x="14671" y="5826964"/>
                  </a:lnTo>
                  <a:lnTo>
                    <a:pt x="1630" y="5761396"/>
                  </a:lnTo>
                  <a:lnTo>
                    <a:pt x="0" y="5727640"/>
                  </a:lnTo>
                  <a:lnTo>
                    <a:pt x="0" y="342675"/>
                  </a:lnTo>
                  <a:lnTo>
                    <a:pt x="6520" y="275811"/>
                  </a:lnTo>
                  <a:lnTo>
                    <a:pt x="26082" y="211543"/>
                  </a:lnTo>
                  <a:lnTo>
                    <a:pt x="57694" y="152259"/>
                  </a:lnTo>
                  <a:lnTo>
                    <a:pt x="100366" y="100366"/>
                  </a:lnTo>
                  <a:lnTo>
                    <a:pt x="152259" y="57694"/>
                  </a:lnTo>
                  <a:lnTo>
                    <a:pt x="211543" y="26082"/>
                  </a:lnTo>
                  <a:lnTo>
                    <a:pt x="275811" y="6520"/>
                  </a:lnTo>
                  <a:lnTo>
                    <a:pt x="342675" y="0"/>
                  </a:lnTo>
                  <a:lnTo>
                    <a:pt x="2848816" y="0"/>
                  </a:lnTo>
                  <a:lnTo>
                    <a:pt x="2915680" y="6520"/>
                  </a:lnTo>
                  <a:lnTo>
                    <a:pt x="2979949" y="26082"/>
                  </a:lnTo>
                  <a:lnTo>
                    <a:pt x="3039228" y="57694"/>
                  </a:lnTo>
                  <a:lnTo>
                    <a:pt x="3091125" y="100366"/>
                  </a:lnTo>
                  <a:lnTo>
                    <a:pt x="3133798" y="152259"/>
                  </a:lnTo>
                  <a:lnTo>
                    <a:pt x="3165410" y="211543"/>
                  </a:lnTo>
                  <a:lnTo>
                    <a:pt x="3184972" y="275811"/>
                  </a:lnTo>
                  <a:lnTo>
                    <a:pt x="3191492" y="342675"/>
                  </a:lnTo>
                  <a:lnTo>
                    <a:pt x="3191492" y="5727640"/>
                  </a:lnTo>
                  <a:lnTo>
                    <a:pt x="3184972" y="5794504"/>
                  </a:lnTo>
                  <a:lnTo>
                    <a:pt x="3165410" y="5858773"/>
                  </a:lnTo>
                  <a:lnTo>
                    <a:pt x="3133798" y="5918057"/>
                  </a:lnTo>
                  <a:lnTo>
                    <a:pt x="3091125" y="5969949"/>
                  </a:lnTo>
                  <a:lnTo>
                    <a:pt x="3039228" y="6012622"/>
                  </a:lnTo>
                  <a:lnTo>
                    <a:pt x="2979949" y="6044234"/>
                  </a:lnTo>
                  <a:lnTo>
                    <a:pt x="2915680" y="6063796"/>
                  </a:lnTo>
                  <a:lnTo>
                    <a:pt x="2848816" y="6070316"/>
                  </a:lnTo>
                  <a:close/>
                </a:path>
              </a:pathLst>
            </a:custGeom>
            <a:solidFill>
              <a:srgbClr val="000000"/>
            </a:solidFill>
          </p:spPr>
          <p:txBody>
            <a:bodyPr wrap="square" lIns="0" tIns="0" rIns="0" bIns="0" rtlCol="0"/>
            <a:lstStyle/>
            <a:p>
              <a:endParaRPr/>
            </a:p>
          </p:txBody>
        </p:sp>
        <p:sp>
          <p:nvSpPr>
            <p:cNvPr id="18" name="object 18"/>
            <p:cNvSpPr/>
            <p:nvPr/>
          </p:nvSpPr>
          <p:spPr>
            <a:xfrm>
              <a:off x="10921238" y="3405403"/>
              <a:ext cx="598805" cy="5774690"/>
            </a:xfrm>
            <a:custGeom>
              <a:avLst/>
              <a:gdLst/>
              <a:ahLst/>
              <a:cxnLst/>
              <a:rect l="l" t="t" r="r" b="b"/>
              <a:pathLst>
                <a:path w="598804" h="5774690">
                  <a:moveTo>
                    <a:pt x="516140" y="5557355"/>
                  </a:moveTo>
                  <a:lnTo>
                    <a:pt x="512013" y="5515064"/>
                  </a:lnTo>
                  <a:lnTo>
                    <a:pt x="499630" y="5474398"/>
                  </a:lnTo>
                  <a:lnTo>
                    <a:pt x="479640" y="5436895"/>
                  </a:lnTo>
                  <a:lnTo>
                    <a:pt x="452640" y="5404066"/>
                  </a:lnTo>
                  <a:lnTo>
                    <a:pt x="419823" y="5377078"/>
                  </a:lnTo>
                  <a:lnTo>
                    <a:pt x="382320" y="5357076"/>
                  </a:lnTo>
                  <a:lnTo>
                    <a:pt x="341668" y="5344706"/>
                  </a:lnTo>
                  <a:lnTo>
                    <a:pt x="299364" y="5340578"/>
                  </a:lnTo>
                  <a:lnTo>
                    <a:pt x="278015" y="5341607"/>
                  </a:lnTo>
                  <a:lnTo>
                    <a:pt x="236537" y="5349862"/>
                  </a:lnTo>
                  <a:lnTo>
                    <a:pt x="197078" y="5366207"/>
                  </a:lnTo>
                  <a:lnTo>
                    <a:pt x="161912" y="5389702"/>
                  </a:lnTo>
                  <a:lnTo>
                    <a:pt x="131711" y="5419903"/>
                  </a:lnTo>
                  <a:lnTo>
                    <a:pt x="108216" y="5455069"/>
                  </a:lnTo>
                  <a:lnTo>
                    <a:pt x="91871" y="5494528"/>
                  </a:lnTo>
                  <a:lnTo>
                    <a:pt x="83616" y="5536006"/>
                  </a:lnTo>
                  <a:lnTo>
                    <a:pt x="82588" y="5557355"/>
                  </a:lnTo>
                  <a:lnTo>
                    <a:pt x="83616" y="5578716"/>
                  </a:lnTo>
                  <a:lnTo>
                    <a:pt x="91871" y="5620182"/>
                  </a:lnTo>
                  <a:lnTo>
                    <a:pt x="108216" y="5659640"/>
                  </a:lnTo>
                  <a:lnTo>
                    <a:pt x="131711" y="5694807"/>
                  </a:lnTo>
                  <a:lnTo>
                    <a:pt x="161912" y="5725020"/>
                  </a:lnTo>
                  <a:lnTo>
                    <a:pt x="197078" y="5748502"/>
                  </a:lnTo>
                  <a:lnTo>
                    <a:pt x="236537" y="5764847"/>
                  </a:lnTo>
                  <a:lnTo>
                    <a:pt x="278015" y="5773102"/>
                  </a:lnTo>
                  <a:lnTo>
                    <a:pt x="299364" y="5774131"/>
                  </a:lnTo>
                  <a:lnTo>
                    <a:pt x="320725" y="5773102"/>
                  </a:lnTo>
                  <a:lnTo>
                    <a:pt x="362191" y="5764847"/>
                  </a:lnTo>
                  <a:lnTo>
                    <a:pt x="401650" y="5748502"/>
                  </a:lnTo>
                  <a:lnTo>
                    <a:pt x="436816" y="5725020"/>
                  </a:lnTo>
                  <a:lnTo>
                    <a:pt x="467017" y="5694807"/>
                  </a:lnTo>
                  <a:lnTo>
                    <a:pt x="490512" y="5659640"/>
                  </a:lnTo>
                  <a:lnTo>
                    <a:pt x="506857" y="5620182"/>
                  </a:lnTo>
                  <a:lnTo>
                    <a:pt x="515112" y="5578716"/>
                  </a:lnTo>
                  <a:lnTo>
                    <a:pt x="516140" y="5557355"/>
                  </a:lnTo>
                  <a:close/>
                </a:path>
                <a:path w="598804" h="5774690">
                  <a:moveTo>
                    <a:pt x="598385" y="0"/>
                  </a:moveTo>
                  <a:lnTo>
                    <a:pt x="0" y="0"/>
                  </a:lnTo>
                  <a:lnTo>
                    <a:pt x="0" y="43662"/>
                  </a:lnTo>
                  <a:lnTo>
                    <a:pt x="598385" y="43662"/>
                  </a:lnTo>
                  <a:lnTo>
                    <a:pt x="598385" y="0"/>
                  </a:lnTo>
                  <a:close/>
                </a:path>
              </a:pathLst>
            </a:custGeom>
            <a:solidFill>
              <a:srgbClr val="FFFFFF"/>
            </a:solidFill>
          </p:spPr>
          <p:txBody>
            <a:bodyPr wrap="square" lIns="0" tIns="0" rIns="0" bIns="0" rtlCol="0"/>
            <a:lstStyle/>
            <a:p>
              <a:endParaRPr/>
            </a:p>
          </p:txBody>
        </p:sp>
        <p:pic>
          <p:nvPicPr>
            <p:cNvPr id="19" name="object 19"/>
            <p:cNvPicPr/>
            <p:nvPr/>
          </p:nvPicPr>
          <p:blipFill>
            <a:blip r:embed="rId5" cstate="print"/>
            <a:stretch>
              <a:fillRect/>
            </a:stretch>
          </p:blipFill>
          <p:spPr>
            <a:xfrm>
              <a:off x="11109944" y="8851601"/>
              <a:ext cx="222169" cy="222169"/>
            </a:xfrm>
            <a:prstGeom prst="rect">
              <a:avLst/>
            </a:prstGeom>
          </p:spPr>
        </p:pic>
      </p:grpSp>
      <p:grpSp>
        <p:nvGrpSpPr>
          <p:cNvPr id="20" name="object 20"/>
          <p:cNvGrpSpPr/>
          <p:nvPr/>
        </p:nvGrpSpPr>
        <p:grpSpPr>
          <a:xfrm>
            <a:off x="13858488" y="3141764"/>
            <a:ext cx="3220720" cy="6099175"/>
            <a:chOff x="13858488" y="3141764"/>
            <a:chExt cx="3220720" cy="6099175"/>
          </a:xfrm>
        </p:grpSpPr>
        <p:pic>
          <p:nvPicPr>
            <p:cNvPr id="21" name="object 21"/>
            <p:cNvPicPr/>
            <p:nvPr/>
          </p:nvPicPr>
          <p:blipFill>
            <a:blip r:embed="rId7" cstate="print"/>
            <a:stretch>
              <a:fillRect/>
            </a:stretch>
          </p:blipFill>
          <p:spPr>
            <a:xfrm>
              <a:off x="13858488" y="3141764"/>
              <a:ext cx="3220228" cy="6099052"/>
            </a:xfrm>
            <a:prstGeom prst="rect">
              <a:avLst/>
            </a:prstGeom>
          </p:spPr>
        </p:pic>
        <p:sp>
          <p:nvSpPr>
            <p:cNvPr id="22" name="object 22"/>
            <p:cNvSpPr/>
            <p:nvPr/>
          </p:nvSpPr>
          <p:spPr>
            <a:xfrm>
              <a:off x="13872917" y="3156193"/>
              <a:ext cx="3191510" cy="6070600"/>
            </a:xfrm>
            <a:custGeom>
              <a:avLst/>
              <a:gdLst/>
              <a:ahLst/>
              <a:cxnLst/>
              <a:rect l="l" t="t" r="r" b="b"/>
              <a:pathLst>
                <a:path w="3191509" h="6070600">
                  <a:moveTo>
                    <a:pt x="2848816" y="6070316"/>
                  </a:moveTo>
                  <a:lnTo>
                    <a:pt x="342675" y="6070316"/>
                  </a:lnTo>
                  <a:lnTo>
                    <a:pt x="308920" y="6068686"/>
                  </a:lnTo>
                  <a:lnTo>
                    <a:pt x="243352" y="6055645"/>
                  </a:lnTo>
                  <a:lnTo>
                    <a:pt x="180976" y="6029810"/>
                  </a:lnTo>
                  <a:lnTo>
                    <a:pt x="125390" y="5992668"/>
                  </a:lnTo>
                  <a:lnTo>
                    <a:pt x="77648" y="5944926"/>
                  </a:lnTo>
                  <a:lnTo>
                    <a:pt x="40505" y="5889340"/>
                  </a:lnTo>
                  <a:lnTo>
                    <a:pt x="14671" y="5826964"/>
                  </a:lnTo>
                  <a:lnTo>
                    <a:pt x="1630" y="5761396"/>
                  </a:lnTo>
                  <a:lnTo>
                    <a:pt x="0" y="5727640"/>
                  </a:lnTo>
                  <a:lnTo>
                    <a:pt x="0" y="342675"/>
                  </a:lnTo>
                  <a:lnTo>
                    <a:pt x="6520" y="275811"/>
                  </a:lnTo>
                  <a:lnTo>
                    <a:pt x="26082" y="211543"/>
                  </a:lnTo>
                  <a:lnTo>
                    <a:pt x="57694" y="152259"/>
                  </a:lnTo>
                  <a:lnTo>
                    <a:pt x="100366" y="100366"/>
                  </a:lnTo>
                  <a:lnTo>
                    <a:pt x="152259" y="57694"/>
                  </a:lnTo>
                  <a:lnTo>
                    <a:pt x="211543" y="26082"/>
                  </a:lnTo>
                  <a:lnTo>
                    <a:pt x="275811" y="6520"/>
                  </a:lnTo>
                  <a:lnTo>
                    <a:pt x="342675" y="0"/>
                  </a:lnTo>
                  <a:lnTo>
                    <a:pt x="2848816" y="0"/>
                  </a:lnTo>
                  <a:lnTo>
                    <a:pt x="2915680" y="6520"/>
                  </a:lnTo>
                  <a:lnTo>
                    <a:pt x="2979949" y="26082"/>
                  </a:lnTo>
                  <a:lnTo>
                    <a:pt x="3039228" y="57694"/>
                  </a:lnTo>
                  <a:lnTo>
                    <a:pt x="3091125" y="100366"/>
                  </a:lnTo>
                  <a:lnTo>
                    <a:pt x="3133798" y="152259"/>
                  </a:lnTo>
                  <a:lnTo>
                    <a:pt x="3165410" y="211543"/>
                  </a:lnTo>
                  <a:lnTo>
                    <a:pt x="3184972" y="275811"/>
                  </a:lnTo>
                  <a:lnTo>
                    <a:pt x="3191492" y="342675"/>
                  </a:lnTo>
                  <a:lnTo>
                    <a:pt x="3191492" y="5727640"/>
                  </a:lnTo>
                  <a:lnTo>
                    <a:pt x="3184972" y="5794504"/>
                  </a:lnTo>
                  <a:lnTo>
                    <a:pt x="3165410" y="5858773"/>
                  </a:lnTo>
                  <a:lnTo>
                    <a:pt x="3133798" y="5918057"/>
                  </a:lnTo>
                  <a:lnTo>
                    <a:pt x="3091125" y="5969949"/>
                  </a:lnTo>
                  <a:lnTo>
                    <a:pt x="3039228" y="6012622"/>
                  </a:lnTo>
                  <a:lnTo>
                    <a:pt x="2979949" y="6044234"/>
                  </a:lnTo>
                  <a:lnTo>
                    <a:pt x="2915680" y="6063796"/>
                  </a:lnTo>
                  <a:lnTo>
                    <a:pt x="2848816" y="6070316"/>
                  </a:lnTo>
                  <a:close/>
                </a:path>
              </a:pathLst>
            </a:custGeom>
            <a:solidFill>
              <a:srgbClr val="000000"/>
            </a:solidFill>
          </p:spPr>
          <p:txBody>
            <a:bodyPr wrap="square" lIns="0" tIns="0" rIns="0" bIns="0" rtlCol="0"/>
            <a:lstStyle/>
            <a:p>
              <a:endParaRPr/>
            </a:p>
          </p:txBody>
        </p:sp>
        <p:sp>
          <p:nvSpPr>
            <p:cNvPr id="23" name="object 23"/>
            <p:cNvSpPr/>
            <p:nvPr/>
          </p:nvSpPr>
          <p:spPr>
            <a:xfrm>
              <a:off x="13908621" y="3405403"/>
              <a:ext cx="3120390" cy="5774690"/>
            </a:xfrm>
            <a:custGeom>
              <a:avLst/>
              <a:gdLst/>
              <a:ahLst/>
              <a:cxnLst/>
              <a:rect l="l" t="t" r="r" b="b"/>
              <a:pathLst>
                <a:path w="3120390" h="5774690">
                  <a:moveTo>
                    <a:pt x="1776958" y="5557355"/>
                  </a:moveTo>
                  <a:lnTo>
                    <a:pt x="1772831" y="5515064"/>
                  </a:lnTo>
                  <a:lnTo>
                    <a:pt x="1760448" y="5474398"/>
                  </a:lnTo>
                  <a:lnTo>
                    <a:pt x="1740458" y="5436895"/>
                  </a:lnTo>
                  <a:lnTo>
                    <a:pt x="1713458" y="5404066"/>
                  </a:lnTo>
                  <a:lnTo>
                    <a:pt x="1680641" y="5377078"/>
                  </a:lnTo>
                  <a:lnTo>
                    <a:pt x="1643138" y="5357076"/>
                  </a:lnTo>
                  <a:lnTo>
                    <a:pt x="1602486" y="5344706"/>
                  </a:lnTo>
                  <a:lnTo>
                    <a:pt x="1560182" y="5340578"/>
                  </a:lnTo>
                  <a:lnTo>
                    <a:pt x="1538833" y="5341607"/>
                  </a:lnTo>
                  <a:lnTo>
                    <a:pt x="1497355" y="5349862"/>
                  </a:lnTo>
                  <a:lnTo>
                    <a:pt x="1457896" y="5366207"/>
                  </a:lnTo>
                  <a:lnTo>
                    <a:pt x="1422730" y="5389702"/>
                  </a:lnTo>
                  <a:lnTo>
                    <a:pt x="1392529" y="5419903"/>
                  </a:lnTo>
                  <a:lnTo>
                    <a:pt x="1369034" y="5455069"/>
                  </a:lnTo>
                  <a:lnTo>
                    <a:pt x="1352689" y="5494528"/>
                  </a:lnTo>
                  <a:lnTo>
                    <a:pt x="1344434" y="5536006"/>
                  </a:lnTo>
                  <a:lnTo>
                    <a:pt x="1343406" y="5557355"/>
                  </a:lnTo>
                  <a:lnTo>
                    <a:pt x="1344434" y="5578716"/>
                  </a:lnTo>
                  <a:lnTo>
                    <a:pt x="1352689" y="5620182"/>
                  </a:lnTo>
                  <a:lnTo>
                    <a:pt x="1369034" y="5659640"/>
                  </a:lnTo>
                  <a:lnTo>
                    <a:pt x="1392529" y="5694807"/>
                  </a:lnTo>
                  <a:lnTo>
                    <a:pt x="1422730" y="5725020"/>
                  </a:lnTo>
                  <a:lnTo>
                    <a:pt x="1457896" y="5748502"/>
                  </a:lnTo>
                  <a:lnTo>
                    <a:pt x="1497355" y="5764847"/>
                  </a:lnTo>
                  <a:lnTo>
                    <a:pt x="1538833" y="5773102"/>
                  </a:lnTo>
                  <a:lnTo>
                    <a:pt x="1560182" y="5774131"/>
                  </a:lnTo>
                  <a:lnTo>
                    <a:pt x="1581543" y="5773102"/>
                  </a:lnTo>
                  <a:lnTo>
                    <a:pt x="1623009" y="5764847"/>
                  </a:lnTo>
                  <a:lnTo>
                    <a:pt x="1662468" y="5748502"/>
                  </a:lnTo>
                  <a:lnTo>
                    <a:pt x="1697634" y="5725020"/>
                  </a:lnTo>
                  <a:lnTo>
                    <a:pt x="1727835" y="5694807"/>
                  </a:lnTo>
                  <a:lnTo>
                    <a:pt x="1751330" y="5659640"/>
                  </a:lnTo>
                  <a:lnTo>
                    <a:pt x="1767674" y="5620182"/>
                  </a:lnTo>
                  <a:lnTo>
                    <a:pt x="1775929" y="5578716"/>
                  </a:lnTo>
                  <a:lnTo>
                    <a:pt x="1776958" y="5557355"/>
                  </a:lnTo>
                  <a:close/>
                </a:path>
                <a:path w="3120390" h="5774690">
                  <a:moveTo>
                    <a:pt x="1859203" y="0"/>
                  </a:moveTo>
                  <a:lnTo>
                    <a:pt x="1260817" y="0"/>
                  </a:lnTo>
                  <a:lnTo>
                    <a:pt x="1260817" y="43662"/>
                  </a:lnTo>
                  <a:lnTo>
                    <a:pt x="1859203" y="43662"/>
                  </a:lnTo>
                  <a:lnTo>
                    <a:pt x="1859203" y="0"/>
                  </a:lnTo>
                  <a:close/>
                </a:path>
                <a:path w="3120390" h="5774690">
                  <a:moveTo>
                    <a:pt x="3120072" y="292989"/>
                  </a:moveTo>
                  <a:lnTo>
                    <a:pt x="0" y="292989"/>
                  </a:lnTo>
                  <a:lnTo>
                    <a:pt x="0" y="5278920"/>
                  </a:lnTo>
                  <a:lnTo>
                    <a:pt x="3120072" y="5278920"/>
                  </a:lnTo>
                  <a:lnTo>
                    <a:pt x="3120072" y="292989"/>
                  </a:lnTo>
                  <a:close/>
                </a:path>
              </a:pathLst>
            </a:custGeom>
            <a:solidFill>
              <a:srgbClr val="FFFFFF"/>
            </a:solidFill>
          </p:spPr>
          <p:txBody>
            <a:bodyPr wrap="square" lIns="0" tIns="0" rIns="0" bIns="0" rtlCol="0"/>
            <a:lstStyle/>
            <a:p>
              <a:endParaRPr/>
            </a:p>
          </p:txBody>
        </p:sp>
        <p:pic>
          <p:nvPicPr>
            <p:cNvPr id="24" name="object 24"/>
            <p:cNvPicPr/>
            <p:nvPr/>
          </p:nvPicPr>
          <p:blipFill>
            <a:blip r:embed="rId3" cstate="print"/>
            <a:stretch>
              <a:fillRect/>
            </a:stretch>
          </p:blipFill>
          <p:spPr>
            <a:xfrm>
              <a:off x="15358145" y="8851601"/>
              <a:ext cx="222169" cy="222169"/>
            </a:xfrm>
            <a:prstGeom prst="rect">
              <a:avLst/>
            </a:prstGeom>
          </p:spPr>
        </p:pic>
        <p:sp>
          <p:nvSpPr>
            <p:cNvPr id="25" name="object 25"/>
            <p:cNvSpPr/>
            <p:nvPr/>
          </p:nvSpPr>
          <p:spPr>
            <a:xfrm>
              <a:off x="14040231" y="7896225"/>
              <a:ext cx="2857500" cy="628650"/>
            </a:xfrm>
            <a:custGeom>
              <a:avLst/>
              <a:gdLst/>
              <a:ahLst/>
              <a:cxnLst/>
              <a:rect l="l" t="t" r="r" b="b"/>
              <a:pathLst>
                <a:path w="2857500" h="628650">
                  <a:moveTo>
                    <a:pt x="2856896" y="628643"/>
                  </a:moveTo>
                  <a:lnTo>
                    <a:pt x="0" y="628643"/>
                  </a:lnTo>
                  <a:lnTo>
                    <a:pt x="0" y="0"/>
                  </a:lnTo>
                  <a:lnTo>
                    <a:pt x="2856896" y="0"/>
                  </a:lnTo>
                  <a:lnTo>
                    <a:pt x="2856896" y="628643"/>
                  </a:lnTo>
                  <a:close/>
                </a:path>
              </a:pathLst>
            </a:custGeom>
            <a:solidFill>
              <a:srgbClr val="D9D9D9"/>
            </a:solidFill>
          </p:spPr>
          <p:txBody>
            <a:bodyPr wrap="square" lIns="0" tIns="0" rIns="0" bIns="0" rtlCol="0"/>
            <a:lstStyle/>
            <a:p>
              <a:endParaRPr/>
            </a:p>
          </p:txBody>
        </p:sp>
      </p:grpSp>
      <p:sp>
        <p:nvSpPr>
          <p:cNvPr id="26" name="object 26"/>
          <p:cNvSpPr txBox="1"/>
          <p:nvPr/>
        </p:nvSpPr>
        <p:spPr>
          <a:xfrm>
            <a:off x="5469421" y="3698380"/>
            <a:ext cx="3120390" cy="4986020"/>
          </a:xfrm>
          <a:prstGeom prst="rect">
            <a:avLst/>
          </a:prstGeom>
          <a:solidFill>
            <a:srgbClr val="FFFFFF"/>
          </a:solidFill>
        </p:spPr>
        <p:txBody>
          <a:bodyPr vert="horz" wrap="square" lIns="0" tIns="311150" rIns="0" bIns="0" rtlCol="0">
            <a:spAutoFit/>
          </a:bodyPr>
          <a:lstStyle/>
          <a:p>
            <a:pPr marL="292735" marR="290830">
              <a:lnSpc>
                <a:spcPct val="116700"/>
              </a:lnSpc>
              <a:spcBef>
                <a:spcPts val="2450"/>
              </a:spcBef>
            </a:pPr>
            <a:r>
              <a:rPr sz="3000" spc="35" dirty="0">
                <a:solidFill>
                  <a:srgbClr val="212121"/>
                </a:solidFill>
                <a:latin typeface="Trebuchet MS"/>
                <a:cs typeface="Trebuchet MS"/>
              </a:rPr>
              <a:t>Enter </a:t>
            </a:r>
            <a:r>
              <a:rPr sz="3000" spc="100" dirty="0">
                <a:solidFill>
                  <a:srgbClr val="212121"/>
                </a:solidFill>
                <a:latin typeface="Trebuchet MS"/>
                <a:cs typeface="Trebuchet MS"/>
              </a:rPr>
              <a:t>amount </a:t>
            </a:r>
            <a:r>
              <a:rPr sz="3000" spc="-890" dirty="0">
                <a:solidFill>
                  <a:srgbClr val="212121"/>
                </a:solidFill>
                <a:latin typeface="Trebuchet MS"/>
                <a:cs typeface="Trebuchet MS"/>
              </a:rPr>
              <a:t> </a:t>
            </a:r>
            <a:r>
              <a:rPr sz="3000" spc="130" dirty="0">
                <a:solidFill>
                  <a:srgbClr val="212121"/>
                </a:solidFill>
                <a:latin typeface="Trebuchet MS"/>
                <a:cs typeface="Trebuchet MS"/>
              </a:rPr>
              <a:t>and </a:t>
            </a:r>
            <a:r>
              <a:rPr sz="3000" spc="85" dirty="0">
                <a:solidFill>
                  <a:srgbClr val="212121"/>
                </a:solidFill>
                <a:latin typeface="Trebuchet MS"/>
                <a:cs typeface="Trebuchet MS"/>
              </a:rPr>
              <a:t>remarks </a:t>
            </a:r>
            <a:r>
              <a:rPr sz="3000" spc="90" dirty="0">
                <a:solidFill>
                  <a:srgbClr val="212121"/>
                </a:solidFill>
                <a:latin typeface="Trebuchet MS"/>
                <a:cs typeface="Trebuchet MS"/>
              </a:rPr>
              <a:t> </a:t>
            </a:r>
            <a:r>
              <a:rPr sz="3000" spc="-35" dirty="0">
                <a:solidFill>
                  <a:srgbClr val="212121"/>
                </a:solidFill>
                <a:latin typeface="Trebuchet MS"/>
                <a:cs typeface="Trebuchet MS"/>
              </a:rPr>
              <a:t>(optional) </a:t>
            </a:r>
            <a:r>
              <a:rPr sz="3000" spc="-15" dirty="0">
                <a:solidFill>
                  <a:srgbClr val="212121"/>
                </a:solidFill>
                <a:latin typeface="Trebuchet MS"/>
                <a:cs typeface="Trebuchet MS"/>
              </a:rPr>
              <a:t>with </a:t>
            </a:r>
            <a:r>
              <a:rPr sz="3000" spc="-890" dirty="0">
                <a:solidFill>
                  <a:srgbClr val="212121"/>
                </a:solidFill>
                <a:latin typeface="Trebuchet MS"/>
                <a:cs typeface="Trebuchet MS"/>
              </a:rPr>
              <a:t> </a:t>
            </a:r>
            <a:r>
              <a:rPr sz="3000" spc="75" dirty="0">
                <a:solidFill>
                  <a:srgbClr val="212121"/>
                </a:solidFill>
                <a:latin typeface="Trebuchet MS"/>
                <a:cs typeface="Trebuchet MS"/>
              </a:rPr>
              <a:t>a</a:t>
            </a:r>
            <a:r>
              <a:rPr sz="3000" spc="-175" dirty="0">
                <a:solidFill>
                  <a:srgbClr val="212121"/>
                </a:solidFill>
                <a:latin typeface="Trebuchet MS"/>
                <a:cs typeface="Trebuchet MS"/>
              </a:rPr>
              <a:t> </a:t>
            </a:r>
            <a:r>
              <a:rPr sz="3000" spc="90" dirty="0">
                <a:solidFill>
                  <a:srgbClr val="212121"/>
                </a:solidFill>
                <a:latin typeface="Trebuchet MS"/>
                <a:cs typeface="Trebuchet MS"/>
              </a:rPr>
              <a:t>single</a:t>
            </a:r>
            <a:r>
              <a:rPr sz="3000" spc="-170" dirty="0">
                <a:solidFill>
                  <a:srgbClr val="212121"/>
                </a:solidFill>
                <a:latin typeface="Trebuchet MS"/>
                <a:cs typeface="Trebuchet MS"/>
              </a:rPr>
              <a:t> </a:t>
            </a:r>
            <a:r>
              <a:rPr sz="3000" spc="165" dirty="0">
                <a:solidFill>
                  <a:srgbClr val="212121"/>
                </a:solidFill>
                <a:latin typeface="Trebuchet MS"/>
                <a:cs typeface="Trebuchet MS"/>
              </a:rPr>
              <a:t>space</a:t>
            </a:r>
            <a:endParaRPr sz="3000">
              <a:latin typeface="Trebuchet MS"/>
              <a:cs typeface="Trebuchet MS"/>
            </a:endParaRPr>
          </a:p>
        </p:txBody>
      </p:sp>
      <p:sp>
        <p:nvSpPr>
          <p:cNvPr id="27" name="object 27"/>
          <p:cNvSpPr txBox="1"/>
          <p:nvPr/>
        </p:nvSpPr>
        <p:spPr>
          <a:xfrm>
            <a:off x="9660421" y="3698380"/>
            <a:ext cx="3120390" cy="4986020"/>
          </a:xfrm>
          <a:prstGeom prst="rect">
            <a:avLst/>
          </a:prstGeom>
          <a:solidFill>
            <a:srgbClr val="FFFFFF"/>
          </a:solidFill>
        </p:spPr>
        <p:txBody>
          <a:bodyPr vert="horz" wrap="square" lIns="0" tIns="311150" rIns="0" bIns="0" rtlCol="0">
            <a:spAutoFit/>
          </a:bodyPr>
          <a:lstStyle/>
          <a:p>
            <a:pPr marL="292735" marR="272415">
              <a:lnSpc>
                <a:spcPct val="116700"/>
              </a:lnSpc>
              <a:spcBef>
                <a:spcPts val="2450"/>
              </a:spcBef>
            </a:pPr>
            <a:r>
              <a:rPr sz="3000" spc="35" dirty="0">
                <a:solidFill>
                  <a:srgbClr val="212121"/>
                </a:solidFill>
                <a:latin typeface="Trebuchet MS"/>
                <a:cs typeface="Trebuchet MS"/>
              </a:rPr>
              <a:t>Enter </a:t>
            </a:r>
            <a:r>
              <a:rPr sz="3000" spc="95" dirty="0">
                <a:solidFill>
                  <a:srgbClr val="212121"/>
                </a:solidFill>
                <a:latin typeface="Trebuchet MS"/>
                <a:cs typeface="Trebuchet MS"/>
              </a:rPr>
              <a:t>your </a:t>
            </a:r>
            <a:r>
              <a:rPr sz="3000" spc="100" dirty="0">
                <a:solidFill>
                  <a:srgbClr val="212121"/>
                </a:solidFill>
                <a:latin typeface="Trebuchet MS"/>
                <a:cs typeface="Trebuchet MS"/>
              </a:rPr>
              <a:t> </a:t>
            </a:r>
            <a:r>
              <a:rPr sz="3000" spc="260" dirty="0">
                <a:solidFill>
                  <a:srgbClr val="212121"/>
                </a:solidFill>
                <a:latin typeface="Trebuchet MS"/>
                <a:cs typeface="Trebuchet MS"/>
              </a:rPr>
              <a:t>MPIN</a:t>
            </a:r>
            <a:r>
              <a:rPr sz="3000" spc="-155" dirty="0">
                <a:solidFill>
                  <a:srgbClr val="212121"/>
                </a:solidFill>
                <a:latin typeface="Trebuchet MS"/>
                <a:cs typeface="Trebuchet MS"/>
              </a:rPr>
              <a:t> </a:t>
            </a:r>
            <a:r>
              <a:rPr sz="3000" spc="130" dirty="0">
                <a:solidFill>
                  <a:srgbClr val="212121"/>
                </a:solidFill>
                <a:latin typeface="Trebuchet MS"/>
                <a:cs typeface="Trebuchet MS"/>
              </a:rPr>
              <a:t>and</a:t>
            </a:r>
            <a:r>
              <a:rPr sz="3000" spc="-155" dirty="0">
                <a:solidFill>
                  <a:srgbClr val="212121"/>
                </a:solidFill>
                <a:latin typeface="Trebuchet MS"/>
                <a:cs typeface="Trebuchet MS"/>
              </a:rPr>
              <a:t> </a:t>
            </a:r>
            <a:r>
              <a:rPr sz="3000" spc="10" dirty="0">
                <a:solidFill>
                  <a:srgbClr val="212121"/>
                </a:solidFill>
                <a:latin typeface="Trebuchet MS"/>
                <a:cs typeface="Trebuchet MS"/>
              </a:rPr>
              <a:t>last </a:t>
            </a:r>
            <a:r>
              <a:rPr sz="3000" spc="-890" dirty="0">
                <a:solidFill>
                  <a:srgbClr val="212121"/>
                </a:solidFill>
                <a:latin typeface="Trebuchet MS"/>
                <a:cs typeface="Trebuchet MS"/>
              </a:rPr>
              <a:t> </a:t>
            </a:r>
            <a:r>
              <a:rPr sz="3000" spc="60" dirty="0">
                <a:solidFill>
                  <a:srgbClr val="212121"/>
                </a:solidFill>
                <a:latin typeface="Trebuchet MS"/>
                <a:cs typeface="Trebuchet MS"/>
              </a:rPr>
              <a:t>4 </a:t>
            </a:r>
            <a:r>
              <a:rPr sz="3000" spc="35" dirty="0">
                <a:solidFill>
                  <a:srgbClr val="212121"/>
                </a:solidFill>
                <a:latin typeface="Trebuchet MS"/>
                <a:cs typeface="Trebuchet MS"/>
              </a:rPr>
              <a:t>digits </a:t>
            </a:r>
            <a:r>
              <a:rPr sz="3000" spc="55" dirty="0">
                <a:solidFill>
                  <a:srgbClr val="212121"/>
                </a:solidFill>
                <a:latin typeface="Trebuchet MS"/>
                <a:cs typeface="Trebuchet MS"/>
              </a:rPr>
              <a:t>of </a:t>
            </a:r>
            <a:r>
              <a:rPr sz="3000" spc="60" dirty="0">
                <a:solidFill>
                  <a:srgbClr val="212121"/>
                </a:solidFill>
                <a:latin typeface="Trebuchet MS"/>
                <a:cs typeface="Trebuchet MS"/>
              </a:rPr>
              <a:t> </a:t>
            </a:r>
            <a:r>
              <a:rPr sz="3000" spc="95" dirty="0">
                <a:solidFill>
                  <a:srgbClr val="212121"/>
                </a:solidFill>
                <a:latin typeface="Trebuchet MS"/>
                <a:cs typeface="Trebuchet MS"/>
              </a:rPr>
              <a:t>your account </a:t>
            </a:r>
            <a:r>
              <a:rPr sz="3000" spc="100" dirty="0">
                <a:solidFill>
                  <a:srgbClr val="212121"/>
                </a:solidFill>
                <a:latin typeface="Trebuchet MS"/>
                <a:cs typeface="Trebuchet MS"/>
              </a:rPr>
              <a:t> </a:t>
            </a:r>
            <a:r>
              <a:rPr sz="3000" spc="125" dirty="0">
                <a:solidFill>
                  <a:srgbClr val="212121"/>
                </a:solidFill>
                <a:latin typeface="Trebuchet MS"/>
                <a:cs typeface="Trebuchet MS"/>
              </a:rPr>
              <a:t>number</a:t>
            </a:r>
            <a:r>
              <a:rPr sz="3000" spc="-185" dirty="0">
                <a:solidFill>
                  <a:srgbClr val="212121"/>
                </a:solidFill>
                <a:latin typeface="Trebuchet MS"/>
                <a:cs typeface="Trebuchet MS"/>
              </a:rPr>
              <a:t> </a:t>
            </a:r>
            <a:r>
              <a:rPr sz="3000" spc="-15" dirty="0">
                <a:solidFill>
                  <a:srgbClr val="212121"/>
                </a:solidFill>
                <a:latin typeface="Trebuchet MS"/>
                <a:cs typeface="Trebuchet MS"/>
              </a:rPr>
              <a:t>with</a:t>
            </a:r>
            <a:r>
              <a:rPr sz="3000" spc="-180" dirty="0">
                <a:solidFill>
                  <a:srgbClr val="212121"/>
                </a:solidFill>
                <a:latin typeface="Trebuchet MS"/>
                <a:cs typeface="Trebuchet MS"/>
              </a:rPr>
              <a:t> </a:t>
            </a:r>
            <a:r>
              <a:rPr sz="3000" spc="75" dirty="0">
                <a:solidFill>
                  <a:srgbClr val="212121"/>
                </a:solidFill>
                <a:latin typeface="Trebuchet MS"/>
                <a:cs typeface="Trebuchet MS"/>
              </a:rPr>
              <a:t>a </a:t>
            </a:r>
            <a:r>
              <a:rPr sz="3000" spc="-885" dirty="0">
                <a:solidFill>
                  <a:srgbClr val="212121"/>
                </a:solidFill>
                <a:latin typeface="Trebuchet MS"/>
                <a:cs typeface="Trebuchet MS"/>
              </a:rPr>
              <a:t> </a:t>
            </a:r>
            <a:r>
              <a:rPr sz="3000" spc="90" dirty="0">
                <a:solidFill>
                  <a:srgbClr val="212121"/>
                </a:solidFill>
                <a:latin typeface="Trebuchet MS"/>
                <a:cs typeface="Trebuchet MS"/>
              </a:rPr>
              <a:t>single</a:t>
            </a:r>
            <a:r>
              <a:rPr sz="3000" spc="-155" dirty="0">
                <a:solidFill>
                  <a:srgbClr val="212121"/>
                </a:solidFill>
                <a:latin typeface="Trebuchet MS"/>
                <a:cs typeface="Trebuchet MS"/>
              </a:rPr>
              <a:t> </a:t>
            </a:r>
            <a:r>
              <a:rPr sz="3000" spc="165" dirty="0">
                <a:solidFill>
                  <a:srgbClr val="212121"/>
                </a:solidFill>
                <a:latin typeface="Trebuchet MS"/>
                <a:cs typeface="Trebuchet MS"/>
              </a:rPr>
              <a:t>space</a:t>
            </a:r>
            <a:endParaRPr sz="3000">
              <a:latin typeface="Trebuchet MS"/>
              <a:cs typeface="Trebuchet MS"/>
            </a:endParaRPr>
          </a:p>
        </p:txBody>
      </p:sp>
      <p:sp>
        <p:nvSpPr>
          <p:cNvPr id="28" name="object 28"/>
          <p:cNvSpPr txBox="1"/>
          <p:nvPr/>
        </p:nvSpPr>
        <p:spPr>
          <a:xfrm>
            <a:off x="1362391" y="7896225"/>
            <a:ext cx="2857500" cy="628650"/>
          </a:xfrm>
          <a:prstGeom prst="rect">
            <a:avLst/>
          </a:prstGeom>
          <a:solidFill>
            <a:srgbClr val="D9D9D9"/>
          </a:solidFill>
        </p:spPr>
        <p:txBody>
          <a:bodyPr vert="horz" wrap="square" lIns="0" tIns="73025" rIns="0" bIns="0" rtlCol="0">
            <a:spAutoFit/>
          </a:bodyPr>
          <a:lstStyle/>
          <a:p>
            <a:pPr marL="661670">
              <a:lnSpc>
                <a:spcPct val="100000"/>
              </a:lnSpc>
              <a:spcBef>
                <a:spcPts val="575"/>
              </a:spcBef>
            </a:pPr>
            <a:r>
              <a:rPr sz="2650" b="1" spc="175" dirty="0">
                <a:solidFill>
                  <a:srgbClr val="212121"/>
                </a:solidFill>
                <a:latin typeface="Trebuchet MS"/>
                <a:cs typeface="Trebuchet MS"/>
              </a:rPr>
              <a:t>4545454</a:t>
            </a:r>
            <a:endParaRPr sz="2650">
              <a:latin typeface="Trebuchet MS"/>
              <a:cs typeface="Trebuchet MS"/>
            </a:endParaRPr>
          </a:p>
        </p:txBody>
      </p:sp>
      <p:sp>
        <p:nvSpPr>
          <p:cNvPr id="29" name="object 29"/>
          <p:cNvSpPr txBox="1"/>
          <p:nvPr/>
        </p:nvSpPr>
        <p:spPr>
          <a:xfrm>
            <a:off x="5591492" y="7905750"/>
            <a:ext cx="2857500" cy="628650"/>
          </a:xfrm>
          <a:prstGeom prst="rect">
            <a:avLst/>
          </a:prstGeom>
          <a:solidFill>
            <a:srgbClr val="D9D9D9"/>
          </a:solidFill>
        </p:spPr>
        <p:txBody>
          <a:bodyPr vert="horz" wrap="square" lIns="0" tIns="44450" rIns="0" bIns="0" rtlCol="0">
            <a:spAutoFit/>
          </a:bodyPr>
          <a:lstStyle/>
          <a:p>
            <a:pPr marL="616585">
              <a:lnSpc>
                <a:spcPct val="100000"/>
              </a:lnSpc>
              <a:spcBef>
                <a:spcPts val="350"/>
              </a:spcBef>
            </a:pPr>
            <a:r>
              <a:rPr sz="2650" b="1" spc="285" dirty="0">
                <a:solidFill>
                  <a:srgbClr val="212121"/>
                </a:solidFill>
                <a:latin typeface="Trebuchet MS"/>
                <a:cs typeface="Trebuchet MS"/>
              </a:rPr>
              <a:t>500</a:t>
            </a:r>
            <a:r>
              <a:rPr sz="2650" b="1" spc="-120" dirty="0">
                <a:solidFill>
                  <a:srgbClr val="212121"/>
                </a:solidFill>
                <a:latin typeface="Trebuchet MS"/>
                <a:cs typeface="Trebuchet MS"/>
              </a:rPr>
              <a:t> </a:t>
            </a:r>
            <a:r>
              <a:rPr sz="2650" b="1" spc="125" dirty="0">
                <a:solidFill>
                  <a:srgbClr val="212121"/>
                </a:solidFill>
                <a:latin typeface="Trebuchet MS"/>
                <a:cs typeface="Trebuchet MS"/>
              </a:rPr>
              <a:t>Rent</a:t>
            </a:r>
            <a:endParaRPr sz="2650">
              <a:latin typeface="Trebuchet MS"/>
              <a:cs typeface="Trebuchet MS"/>
            </a:endParaRPr>
          </a:p>
        </p:txBody>
      </p:sp>
      <p:sp>
        <p:nvSpPr>
          <p:cNvPr id="30" name="object 30"/>
          <p:cNvSpPr txBox="1"/>
          <p:nvPr/>
        </p:nvSpPr>
        <p:spPr>
          <a:xfrm>
            <a:off x="9801542" y="7886700"/>
            <a:ext cx="2857500" cy="628650"/>
          </a:xfrm>
          <a:prstGeom prst="rect">
            <a:avLst/>
          </a:prstGeom>
          <a:solidFill>
            <a:srgbClr val="D9D9D9"/>
          </a:solidFill>
        </p:spPr>
        <p:txBody>
          <a:bodyPr vert="horz" wrap="square" lIns="0" tIns="73025" rIns="0" bIns="0" rtlCol="0">
            <a:spAutoFit/>
          </a:bodyPr>
          <a:lstStyle/>
          <a:p>
            <a:pPr marL="512445">
              <a:lnSpc>
                <a:spcPct val="100000"/>
              </a:lnSpc>
              <a:spcBef>
                <a:spcPts val="575"/>
              </a:spcBef>
            </a:pPr>
            <a:r>
              <a:rPr sz="2650" b="1" spc="95" dirty="0">
                <a:solidFill>
                  <a:srgbClr val="212121"/>
                </a:solidFill>
                <a:latin typeface="Trebuchet MS"/>
                <a:cs typeface="Trebuchet MS"/>
              </a:rPr>
              <a:t>1234</a:t>
            </a:r>
            <a:r>
              <a:rPr sz="2650" b="1" spc="-120" dirty="0">
                <a:solidFill>
                  <a:srgbClr val="212121"/>
                </a:solidFill>
                <a:latin typeface="Trebuchet MS"/>
                <a:cs typeface="Trebuchet MS"/>
              </a:rPr>
              <a:t> </a:t>
            </a:r>
            <a:r>
              <a:rPr sz="2650" b="1" spc="229" dirty="0">
                <a:solidFill>
                  <a:srgbClr val="212121"/>
                </a:solidFill>
                <a:latin typeface="Trebuchet MS"/>
                <a:cs typeface="Trebuchet MS"/>
              </a:rPr>
              <a:t>5678</a:t>
            </a:r>
            <a:endParaRPr sz="2650">
              <a:latin typeface="Trebuchet MS"/>
              <a:cs typeface="Trebuchet MS"/>
            </a:endParaRPr>
          </a:p>
        </p:txBody>
      </p:sp>
      <p:sp>
        <p:nvSpPr>
          <p:cNvPr id="31" name="object 31"/>
          <p:cNvSpPr txBox="1"/>
          <p:nvPr/>
        </p:nvSpPr>
        <p:spPr>
          <a:xfrm>
            <a:off x="13908622" y="3698380"/>
            <a:ext cx="3120390" cy="4986020"/>
          </a:xfrm>
          <a:prstGeom prst="rect">
            <a:avLst/>
          </a:prstGeom>
        </p:spPr>
        <p:txBody>
          <a:bodyPr vert="horz" wrap="square" lIns="0" tIns="320675" rIns="0" bIns="0" rtlCol="0">
            <a:spAutoFit/>
          </a:bodyPr>
          <a:lstStyle/>
          <a:p>
            <a:pPr marL="292735" marR="749935">
              <a:lnSpc>
                <a:spcPct val="116700"/>
              </a:lnSpc>
              <a:spcBef>
                <a:spcPts val="2525"/>
              </a:spcBef>
            </a:pPr>
            <a:r>
              <a:rPr sz="3000" spc="50" dirty="0">
                <a:solidFill>
                  <a:srgbClr val="212121"/>
                </a:solidFill>
                <a:latin typeface="Trebuchet MS"/>
                <a:cs typeface="Trebuchet MS"/>
              </a:rPr>
              <a:t>Transaction  </a:t>
            </a:r>
            <a:r>
              <a:rPr sz="3000" spc="100" dirty="0">
                <a:solidFill>
                  <a:srgbClr val="212121"/>
                </a:solidFill>
                <a:latin typeface="Trebuchet MS"/>
                <a:cs typeface="Trebuchet MS"/>
              </a:rPr>
              <a:t>complete</a:t>
            </a:r>
            <a:endParaRPr sz="3000">
              <a:latin typeface="Trebuchet MS"/>
              <a:cs typeface="Trebuchet MS"/>
            </a:endParaRPr>
          </a:p>
        </p:txBody>
      </p:sp>
      <p:sp>
        <p:nvSpPr>
          <p:cNvPr id="32" name="object 32"/>
          <p:cNvSpPr/>
          <p:nvPr/>
        </p:nvSpPr>
        <p:spPr>
          <a:xfrm>
            <a:off x="4430991" y="5831179"/>
            <a:ext cx="929640" cy="752475"/>
          </a:xfrm>
          <a:custGeom>
            <a:avLst/>
            <a:gdLst/>
            <a:ahLst/>
            <a:cxnLst/>
            <a:rect l="l" t="t" r="r" b="b"/>
            <a:pathLst>
              <a:path w="929639" h="752475">
                <a:moveTo>
                  <a:pt x="929640" y="376224"/>
                </a:moveTo>
                <a:lnTo>
                  <a:pt x="515454" y="0"/>
                </a:lnTo>
                <a:lnTo>
                  <a:pt x="504469" y="0"/>
                </a:lnTo>
                <a:lnTo>
                  <a:pt x="502564" y="0"/>
                </a:lnTo>
                <a:lnTo>
                  <a:pt x="414185" y="0"/>
                </a:lnTo>
                <a:lnTo>
                  <a:pt x="412369" y="0"/>
                </a:lnTo>
                <a:lnTo>
                  <a:pt x="0" y="0"/>
                </a:lnTo>
                <a:lnTo>
                  <a:pt x="412369" y="374586"/>
                </a:lnTo>
                <a:lnTo>
                  <a:pt x="412369" y="377875"/>
                </a:lnTo>
                <a:lnTo>
                  <a:pt x="0" y="752449"/>
                </a:lnTo>
                <a:lnTo>
                  <a:pt x="412369" y="752449"/>
                </a:lnTo>
                <a:lnTo>
                  <a:pt x="414185" y="752449"/>
                </a:lnTo>
                <a:lnTo>
                  <a:pt x="502564" y="752449"/>
                </a:lnTo>
                <a:lnTo>
                  <a:pt x="504469" y="752449"/>
                </a:lnTo>
                <a:lnTo>
                  <a:pt x="515454" y="752449"/>
                </a:lnTo>
                <a:lnTo>
                  <a:pt x="929640" y="376224"/>
                </a:lnTo>
                <a:close/>
              </a:path>
            </a:pathLst>
          </a:custGeom>
          <a:solidFill>
            <a:srgbClr val="D9D9D9"/>
          </a:solidFill>
        </p:spPr>
        <p:txBody>
          <a:bodyPr wrap="square" lIns="0" tIns="0" rIns="0" bIns="0" rtlCol="0"/>
          <a:lstStyle/>
          <a:p>
            <a:endParaRPr/>
          </a:p>
        </p:txBody>
      </p:sp>
      <p:sp>
        <p:nvSpPr>
          <p:cNvPr id="33" name="object 33"/>
          <p:cNvSpPr/>
          <p:nvPr/>
        </p:nvSpPr>
        <p:spPr>
          <a:xfrm>
            <a:off x="8688666" y="5802604"/>
            <a:ext cx="5111750" cy="762000"/>
          </a:xfrm>
          <a:custGeom>
            <a:avLst/>
            <a:gdLst/>
            <a:ahLst/>
            <a:cxnLst/>
            <a:rect l="l" t="t" r="r" b="b"/>
            <a:pathLst>
              <a:path w="5111750" h="762000">
                <a:moveTo>
                  <a:pt x="929640" y="385749"/>
                </a:moveTo>
                <a:lnTo>
                  <a:pt x="515454" y="9525"/>
                </a:lnTo>
                <a:lnTo>
                  <a:pt x="504469" y="9525"/>
                </a:lnTo>
                <a:lnTo>
                  <a:pt x="502564" y="9525"/>
                </a:lnTo>
                <a:lnTo>
                  <a:pt x="414185" y="9525"/>
                </a:lnTo>
                <a:lnTo>
                  <a:pt x="412369" y="9525"/>
                </a:lnTo>
                <a:lnTo>
                  <a:pt x="0" y="9525"/>
                </a:lnTo>
                <a:lnTo>
                  <a:pt x="412369" y="384111"/>
                </a:lnTo>
                <a:lnTo>
                  <a:pt x="412369" y="387400"/>
                </a:lnTo>
                <a:lnTo>
                  <a:pt x="0" y="761974"/>
                </a:lnTo>
                <a:lnTo>
                  <a:pt x="412369" y="761974"/>
                </a:lnTo>
                <a:lnTo>
                  <a:pt x="414185" y="761974"/>
                </a:lnTo>
                <a:lnTo>
                  <a:pt x="502564" y="761974"/>
                </a:lnTo>
                <a:lnTo>
                  <a:pt x="504469" y="761974"/>
                </a:lnTo>
                <a:lnTo>
                  <a:pt x="515454" y="761974"/>
                </a:lnTo>
                <a:lnTo>
                  <a:pt x="929640" y="385749"/>
                </a:lnTo>
                <a:close/>
              </a:path>
              <a:path w="5111750" h="762000">
                <a:moveTo>
                  <a:pt x="5111153" y="376224"/>
                </a:moveTo>
                <a:lnTo>
                  <a:pt x="4696968" y="0"/>
                </a:lnTo>
                <a:lnTo>
                  <a:pt x="4685982" y="0"/>
                </a:lnTo>
                <a:lnTo>
                  <a:pt x="4684077" y="0"/>
                </a:lnTo>
                <a:lnTo>
                  <a:pt x="4595698" y="0"/>
                </a:lnTo>
                <a:lnTo>
                  <a:pt x="4593869" y="0"/>
                </a:lnTo>
                <a:lnTo>
                  <a:pt x="4181513" y="0"/>
                </a:lnTo>
                <a:lnTo>
                  <a:pt x="4593869" y="374573"/>
                </a:lnTo>
                <a:lnTo>
                  <a:pt x="4593869" y="377888"/>
                </a:lnTo>
                <a:lnTo>
                  <a:pt x="4181513" y="752449"/>
                </a:lnTo>
                <a:lnTo>
                  <a:pt x="4593869" y="752449"/>
                </a:lnTo>
                <a:lnTo>
                  <a:pt x="4595698" y="752449"/>
                </a:lnTo>
                <a:lnTo>
                  <a:pt x="4684077" y="752449"/>
                </a:lnTo>
                <a:lnTo>
                  <a:pt x="4685982" y="752449"/>
                </a:lnTo>
                <a:lnTo>
                  <a:pt x="4696968" y="752449"/>
                </a:lnTo>
                <a:lnTo>
                  <a:pt x="5111153" y="376224"/>
                </a:lnTo>
                <a:close/>
              </a:path>
            </a:pathLst>
          </a:custGeom>
          <a:solidFill>
            <a:srgbClr val="D9D9D9"/>
          </a:solidFill>
        </p:spPr>
        <p:txBody>
          <a:bodyPr wrap="square" lIns="0" tIns="0" rIns="0" bIns="0" rtlCol="0"/>
          <a:lstStyle/>
          <a:p>
            <a:endParaRPr/>
          </a:p>
        </p:txBody>
      </p:sp>
      <p:sp>
        <p:nvSpPr>
          <p:cNvPr id="35" name="Slide Number Placeholder 34"/>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56</a:t>
            </a:fld>
            <a:endParaRPr lang="en-IN"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25" cy="10286999"/>
            <a:chOff x="0" y="0"/>
            <a:chExt cx="18288025" cy="10286999"/>
          </a:xfrm>
        </p:grpSpPr>
        <p:pic>
          <p:nvPicPr>
            <p:cNvPr id="3" name="object 3"/>
            <p:cNvPicPr/>
            <p:nvPr/>
          </p:nvPicPr>
          <p:blipFill>
            <a:blip r:embed="rId2" cstate="print"/>
            <a:stretch>
              <a:fillRect/>
            </a:stretch>
          </p:blipFill>
          <p:spPr>
            <a:xfrm>
              <a:off x="0" y="0"/>
              <a:ext cx="18287999" cy="10286999"/>
            </a:xfrm>
            <a:prstGeom prst="rect">
              <a:avLst/>
            </a:prstGeom>
          </p:spPr>
        </p:pic>
        <p:sp>
          <p:nvSpPr>
            <p:cNvPr id="5" name="object 5"/>
            <p:cNvSpPr/>
            <p:nvPr/>
          </p:nvSpPr>
          <p:spPr>
            <a:xfrm>
              <a:off x="8686800" y="5581650"/>
              <a:ext cx="9601225" cy="4067810"/>
            </a:xfrm>
            <a:custGeom>
              <a:avLst/>
              <a:gdLst/>
              <a:ahLst/>
              <a:cxnLst/>
              <a:rect l="l" t="t" r="r" b="b"/>
              <a:pathLst>
                <a:path w="8934450" h="4067809">
                  <a:moveTo>
                    <a:pt x="8934449" y="4067193"/>
                  </a:moveTo>
                  <a:lnTo>
                    <a:pt x="0" y="4067193"/>
                  </a:lnTo>
                  <a:lnTo>
                    <a:pt x="0" y="0"/>
                  </a:lnTo>
                  <a:lnTo>
                    <a:pt x="8934449" y="0"/>
                  </a:lnTo>
                  <a:lnTo>
                    <a:pt x="8934449" y="4067193"/>
                  </a:lnTo>
                  <a:close/>
                </a:path>
              </a:pathLst>
            </a:custGeom>
            <a:solidFill>
              <a:srgbClr val="28CCB9"/>
            </a:solidFill>
          </p:spPr>
          <p:txBody>
            <a:bodyPr wrap="square" lIns="0" tIns="0" rIns="0" bIns="0" rtlCol="0"/>
            <a:lstStyle/>
            <a:p>
              <a:endParaRPr/>
            </a:p>
          </p:txBody>
        </p:sp>
      </p:grpSp>
      <p:sp>
        <p:nvSpPr>
          <p:cNvPr id="6" name="object 6"/>
          <p:cNvSpPr txBox="1">
            <a:spLocks noGrp="1"/>
          </p:cNvSpPr>
          <p:nvPr>
            <p:ph type="title"/>
          </p:nvPr>
        </p:nvSpPr>
        <p:spPr>
          <a:xfrm>
            <a:off x="9296400" y="5937174"/>
            <a:ext cx="8686799" cy="2849498"/>
          </a:xfrm>
          <a:prstGeom prst="rect">
            <a:avLst/>
          </a:prstGeom>
        </p:spPr>
        <p:txBody>
          <a:bodyPr vert="horz" wrap="square" lIns="0" tIns="12065" rIns="0" bIns="0" rtlCol="0">
            <a:spAutoFit/>
          </a:bodyPr>
          <a:lstStyle/>
          <a:p>
            <a:pPr marL="12700" marR="5080" algn="l">
              <a:lnSpc>
                <a:spcPct val="125000"/>
              </a:lnSpc>
              <a:spcBef>
                <a:spcPts val="95"/>
              </a:spcBef>
            </a:pPr>
            <a:r>
              <a:rPr sz="3600" b="1" spc="434" dirty="0">
                <a:solidFill>
                  <a:srgbClr val="002060"/>
                </a:solidFill>
                <a:latin typeface="Georgia" panose="02040502050405020303" pitchFamily="18" charset="0"/>
              </a:rPr>
              <a:t>BHIM</a:t>
            </a:r>
            <a:r>
              <a:rPr sz="3600" b="1" spc="40" dirty="0">
                <a:solidFill>
                  <a:srgbClr val="002060"/>
                </a:solidFill>
                <a:latin typeface="Georgia" panose="02040502050405020303" pitchFamily="18" charset="0"/>
              </a:rPr>
              <a:t> </a:t>
            </a:r>
            <a:r>
              <a:rPr sz="3600" b="1" spc="415" dirty="0">
                <a:solidFill>
                  <a:srgbClr val="002060"/>
                </a:solidFill>
                <a:latin typeface="Georgia" panose="02040502050405020303" pitchFamily="18" charset="0"/>
              </a:rPr>
              <a:t>IS</a:t>
            </a:r>
            <a:r>
              <a:rPr sz="3600" b="1" spc="40" dirty="0">
                <a:solidFill>
                  <a:srgbClr val="002060"/>
                </a:solidFill>
                <a:latin typeface="Georgia" panose="02040502050405020303" pitchFamily="18" charset="0"/>
              </a:rPr>
              <a:t> </a:t>
            </a:r>
            <a:r>
              <a:rPr sz="3600" b="1" spc="655" dirty="0">
                <a:solidFill>
                  <a:srgbClr val="002060"/>
                </a:solidFill>
                <a:latin typeface="Georgia" panose="02040502050405020303" pitchFamily="18" charset="0"/>
              </a:rPr>
              <a:t>AN</a:t>
            </a:r>
            <a:r>
              <a:rPr sz="3600" b="1" spc="45" dirty="0">
                <a:solidFill>
                  <a:srgbClr val="002060"/>
                </a:solidFill>
                <a:latin typeface="Georgia" panose="02040502050405020303" pitchFamily="18" charset="0"/>
              </a:rPr>
              <a:t> </a:t>
            </a:r>
            <a:r>
              <a:rPr sz="3600" b="1" spc="459" dirty="0">
                <a:solidFill>
                  <a:srgbClr val="002060"/>
                </a:solidFill>
                <a:latin typeface="Georgia" panose="02040502050405020303" pitchFamily="18" charset="0"/>
              </a:rPr>
              <a:t>APP</a:t>
            </a:r>
            <a:r>
              <a:rPr sz="3600" b="1" spc="40" dirty="0">
                <a:solidFill>
                  <a:srgbClr val="002060"/>
                </a:solidFill>
                <a:latin typeface="Georgia" panose="02040502050405020303" pitchFamily="18" charset="0"/>
              </a:rPr>
              <a:t> </a:t>
            </a:r>
            <a:r>
              <a:rPr sz="3600" b="1" spc="254" dirty="0">
                <a:solidFill>
                  <a:srgbClr val="002060"/>
                </a:solidFill>
                <a:latin typeface="Georgia" panose="02040502050405020303" pitchFamily="18" charset="0"/>
              </a:rPr>
              <a:t>THAT</a:t>
            </a:r>
            <a:r>
              <a:rPr sz="3600" b="1" spc="40" dirty="0">
                <a:solidFill>
                  <a:srgbClr val="002060"/>
                </a:solidFill>
                <a:latin typeface="Georgia" panose="02040502050405020303" pitchFamily="18" charset="0"/>
              </a:rPr>
              <a:t> </a:t>
            </a:r>
            <a:r>
              <a:rPr sz="3600" b="1" spc="225" dirty="0">
                <a:solidFill>
                  <a:srgbClr val="002060"/>
                </a:solidFill>
                <a:latin typeface="Georgia" panose="02040502050405020303" pitchFamily="18" charset="0"/>
              </a:rPr>
              <a:t>LETS </a:t>
            </a:r>
            <a:r>
              <a:rPr sz="3600" b="1" spc="229" dirty="0">
                <a:solidFill>
                  <a:srgbClr val="002060"/>
                </a:solidFill>
                <a:latin typeface="Georgia" panose="02040502050405020303" pitchFamily="18" charset="0"/>
              </a:rPr>
              <a:t> </a:t>
            </a:r>
            <a:r>
              <a:rPr sz="3600" b="1" spc="535" dirty="0">
                <a:solidFill>
                  <a:srgbClr val="002060"/>
                </a:solidFill>
                <a:latin typeface="Georgia" panose="02040502050405020303" pitchFamily="18" charset="0"/>
              </a:rPr>
              <a:t>YOU </a:t>
            </a:r>
            <a:r>
              <a:rPr sz="3600" b="1" spc="590" dirty="0">
                <a:solidFill>
                  <a:srgbClr val="002060"/>
                </a:solidFill>
                <a:latin typeface="Georgia" panose="02040502050405020303" pitchFamily="18" charset="0"/>
              </a:rPr>
              <a:t>MAKE </a:t>
            </a:r>
            <a:r>
              <a:rPr sz="3600" b="1" spc="500" dirty="0">
                <a:solidFill>
                  <a:srgbClr val="002060"/>
                </a:solidFill>
                <a:latin typeface="Georgia" panose="02040502050405020303" pitchFamily="18" charset="0"/>
              </a:rPr>
              <a:t>EASY </a:t>
            </a:r>
            <a:r>
              <a:rPr sz="3600" b="1" spc="590" dirty="0">
                <a:solidFill>
                  <a:srgbClr val="002060"/>
                </a:solidFill>
                <a:latin typeface="Georgia" panose="02040502050405020303" pitchFamily="18" charset="0"/>
              </a:rPr>
              <a:t>AND </a:t>
            </a:r>
            <a:r>
              <a:rPr sz="3600" b="1" spc="595" dirty="0">
                <a:solidFill>
                  <a:srgbClr val="002060"/>
                </a:solidFill>
                <a:latin typeface="Georgia" panose="02040502050405020303" pitchFamily="18" charset="0"/>
              </a:rPr>
              <a:t> </a:t>
            </a:r>
            <a:r>
              <a:rPr sz="3600" b="1" spc="509" dirty="0">
                <a:solidFill>
                  <a:srgbClr val="002060"/>
                </a:solidFill>
                <a:latin typeface="Georgia" panose="02040502050405020303" pitchFamily="18" charset="0"/>
              </a:rPr>
              <a:t>QUICK </a:t>
            </a:r>
            <a:r>
              <a:rPr sz="3600" b="1" spc="470" dirty="0">
                <a:solidFill>
                  <a:srgbClr val="002060"/>
                </a:solidFill>
                <a:latin typeface="Georgia" panose="02040502050405020303" pitchFamily="18" charset="0"/>
              </a:rPr>
              <a:t>PAYMENT </a:t>
            </a:r>
            <a:r>
              <a:rPr sz="3600" b="1" spc="475" dirty="0">
                <a:solidFill>
                  <a:srgbClr val="002060"/>
                </a:solidFill>
                <a:latin typeface="Georgia" panose="02040502050405020303" pitchFamily="18" charset="0"/>
              </a:rPr>
              <a:t> </a:t>
            </a:r>
            <a:r>
              <a:rPr sz="3600" b="1" spc="520" dirty="0">
                <a:solidFill>
                  <a:srgbClr val="002060"/>
                </a:solidFill>
                <a:latin typeface="Georgia" panose="02040502050405020303" pitchFamily="18" charset="0"/>
              </a:rPr>
              <a:t>TRANSACTIONS</a:t>
            </a:r>
            <a:r>
              <a:rPr sz="3600" b="1" spc="20" dirty="0">
                <a:solidFill>
                  <a:srgbClr val="002060"/>
                </a:solidFill>
                <a:latin typeface="Georgia" panose="02040502050405020303" pitchFamily="18" charset="0"/>
              </a:rPr>
              <a:t> </a:t>
            </a:r>
            <a:r>
              <a:rPr sz="3600" b="1" spc="520" dirty="0">
                <a:solidFill>
                  <a:srgbClr val="002060"/>
                </a:solidFill>
                <a:latin typeface="Georgia" panose="02040502050405020303" pitchFamily="18" charset="0"/>
              </a:rPr>
              <a:t>USING</a:t>
            </a:r>
            <a:r>
              <a:rPr sz="3600" b="1" spc="10" dirty="0">
                <a:solidFill>
                  <a:srgbClr val="002060"/>
                </a:solidFill>
                <a:latin typeface="Georgia" panose="02040502050405020303" pitchFamily="18" charset="0"/>
              </a:rPr>
              <a:t> </a:t>
            </a:r>
            <a:r>
              <a:rPr sz="3600" b="1" spc="215" dirty="0">
                <a:solidFill>
                  <a:srgbClr val="002060"/>
                </a:solidFill>
                <a:latin typeface="Georgia" panose="02040502050405020303" pitchFamily="18" charset="0"/>
              </a:rPr>
              <a:t>UPI</a:t>
            </a:r>
            <a:r>
              <a:rPr sz="3950" b="1" spc="215" dirty="0">
                <a:solidFill>
                  <a:srgbClr val="FFFFFF"/>
                </a:solidFill>
                <a:latin typeface="Trebuchet MS"/>
                <a:cs typeface="Trebuchet MS"/>
              </a:rPr>
              <a:t>.</a:t>
            </a:r>
            <a:endParaRPr sz="3950" dirty="0">
              <a:latin typeface="Trebuchet MS"/>
              <a:cs typeface="Trebuchet MS"/>
            </a:endParaRPr>
          </a:p>
        </p:txBody>
      </p:sp>
      <p:sp>
        <p:nvSpPr>
          <p:cNvPr id="7" name="Slide Number Placeholder 6"/>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57</a:t>
            </a:fld>
            <a:endParaRPr lang="en-IN"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80" y="0"/>
            <a:ext cx="18288000" cy="10287000"/>
            <a:chOff x="380" y="0"/>
            <a:chExt cx="18288000" cy="10287000"/>
          </a:xfrm>
        </p:grpSpPr>
        <p:pic>
          <p:nvPicPr>
            <p:cNvPr id="3" name="object 3"/>
            <p:cNvPicPr/>
            <p:nvPr/>
          </p:nvPicPr>
          <p:blipFill>
            <a:blip r:embed="rId2" cstate="print"/>
            <a:stretch>
              <a:fillRect/>
            </a:stretch>
          </p:blipFill>
          <p:spPr>
            <a:xfrm>
              <a:off x="838199" y="1514479"/>
              <a:ext cx="16611600" cy="8772520"/>
            </a:xfrm>
            <a:prstGeom prst="rect">
              <a:avLst/>
            </a:prstGeom>
          </p:spPr>
        </p:pic>
        <p:sp>
          <p:nvSpPr>
            <p:cNvPr id="4" name="object 4"/>
            <p:cNvSpPr/>
            <p:nvPr/>
          </p:nvSpPr>
          <p:spPr>
            <a:xfrm>
              <a:off x="380" y="12"/>
              <a:ext cx="18288000" cy="1885950"/>
            </a:xfrm>
            <a:custGeom>
              <a:avLst/>
              <a:gdLst/>
              <a:ahLst/>
              <a:cxnLst/>
              <a:rect l="l" t="t" r="r" b="b"/>
              <a:pathLst>
                <a:path w="18288000" h="1885950">
                  <a:moveTo>
                    <a:pt x="18287607" y="0"/>
                  </a:moveTo>
                  <a:lnTo>
                    <a:pt x="0" y="0"/>
                  </a:lnTo>
                  <a:lnTo>
                    <a:pt x="0" y="1600200"/>
                  </a:lnTo>
                  <a:lnTo>
                    <a:pt x="1790458" y="1600200"/>
                  </a:lnTo>
                  <a:lnTo>
                    <a:pt x="1790458" y="1876412"/>
                  </a:lnTo>
                  <a:lnTo>
                    <a:pt x="5781091" y="1876412"/>
                  </a:lnTo>
                  <a:lnTo>
                    <a:pt x="5781091" y="1600200"/>
                  </a:lnTo>
                  <a:lnTo>
                    <a:pt x="7191134" y="1600200"/>
                  </a:lnTo>
                  <a:lnTo>
                    <a:pt x="7191134" y="1876412"/>
                  </a:lnTo>
                  <a:lnTo>
                    <a:pt x="11181766" y="1876412"/>
                  </a:lnTo>
                  <a:lnTo>
                    <a:pt x="11181766" y="1600200"/>
                  </a:lnTo>
                  <a:lnTo>
                    <a:pt x="12639434" y="1600200"/>
                  </a:lnTo>
                  <a:lnTo>
                    <a:pt x="12639434" y="1885937"/>
                  </a:lnTo>
                  <a:lnTo>
                    <a:pt x="16630066" y="1885937"/>
                  </a:lnTo>
                  <a:lnTo>
                    <a:pt x="16630066" y="1600200"/>
                  </a:lnTo>
                  <a:lnTo>
                    <a:pt x="18287607" y="1600200"/>
                  </a:lnTo>
                  <a:lnTo>
                    <a:pt x="18287607" y="0"/>
                  </a:lnTo>
                  <a:close/>
                </a:path>
              </a:pathLst>
            </a:custGeom>
            <a:solidFill>
              <a:srgbClr val="28CCB9"/>
            </a:solidFill>
          </p:spPr>
          <p:txBody>
            <a:bodyPr wrap="square" lIns="0" tIns="0" rIns="0" bIns="0" rtlCol="0"/>
            <a:lstStyle/>
            <a:p>
              <a:endParaRPr/>
            </a:p>
          </p:txBody>
        </p:sp>
      </p:grpSp>
      <p:sp>
        <p:nvSpPr>
          <p:cNvPr id="5" name="object 5"/>
          <p:cNvSpPr txBox="1"/>
          <p:nvPr/>
        </p:nvSpPr>
        <p:spPr>
          <a:xfrm>
            <a:off x="2536756" y="587775"/>
            <a:ext cx="2362675" cy="919419"/>
          </a:xfrm>
          <a:prstGeom prst="rect">
            <a:avLst/>
          </a:prstGeom>
        </p:spPr>
        <p:txBody>
          <a:bodyPr vert="horz" wrap="square" lIns="0" tIns="12700" rIns="0" bIns="0" rtlCol="0">
            <a:spAutoFit/>
          </a:bodyPr>
          <a:lstStyle/>
          <a:p>
            <a:pPr marL="12700" marR="5080" indent="616585">
              <a:lnSpc>
                <a:spcPct val="115599"/>
              </a:lnSpc>
              <a:spcBef>
                <a:spcPts val="100"/>
              </a:spcBef>
            </a:pPr>
            <a:r>
              <a:rPr sz="2650" b="1" spc="90" dirty="0">
                <a:solidFill>
                  <a:schemeClr val="tx1">
                    <a:lumMod val="75000"/>
                    <a:lumOff val="25000"/>
                  </a:schemeClr>
                </a:solidFill>
                <a:latin typeface="Georgia" panose="02040502050405020303" pitchFamily="18" charset="0"/>
                <a:cs typeface="Trebuchet MS"/>
              </a:rPr>
              <a:t>GO </a:t>
            </a:r>
            <a:r>
              <a:rPr sz="2650" b="1" spc="95" dirty="0">
                <a:solidFill>
                  <a:schemeClr val="tx1">
                    <a:lumMod val="75000"/>
                    <a:lumOff val="25000"/>
                  </a:schemeClr>
                </a:solidFill>
                <a:latin typeface="Georgia" panose="02040502050405020303" pitchFamily="18" charset="0"/>
                <a:cs typeface="Trebuchet MS"/>
              </a:rPr>
              <a:t> </a:t>
            </a:r>
            <a:r>
              <a:rPr sz="2650" b="1" spc="170" dirty="0">
                <a:solidFill>
                  <a:schemeClr val="tx1">
                    <a:lumMod val="75000"/>
                    <a:lumOff val="25000"/>
                  </a:schemeClr>
                </a:solidFill>
                <a:latin typeface="Georgia" panose="02040502050405020303" pitchFamily="18" charset="0"/>
                <a:cs typeface="Trebuchet MS"/>
              </a:rPr>
              <a:t>CASHLESS</a:t>
            </a:r>
            <a:endParaRPr sz="2650">
              <a:solidFill>
                <a:schemeClr val="tx1">
                  <a:lumMod val="75000"/>
                  <a:lumOff val="25000"/>
                </a:schemeClr>
              </a:solidFill>
              <a:latin typeface="Georgia" panose="02040502050405020303" pitchFamily="18" charset="0"/>
              <a:cs typeface="Trebuchet MS"/>
            </a:endParaRPr>
          </a:p>
        </p:txBody>
      </p:sp>
      <p:sp>
        <p:nvSpPr>
          <p:cNvPr id="6" name="object 6"/>
          <p:cNvSpPr txBox="1"/>
          <p:nvPr/>
        </p:nvSpPr>
        <p:spPr>
          <a:xfrm>
            <a:off x="7035975" y="568725"/>
            <a:ext cx="4739103" cy="919419"/>
          </a:xfrm>
          <a:prstGeom prst="rect">
            <a:avLst/>
          </a:prstGeom>
        </p:spPr>
        <p:txBody>
          <a:bodyPr vert="horz" wrap="square" lIns="0" tIns="12700" rIns="0" bIns="0" rtlCol="0">
            <a:spAutoFit/>
          </a:bodyPr>
          <a:lstStyle/>
          <a:p>
            <a:pPr marL="320040" marR="5080" indent="-307975">
              <a:lnSpc>
                <a:spcPct val="115599"/>
              </a:lnSpc>
              <a:spcBef>
                <a:spcPts val="100"/>
              </a:spcBef>
            </a:pPr>
            <a:r>
              <a:rPr sz="2650" b="1" spc="150" dirty="0">
                <a:solidFill>
                  <a:schemeClr val="tx1">
                    <a:lumMod val="75000"/>
                    <a:lumOff val="25000"/>
                  </a:schemeClr>
                </a:solidFill>
                <a:latin typeface="Georgia" panose="02040502050405020303" pitchFamily="18" charset="0"/>
                <a:cs typeface="Trebuchet MS"/>
              </a:rPr>
              <a:t>SI</a:t>
            </a:r>
            <a:r>
              <a:rPr sz="2650" b="1" spc="280" dirty="0">
                <a:solidFill>
                  <a:schemeClr val="tx1">
                    <a:lumMod val="75000"/>
                    <a:lumOff val="25000"/>
                  </a:schemeClr>
                </a:solidFill>
                <a:latin typeface="Georgia" panose="02040502050405020303" pitchFamily="18" charset="0"/>
                <a:cs typeface="Trebuchet MS"/>
              </a:rPr>
              <a:t>M</a:t>
            </a:r>
            <a:r>
              <a:rPr sz="2650" b="1" spc="-25" dirty="0">
                <a:solidFill>
                  <a:schemeClr val="tx1">
                    <a:lumMod val="75000"/>
                    <a:lumOff val="25000"/>
                  </a:schemeClr>
                </a:solidFill>
                <a:latin typeface="Georgia" panose="02040502050405020303" pitchFamily="18" charset="0"/>
                <a:cs typeface="Trebuchet MS"/>
              </a:rPr>
              <a:t>PLE,</a:t>
            </a:r>
            <a:r>
              <a:rPr sz="2650" b="1" spc="-170" dirty="0">
                <a:solidFill>
                  <a:schemeClr val="tx1">
                    <a:lumMod val="75000"/>
                    <a:lumOff val="25000"/>
                  </a:schemeClr>
                </a:solidFill>
                <a:latin typeface="Georgia" panose="02040502050405020303" pitchFamily="18" charset="0"/>
                <a:cs typeface="Trebuchet MS"/>
              </a:rPr>
              <a:t> </a:t>
            </a:r>
            <a:r>
              <a:rPr sz="2650" b="1" spc="155" dirty="0">
                <a:solidFill>
                  <a:schemeClr val="tx1">
                    <a:lumMod val="75000"/>
                    <a:lumOff val="25000"/>
                  </a:schemeClr>
                </a:solidFill>
                <a:latin typeface="Georgia" panose="02040502050405020303" pitchFamily="18" charset="0"/>
                <a:cs typeface="Trebuchet MS"/>
              </a:rPr>
              <a:t>SECURE</a:t>
            </a:r>
            <a:r>
              <a:rPr sz="2650" b="1" spc="-170" dirty="0">
                <a:solidFill>
                  <a:schemeClr val="tx1">
                    <a:lumMod val="75000"/>
                    <a:lumOff val="25000"/>
                  </a:schemeClr>
                </a:solidFill>
                <a:latin typeface="Georgia" panose="02040502050405020303" pitchFamily="18" charset="0"/>
                <a:cs typeface="Trebuchet MS"/>
              </a:rPr>
              <a:t> </a:t>
            </a:r>
            <a:r>
              <a:rPr sz="2650" b="1" spc="140" dirty="0">
                <a:solidFill>
                  <a:schemeClr val="tx1">
                    <a:lumMod val="75000"/>
                    <a:lumOff val="25000"/>
                  </a:schemeClr>
                </a:solidFill>
                <a:latin typeface="Georgia" panose="02040502050405020303" pitchFamily="18" charset="0"/>
                <a:cs typeface="Trebuchet MS"/>
              </a:rPr>
              <a:t>AND  </a:t>
            </a:r>
            <a:r>
              <a:rPr sz="2650" b="1" spc="85" dirty="0">
                <a:solidFill>
                  <a:schemeClr val="tx1">
                    <a:lumMod val="75000"/>
                    <a:lumOff val="25000"/>
                  </a:schemeClr>
                </a:solidFill>
                <a:latin typeface="Georgia" panose="02040502050405020303" pitchFamily="18" charset="0"/>
                <a:cs typeface="Trebuchet MS"/>
              </a:rPr>
              <a:t>FAST</a:t>
            </a:r>
            <a:r>
              <a:rPr sz="2650" b="1" spc="-190" dirty="0">
                <a:solidFill>
                  <a:schemeClr val="tx1">
                    <a:lumMod val="75000"/>
                    <a:lumOff val="25000"/>
                  </a:schemeClr>
                </a:solidFill>
                <a:latin typeface="Georgia" panose="02040502050405020303" pitchFamily="18" charset="0"/>
                <a:cs typeface="Trebuchet MS"/>
              </a:rPr>
              <a:t> </a:t>
            </a:r>
            <a:r>
              <a:rPr sz="2650" b="1" spc="140" dirty="0">
                <a:solidFill>
                  <a:schemeClr val="tx1">
                    <a:lumMod val="75000"/>
                    <a:lumOff val="25000"/>
                  </a:schemeClr>
                </a:solidFill>
                <a:latin typeface="Georgia" panose="02040502050405020303" pitchFamily="18" charset="0"/>
                <a:cs typeface="Trebuchet MS"/>
              </a:rPr>
              <a:t>TRANSFERS</a:t>
            </a:r>
            <a:endParaRPr sz="2650">
              <a:solidFill>
                <a:schemeClr val="tx1">
                  <a:lumMod val="75000"/>
                  <a:lumOff val="25000"/>
                </a:schemeClr>
              </a:solidFill>
              <a:latin typeface="Georgia" panose="02040502050405020303" pitchFamily="18" charset="0"/>
              <a:cs typeface="Trebuchet MS"/>
            </a:endParaRPr>
          </a:p>
        </p:txBody>
      </p:sp>
      <p:sp>
        <p:nvSpPr>
          <p:cNvPr id="7" name="object 7"/>
          <p:cNvSpPr txBox="1"/>
          <p:nvPr/>
        </p:nvSpPr>
        <p:spPr>
          <a:xfrm>
            <a:off x="12645897" y="587775"/>
            <a:ext cx="4431414" cy="919419"/>
          </a:xfrm>
          <a:prstGeom prst="rect">
            <a:avLst/>
          </a:prstGeom>
        </p:spPr>
        <p:txBody>
          <a:bodyPr vert="horz" wrap="square" lIns="0" tIns="12700" rIns="0" bIns="0" rtlCol="0">
            <a:spAutoFit/>
          </a:bodyPr>
          <a:lstStyle/>
          <a:p>
            <a:pPr marL="217170" marR="5080" indent="-205104">
              <a:lnSpc>
                <a:spcPct val="115599"/>
              </a:lnSpc>
              <a:spcBef>
                <a:spcPts val="100"/>
              </a:spcBef>
            </a:pPr>
            <a:r>
              <a:rPr sz="2650" b="1" spc="85" dirty="0">
                <a:solidFill>
                  <a:schemeClr val="tx1">
                    <a:lumMod val="75000"/>
                    <a:lumOff val="25000"/>
                  </a:schemeClr>
                </a:solidFill>
                <a:latin typeface="Georgia" panose="02040502050405020303" pitchFamily="18" charset="0"/>
                <a:cs typeface="Trebuchet MS"/>
              </a:rPr>
              <a:t>SEND,</a:t>
            </a:r>
            <a:r>
              <a:rPr sz="2650" b="1" spc="-200" dirty="0">
                <a:solidFill>
                  <a:schemeClr val="tx1">
                    <a:lumMod val="75000"/>
                    <a:lumOff val="25000"/>
                  </a:schemeClr>
                </a:solidFill>
                <a:latin typeface="Georgia" panose="02040502050405020303" pitchFamily="18" charset="0"/>
                <a:cs typeface="Trebuchet MS"/>
              </a:rPr>
              <a:t> </a:t>
            </a:r>
            <a:r>
              <a:rPr sz="2650" b="1" spc="100" dirty="0">
                <a:solidFill>
                  <a:schemeClr val="tx1">
                    <a:lumMod val="75000"/>
                    <a:lumOff val="25000"/>
                  </a:schemeClr>
                </a:solidFill>
                <a:latin typeface="Georgia" panose="02040502050405020303" pitchFamily="18" charset="0"/>
                <a:cs typeface="Trebuchet MS"/>
              </a:rPr>
              <a:t>RECEIVE</a:t>
            </a:r>
            <a:r>
              <a:rPr sz="2650" b="1" spc="-195" dirty="0">
                <a:solidFill>
                  <a:schemeClr val="tx1">
                    <a:lumMod val="75000"/>
                    <a:lumOff val="25000"/>
                  </a:schemeClr>
                </a:solidFill>
                <a:latin typeface="Georgia" panose="02040502050405020303" pitchFamily="18" charset="0"/>
                <a:cs typeface="Trebuchet MS"/>
              </a:rPr>
              <a:t> </a:t>
            </a:r>
            <a:r>
              <a:rPr sz="2650" b="1" spc="180" dirty="0">
                <a:solidFill>
                  <a:schemeClr val="tx1">
                    <a:lumMod val="75000"/>
                    <a:lumOff val="25000"/>
                  </a:schemeClr>
                </a:solidFill>
                <a:latin typeface="Georgia" panose="02040502050405020303" pitchFamily="18" charset="0"/>
                <a:cs typeface="Trebuchet MS"/>
              </a:rPr>
              <a:t>AND </a:t>
            </a:r>
            <a:r>
              <a:rPr sz="2650" b="1" spc="-785" dirty="0">
                <a:solidFill>
                  <a:schemeClr val="tx1">
                    <a:lumMod val="75000"/>
                    <a:lumOff val="25000"/>
                  </a:schemeClr>
                </a:solidFill>
                <a:latin typeface="Georgia" panose="02040502050405020303" pitchFamily="18" charset="0"/>
                <a:cs typeface="Trebuchet MS"/>
              </a:rPr>
              <a:t> </a:t>
            </a:r>
            <a:r>
              <a:rPr sz="2650" b="1" spc="125" dirty="0">
                <a:solidFill>
                  <a:schemeClr val="tx1">
                    <a:lumMod val="75000"/>
                    <a:lumOff val="25000"/>
                  </a:schemeClr>
                </a:solidFill>
                <a:latin typeface="Georgia" panose="02040502050405020303" pitchFamily="18" charset="0"/>
                <a:cs typeface="Trebuchet MS"/>
              </a:rPr>
              <a:t>REQUEST</a:t>
            </a:r>
            <a:r>
              <a:rPr sz="2650" b="1" spc="-195" dirty="0">
                <a:solidFill>
                  <a:schemeClr val="tx1">
                    <a:lumMod val="75000"/>
                    <a:lumOff val="25000"/>
                  </a:schemeClr>
                </a:solidFill>
                <a:latin typeface="Georgia" panose="02040502050405020303" pitchFamily="18" charset="0"/>
                <a:cs typeface="Trebuchet MS"/>
              </a:rPr>
              <a:t> </a:t>
            </a:r>
            <a:r>
              <a:rPr sz="2650" b="1" spc="160" dirty="0">
                <a:solidFill>
                  <a:schemeClr val="tx1">
                    <a:lumMod val="75000"/>
                    <a:lumOff val="25000"/>
                  </a:schemeClr>
                </a:solidFill>
                <a:latin typeface="Georgia" panose="02040502050405020303" pitchFamily="18" charset="0"/>
                <a:cs typeface="Trebuchet MS"/>
              </a:rPr>
              <a:t>MONEY</a:t>
            </a:r>
            <a:endParaRPr sz="2650">
              <a:solidFill>
                <a:schemeClr val="tx1">
                  <a:lumMod val="75000"/>
                  <a:lumOff val="25000"/>
                </a:schemeClr>
              </a:solidFill>
              <a:latin typeface="Georgia" panose="02040502050405020303" pitchFamily="18" charset="0"/>
              <a:cs typeface="Trebuchet MS"/>
            </a:endParaRPr>
          </a:p>
        </p:txBody>
      </p:sp>
      <p:sp>
        <p:nvSpPr>
          <p:cNvPr id="9" name="Slide Number Placeholder 8"/>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58</a:t>
            </a:fld>
            <a:endParaRPr lang="en-IN"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80" y="0"/>
            <a:ext cx="18288000" cy="10287000"/>
            <a:chOff x="380" y="0"/>
            <a:chExt cx="18288000" cy="10287000"/>
          </a:xfrm>
        </p:grpSpPr>
        <p:pic>
          <p:nvPicPr>
            <p:cNvPr id="3" name="object 3"/>
            <p:cNvPicPr/>
            <p:nvPr/>
          </p:nvPicPr>
          <p:blipFill>
            <a:blip r:embed="rId2" cstate="print"/>
            <a:stretch>
              <a:fillRect/>
            </a:stretch>
          </p:blipFill>
          <p:spPr>
            <a:xfrm>
              <a:off x="876299" y="1400175"/>
              <a:ext cx="16573500" cy="8886823"/>
            </a:xfrm>
            <a:prstGeom prst="rect">
              <a:avLst/>
            </a:prstGeom>
          </p:spPr>
        </p:pic>
        <p:sp>
          <p:nvSpPr>
            <p:cNvPr id="4" name="object 4"/>
            <p:cNvSpPr/>
            <p:nvPr/>
          </p:nvSpPr>
          <p:spPr>
            <a:xfrm>
              <a:off x="380" y="12"/>
              <a:ext cx="18288000" cy="1885950"/>
            </a:xfrm>
            <a:custGeom>
              <a:avLst/>
              <a:gdLst/>
              <a:ahLst/>
              <a:cxnLst/>
              <a:rect l="l" t="t" r="r" b="b"/>
              <a:pathLst>
                <a:path w="18288000" h="1885950">
                  <a:moveTo>
                    <a:pt x="18287607" y="0"/>
                  </a:moveTo>
                  <a:lnTo>
                    <a:pt x="0" y="0"/>
                  </a:lnTo>
                  <a:lnTo>
                    <a:pt x="0" y="1600200"/>
                  </a:lnTo>
                  <a:lnTo>
                    <a:pt x="1619008" y="1600200"/>
                  </a:lnTo>
                  <a:lnTo>
                    <a:pt x="1619008" y="1876412"/>
                  </a:lnTo>
                  <a:lnTo>
                    <a:pt x="5609641" y="1876412"/>
                  </a:lnTo>
                  <a:lnTo>
                    <a:pt x="5609641" y="1600200"/>
                  </a:lnTo>
                  <a:lnTo>
                    <a:pt x="7191134" y="1600200"/>
                  </a:lnTo>
                  <a:lnTo>
                    <a:pt x="7191134" y="1876412"/>
                  </a:lnTo>
                  <a:lnTo>
                    <a:pt x="11181766" y="1876412"/>
                  </a:lnTo>
                  <a:lnTo>
                    <a:pt x="11181766" y="1600200"/>
                  </a:lnTo>
                  <a:lnTo>
                    <a:pt x="12639434" y="1600200"/>
                  </a:lnTo>
                  <a:lnTo>
                    <a:pt x="12639434" y="1885937"/>
                  </a:lnTo>
                  <a:lnTo>
                    <a:pt x="16630066" y="1885937"/>
                  </a:lnTo>
                  <a:lnTo>
                    <a:pt x="16630066" y="1600200"/>
                  </a:lnTo>
                  <a:lnTo>
                    <a:pt x="18287607" y="1600200"/>
                  </a:lnTo>
                  <a:lnTo>
                    <a:pt x="18287607" y="0"/>
                  </a:lnTo>
                  <a:close/>
                </a:path>
              </a:pathLst>
            </a:custGeom>
            <a:solidFill>
              <a:srgbClr val="28CCB9"/>
            </a:solidFill>
          </p:spPr>
          <p:txBody>
            <a:bodyPr wrap="square" lIns="0" tIns="0" rIns="0" bIns="0" rtlCol="0"/>
            <a:lstStyle/>
            <a:p>
              <a:endParaRPr/>
            </a:p>
          </p:txBody>
        </p:sp>
      </p:grpSp>
      <p:sp>
        <p:nvSpPr>
          <p:cNvPr id="5" name="object 5"/>
          <p:cNvSpPr txBox="1"/>
          <p:nvPr/>
        </p:nvSpPr>
        <p:spPr>
          <a:xfrm>
            <a:off x="2141143" y="568725"/>
            <a:ext cx="2902585" cy="958850"/>
          </a:xfrm>
          <a:prstGeom prst="rect">
            <a:avLst/>
          </a:prstGeom>
        </p:spPr>
        <p:txBody>
          <a:bodyPr vert="horz" wrap="square" lIns="0" tIns="12700" rIns="0" bIns="0" rtlCol="0">
            <a:spAutoFit/>
          </a:bodyPr>
          <a:lstStyle/>
          <a:p>
            <a:pPr marL="880744" marR="5080" indent="-868680">
              <a:lnSpc>
                <a:spcPct val="115599"/>
              </a:lnSpc>
              <a:spcBef>
                <a:spcPts val="100"/>
              </a:spcBef>
            </a:pPr>
            <a:r>
              <a:rPr sz="2650" b="1" spc="140" dirty="0">
                <a:solidFill>
                  <a:srgbClr val="FFFFFF"/>
                </a:solidFill>
                <a:latin typeface="Trebuchet MS"/>
                <a:cs typeface="Trebuchet MS"/>
              </a:rPr>
              <a:t>ONE</a:t>
            </a:r>
            <a:r>
              <a:rPr sz="2650" b="1" spc="-200" dirty="0">
                <a:solidFill>
                  <a:srgbClr val="FFFFFF"/>
                </a:solidFill>
                <a:latin typeface="Trebuchet MS"/>
                <a:cs typeface="Trebuchet MS"/>
              </a:rPr>
              <a:t> </a:t>
            </a:r>
            <a:r>
              <a:rPr sz="2650" b="1" spc="90" dirty="0">
                <a:solidFill>
                  <a:srgbClr val="FFFFFF"/>
                </a:solidFill>
                <a:latin typeface="Trebuchet MS"/>
                <a:cs typeface="Trebuchet MS"/>
              </a:rPr>
              <a:t>APP</a:t>
            </a:r>
            <a:r>
              <a:rPr sz="2650" b="1" spc="-200" dirty="0">
                <a:solidFill>
                  <a:srgbClr val="FFFFFF"/>
                </a:solidFill>
                <a:latin typeface="Trebuchet MS"/>
                <a:cs typeface="Trebuchet MS"/>
              </a:rPr>
              <a:t> </a:t>
            </a:r>
            <a:r>
              <a:rPr sz="2650" b="1" spc="70" dirty="0">
                <a:solidFill>
                  <a:srgbClr val="FFFFFF"/>
                </a:solidFill>
                <a:latin typeface="Trebuchet MS"/>
                <a:cs typeface="Trebuchet MS"/>
              </a:rPr>
              <a:t>FOR</a:t>
            </a:r>
            <a:r>
              <a:rPr sz="2650" b="1" spc="-200" dirty="0">
                <a:solidFill>
                  <a:srgbClr val="FFFFFF"/>
                </a:solidFill>
                <a:latin typeface="Trebuchet MS"/>
                <a:cs typeface="Trebuchet MS"/>
              </a:rPr>
              <a:t> </a:t>
            </a:r>
            <a:r>
              <a:rPr sz="2650" b="1" spc="95" dirty="0">
                <a:solidFill>
                  <a:srgbClr val="FFFFFF"/>
                </a:solidFill>
                <a:latin typeface="Trebuchet MS"/>
                <a:cs typeface="Trebuchet MS"/>
              </a:rPr>
              <a:t>ALL </a:t>
            </a:r>
            <a:r>
              <a:rPr sz="2650" b="1" spc="-785" dirty="0">
                <a:solidFill>
                  <a:srgbClr val="FFFFFF"/>
                </a:solidFill>
                <a:latin typeface="Trebuchet MS"/>
                <a:cs typeface="Trebuchet MS"/>
              </a:rPr>
              <a:t> </a:t>
            </a:r>
            <a:r>
              <a:rPr sz="2650" b="1" spc="190" dirty="0">
                <a:solidFill>
                  <a:srgbClr val="FFFFFF"/>
                </a:solidFill>
                <a:latin typeface="Trebuchet MS"/>
                <a:cs typeface="Trebuchet MS"/>
              </a:rPr>
              <a:t>BANKS</a:t>
            </a:r>
            <a:endParaRPr sz="2650">
              <a:latin typeface="Trebuchet MS"/>
              <a:cs typeface="Trebuchet MS"/>
            </a:endParaRPr>
          </a:p>
        </p:txBody>
      </p:sp>
      <p:sp>
        <p:nvSpPr>
          <p:cNvPr id="6" name="object 6"/>
          <p:cNvSpPr txBox="1"/>
          <p:nvPr/>
        </p:nvSpPr>
        <p:spPr>
          <a:xfrm>
            <a:off x="7623228" y="568725"/>
            <a:ext cx="3081020" cy="958850"/>
          </a:xfrm>
          <a:prstGeom prst="rect">
            <a:avLst/>
          </a:prstGeom>
        </p:spPr>
        <p:txBody>
          <a:bodyPr vert="horz" wrap="square" lIns="0" tIns="12700" rIns="0" bIns="0" rtlCol="0">
            <a:spAutoFit/>
          </a:bodyPr>
          <a:lstStyle/>
          <a:p>
            <a:pPr marL="137160" marR="5080" indent="-125095">
              <a:lnSpc>
                <a:spcPct val="115599"/>
              </a:lnSpc>
              <a:spcBef>
                <a:spcPts val="100"/>
              </a:spcBef>
            </a:pPr>
            <a:r>
              <a:rPr sz="2650" b="1" spc="190" dirty="0">
                <a:solidFill>
                  <a:srgbClr val="FFFFFF"/>
                </a:solidFill>
                <a:latin typeface="Trebuchet MS"/>
                <a:cs typeface="Trebuchet MS"/>
              </a:rPr>
              <a:t>SEND/RECEIVE</a:t>
            </a:r>
            <a:r>
              <a:rPr sz="2650" b="1" spc="-170" dirty="0">
                <a:solidFill>
                  <a:srgbClr val="FFFFFF"/>
                </a:solidFill>
                <a:latin typeface="Trebuchet MS"/>
                <a:cs typeface="Trebuchet MS"/>
              </a:rPr>
              <a:t> </a:t>
            </a:r>
            <a:r>
              <a:rPr sz="2650" b="1" spc="10" dirty="0">
                <a:solidFill>
                  <a:srgbClr val="FFFFFF"/>
                </a:solidFill>
                <a:latin typeface="Trebuchet MS"/>
                <a:cs typeface="Trebuchet MS"/>
              </a:rPr>
              <a:t>T</a:t>
            </a:r>
            <a:r>
              <a:rPr sz="2650" b="1" spc="55" dirty="0">
                <a:solidFill>
                  <a:srgbClr val="FFFFFF"/>
                </a:solidFill>
                <a:latin typeface="Trebuchet MS"/>
                <a:cs typeface="Trebuchet MS"/>
              </a:rPr>
              <a:t>O  </a:t>
            </a:r>
            <a:r>
              <a:rPr sz="2650" b="1" spc="135" dirty="0">
                <a:solidFill>
                  <a:srgbClr val="FFFFFF"/>
                </a:solidFill>
                <a:latin typeface="Trebuchet MS"/>
                <a:cs typeface="Trebuchet MS"/>
              </a:rPr>
              <a:t>MOBILE</a:t>
            </a:r>
            <a:r>
              <a:rPr sz="2650" b="1" spc="-200" dirty="0">
                <a:solidFill>
                  <a:srgbClr val="FFFFFF"/>
                </a:solidFill>
                <a:latin typeface="Trebuchet MS"/>
                <a:cs typeface="Trebuchet MS"/>
              </a:rPr>
              <a:t> </a:t>
            </a:r>
            <a:r>
              <a:rPr sz="2650" b="1" spc="180" dirty="0">
                <a:solidFill>
                  <a:srgbClr val="FFFFFF"/>
                </a:solidFill>
                <a:latin typeface="Trebuchet MS"/>
                <a:cs typeface="Trebuchet MS"/>
              </a:rPr>
              <a:t>AND</a:t>
            </a:r>
            <a:r>
              <a:rPr sz="2650" b="1" spc="-195" dirty="0">
                <a:solidFill>
                  <a:srgbClr val="FFFFFF"/>
                </a:solidFill>
                <a:latin typeface="Trebuchet MS"/>
                <a:cs typeface="Trebuchet MS"/>
              </a:rPr>
              <a:t> </a:t>
            </a:r>
            <a:r>
              <a:rPr sz="2650" b="1" spc="105" dirty="0">
                <a:solidFill>
                  <a:srgbClr val="FFFFFF"/>
                </a:solidFill>
                <a:latin typeface="Trebuchet MS"/>
                <a:cs typeface="Trebuchet MS"/>
              </a:rPr>
              <a:t>VPA</a:t>
            </a:r>
            <a:endParaRPr sz="2650">
              <a:latin typeface="Trebuchet MS"/>
              <a:cs typeface="Trebuchet MS"/>
            </a:endParaRPr>
          </a:p>
        </p:txBody>
      </p:sp>
      <p:sp>
        <p:nvSpPr>
          <p:cNvPr id="7" name="object 7"/>
          <p:cNvSpPr txBox="1"/>
          <p:nvPr/>
        </p:nvSpPr>
        <p:spPr>
          <a:xfrm>
            <a:off x="13141928" y="587775"/>
            <a:ext cx="3026410" cy="958850"/>
          </a:xfrm>
          <a:prstGeom prst="rect">
            <a:avLst/>
          </a:prstGeom>
        </p:spPr>
        <p:txBody>
          <a:bodyPr vert="horz" wrap="square" lIns="0" tIns="12700" rIns="0" bIns="0" rtlCol="0">
            <a:spAutoFit/>
          </a:bodyPr>
          <a:lstStyle/>
          <a:p>
            <a:pPr marL="212725" marR="5080" indent="-200025">
              <a:lnSpc>
                <a:spcPct val="115599"/>
              </a:lnSpc>
              <a:spcBef>
                <a:spcPts val="100"/>
              </a:spcBef>
            </a:pPr>
            <a:r>
              <a:rPr sz="2650" b="1" spc="190" dirty="0">
                <a:solidFill>
                  <a:srgbClr val="FFFFFF"/>
                </a:solidFill>
                <a:latin typeface="Trebuchet MS"/>
                <a:cs typeface="Trebuchet MS"/>
              </a:rPr>
              <a:t>SCAN</a:t>
            </a:r>
            <a:r>
              <a:rPr sz="2650" b="1" spc="-195" dirty="0">
                <a:solidFill>
                  <a:srgbClr val="FFFFFF"/>
                </a:solidFill>
                <a:latin typeface="Trebuchet MS"/>
                <a:cs typeface="Trebuchet MS"/>
              </a:rPr>
              <a:t> </a:t>
            </a:r>
            <a:r>
              <a:rPr sz="2650" b="1" spc="120" dirty="0">
                <a:solidFill>
                  <a:srgbClr val="FFFFFF"/>
                </a:solidFill>
                <a:latin typeface="Trebuchet MS"/>
                <a:cs typeface="Trebuchet MS"/>
              </a:rPr>
              <a:t>QR</a:t>
            </a:r>
            <a:r>
              <a:rPr sz="2650" b="1" spc="-195" dirty="0">
                <a:solidFill>
                  <a:srgbClr val="FFFFFF"/>
                </a:solidFill>
                <a:latin typeface="Trebuchet MS"/>
                <a:cs typeface="Trebuchet MS"/>
              </a:rPr>
              <a:t> </a:t>
            </a:r>
            <a:r>
              <a:rPr sz="2650" b="1" spc="125" dirty="0">
                <a:solidFill>
                  <a:srgbClr val="FFFFFF"/>
                </a:solidFill>
                <a:latin typeface="Trebuchet MS"/>
                <a:cs typeface="Trebuchet MS"/>
              </a:rPr>
              <a:t>CODE</a:t>
            </a:r>
            <a:r>
              <a:rPr sz="2650" b="1" spc="-190" dirty="0">
                <a:solidFill>
                  <a:srgbClr val="FFFFFF"/>
                </a:solidFill>
                <a:latin typeface="Trebuchet MS"/>
                <a:cs typeface="Trebuchet MS"/>
              </a:rPr>
              <a:t> </a:t>
            </a:r>
            <a:r>
              <a:rPr sz="2650" b="1" spc="50" dirty="0">
                <a:solidFill>
                  <a:srgbClr val="FFFFFF"/>
                </a:solidFill>
                <a:latin typeface="Trebuchet MS"/>
                <a:cs typeface="Trebuchet MS"/>
              </a:rPr>
              <a:t>TO </a:t>
            </a:r>
            <a:r>
              <a:rPr sz="2650" b="1" spc="-785" dirty="0">
                <a:solidFill>
                  <a:srgbClr val="FFFFFF"/>
                </a:solidFill>
                <a:latin typeface="Trebuchet MS"/>
                <a:cs typeface="Trebuchet MS"/>
              </a:rPr>
              <a:t> </a:t>
            </a:r>
            <a:r>
              <a:rPr sz="2650" b="1" spc="85" dirty="0">
                <a:solidFill>
                  <a:srgbClr val="FFFFFF"/>
                </a:solidFill>
                <a:latin typeface="Trebuchet MS"/>
                <a:cs typeface="Trebuchet MS"/>
              </a:rPr>
              <a:t>PAY</a:t>
            </a:r>
            <a:r>
              <a:rPr sz="2650" b="1" spc="-190" dirty="0">
                <a:solidFill>
                  <a:srgbClr val="FFFFFF"/>
                </a:solidFill>
                <a:latin typeface="Trebuchet MS"/>
                <a:cs typeface="Trebuchet MS"/>
              </a:rPr>
              <a:t> </a:t>
            </a:r>
            <a:r>
              <a:rPr sz="2650" b="1" spc="114" dirty="0">
                <a:solidFill>
                  <a:srgbClr val="FFFFFF"/>
                </a:solidFill>
                <a:latin typeface="Trebuchet MS"/>
                <a:cs typeface="Trebuchet MS"/>
              </a:rPr>
              <a:t>INSTANTLY</a:t>
            </a:r>
            <a:endParaRPr sz="2650">
              <a:latin typeface="Trebuchet MS"/>
              <a:cs typeface="Trebuchet MS"/>
            </a:endParaRPr>
          </a:p>
        </p:txBody>
      </p:sp>
      <p:sp>
        <p:nvSpPr>
          <p:cNvPr id="9" name="Slide Number Placeholder 8"/>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59</a:t>
            </a:fld>
            <a:endParaRPr lang="en-IN"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5" cy="10287000"/>
            <a:chOff x="0" y="0"/>
            <a:chExt cx="18288005" cy="10287000"/>
          </a:xfrm>
        </p:grpSpPr>
        <p:pic>
          <p:nvPicPr>
            <p:cNvPr id="3" name="object 3"/>
            <p:cNvPicPr/>
            <p:nvPr/>
          </p:nvPicPr>
          <p:blipFill>
            <a:blip r:embed="rId2" cstate="print"/>
            <a:stretch>
              <a:fillRect/>
            </a:stretch>
          </p:blipFill>
          <p:spPr>
            <a:xfrm>
              <a:off x="0" y="0"/>
              <a:ext cx="18287999" cy="10286999"/>
            </a:xfrm>
            <a:prstGeom prst="rect">
              <a:avLst/>
            </a:prstGeom>
          </p:spPr>
        </p:pic>
        <p:sp>
          <p:nvSpPr>
            <p:cNvPr id="5" name="object 5"/>
            <p:cNvSpPr/>
            <p:nvPr/>
          </p:nvSpPr>
          <p:spPr>
            <a:xfrm>
              <a:off x="7591430" y="0"/>
              <a:ext cx="10696575" cy="10287000"/>
            </a:xfrm>
            <a:custGeom>
              <a:avLst/>
              <a:gdLst/>
              <a:ahLst/>
              <a:cxnLst/>
              <a:rect l="l" t="t" r="r" b="b"/>
              <a:pathLst>
                <a:path w="10696575" h="10287000">
                  <a:moveTo>
                    <a:pt x="10696570" y="10286999"/>
                  </a:moveTo>
                  <a:lnTo>
                    <a:pt x="2693831" y="10286999"/>
                  </a:lnTo>
                  <a:lnTo>
                    <a:pt x="0" y="1997718"/>
                  </a:lnTo>
                  <a:lnTo>
                    <a:pt x="2750477" y="0"/>
                  </a:lnTo>
                  <a:lnTo>
                    <a:pt x="10696570" y="0"/>
                  </a:lnTo>
                  <a:lnTo>
                    <a:pt x="10696570" y="10286999"/>
                  </a:lnTo>
                  <a:close/>
                </a:path>
              </a:pathLst>
            </a:custGeom>
            <a:solidFill>
              <a:srgbClr val="28CCB9"/>
            </a:solidFill>
          </p:spPr>
          <p:txBody>
            <a:bodyPr wrap="square" lIns="0" tIns="0" rIns="0" bIns="0" rtlCol="0"/>
            <a:lstStyle/>
            <a:p>
              <a:endParaRPr/>
            </a:p>
          </p:txBody>
        </p:sp>
        <p:pic>
          <p:nvPicPr>
            <p:cNvPr id="6" name="object 6"/>
            <p:cNvPicPr/>
            <p:nvPr/>
          </p:nvPicPr>
          <p:blipFill>
            <a:blip r:embed="rId3" cstate="print"/>
            <a:stretch>
              <a:fillRect/>
            </a:stretch>
          </p:blipFill>
          <p:spPr>
            <a:xfrm>
              <a:off x="10944224" y="0"/>
              <a:ext cx="7343775" cy="6038850"/>
            </a:xfrm>
            <a:prstGeom prst="rect">
              <a:avLst/>
            </a:prstGeom>
          </p:spPr>
        </p:pic>
      </p:grpSp>
      <p:sp>
        <p:nvSpPr>
          <p:cNvPr id="7" name="object 7"/>
          <p:cNvSpPr txBox="1"/>
          <p:nvPr/>
        </p:nvSpPr>
        <p:spPr>
          <a:xfrm>
            <a:off x="9874249" y="3572033"/>
            <a:ext cx="4247515" cy="1031051"/>
          </a:xfrm>
          <a:prstGeom prst="rect">
            <a:avLst/>
          </a:prstGeom>
        </p:spPr>
        <p:txBody>
          <a:bodyPr vert="horz" wrap="square" lIns="0" tIns="15240" rIns="0" bIns="0" rtlCol="0">
            <a:spAutoFit/>
          </a:bodyPr>
          <a:lstStyle/>
          <a:p>
            <a:pPr marL="12700">
              <a:lnSpc>
                <a:spcPct val="100000"/>
              </a:lnSpc>
              <a:spcBef>
                <a:spcPts val="120"/>
              </a:spcBef>
            </a:pPr>
            <a:r>
              <a:rPr sz="6600" spc="810" dirty="0">
                <a:solidFill>
                  <a:srgbClr val="14251F"/>
                </a:solidFill>
                <a:latin typeface="Georgia" panose="02040502050405020303" pitchFamily="18" charset="0"/>
                <a:cs typeface="Trebuchet MS"/>
              </a:rPr>
              <a:t>WHAT</a:t>
            </a:r>
            <a:r>
              <a:rPr sz="6600" spc="-445" dirty="0">
                <a:solidFill>
                  <a:srgbClr val="14251F"/>
                </a:solidFill>
                <a:latin typeface="Georgia" panose="02040502050405020303" pitchFamily="18" charset="0"/>
                <a:cs typeface="Trebuchet MS"/>
              </a:rPr>
              <a:t> </a:t>
            </a:r>
            <a:r>
              <a:rPr sz="6600" spc="409" dirty="0">
                <a:solidFill>
                  <a:srgbClr val="14251F"/>
                </a:solidFill>
                <a:latin typeface="Georgia" panose="02040502050405020303" pitchFamily="18" charset="0"/>
                <a:cs typeface="Trebuchet MS"/>
              </a:rPr>
              <a:t>IS</a:t>
            </a:r>
            <a:endParaRPr sz="6600" dirty="0">
              <a:latin typeface="Georgia" panose="02040502050405020303" pitchFamily="18" charset="0"/>
              <a:cs typeface="Trebuchet MS"/>
            </a:endParaRPr>
          </a:p>
        </p:txBody>
      </p:sp>
      <p:sp>
        <p:nvSpPr>
          <p:cNvPr id="8" name="object 8"/>
          <p:cNvSpPr txBox="1"/>
          <p:nvPr/>
        </p:nvSpPr>
        <p:spPr>
          <a:xfrm>
            <a:off x="9864724" y="4874863"/>
            <a:ext cx="7107555" cy="2084994"/>
          </a:xfrm>
          <a:prstGeom prst="rect">
            <a:avLst/>
          </a:prstGeom>
        </p:spPr>
        <p:txBody>
          <a:bodyPr vert="horz" wrap="square" lIns="0" tIns="393700" rIns="0" bIns="0" rtlCol="0">
            <a:spAutoFit/>
          </a:bodyPr>
          <a:lstStyle/>
          <a:p>
            <a:pPr marL="22225" marR="5080" indent="-9525">
              <a:lnSpc>
                <a:spcPct val="76400"/>
              </a:lnSpc>
              <a:spcBef>
                <a:spcPts val="3100"/>
              </a:spcBef>
            </a:pPr>
            <a:r>
              <a:rPr sz="7200" b="1" spc="405" dirty="0" smtClean="0">
                <a:solidFill>
                  <a:srgbClr val="14251F"/>
                </a:solidFill>
                <a:latin typeface="Georgia" panose="02040502050405020303" pitchFamily="18" charset="0"/>
                <a:cs typeface="Trebuchet MS"/>
              </a:rPr>
              <a:t>FINANCIAL  </a:t>
            </a:r>
            <a:r>
              <a:rPr sz="7200" b="1" spc="1019" dirty="0" smtClean="0">
                <a:solidFill>
                  <a:srgbClr val="14251F"/>
                </a:solidFill>
                <a:latin typeface="Georgia" panose="02040502050405020303" pitchFamily="18" charset="0"/>
                <a:cs typeface="Trebuchet MS"/>
              </a:rPr>
              <a:t>LITERACY</a:t>
            </a:r>
            <a:endParaRPr sz="7200" dirty="0">
              <a:latin typeface="Georgia" panose="02040502050405020303" pitchFamily="18" charset="0"/>
              <a:cs typeface="Trebuchet MS"/>
            </a:endParaRPr>
          </a:p>
        </p:txBody>
      </p:sp>
      <p:sp>
        <p:nvSpPr>
          <p:cNvPr id="9" name="Slide Number Placeholder 8"/>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6</a:t>
            </a:fld>
            <a:endParaRPr lang="en-IN"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8287999" cy="10286999"/>
          </a:xfrm>
          <a:prstGeom prst="rect">
            <a:avLst/>
          </a:prstGeom>
        </p:spPr>
      </p:pic>
      <p:sp>
        <p:nvSpPr>
          <p:cNvPr id="4" name="object 4"/>
          <p:cNvSpPr txBox="1"/>
          <p:nvPr/>
        </p:nvSpPr>
        <p:spPr>
          <a:xfrm>
            <a:off x="16955718" y="9837197"/>
            <a:ext cx="64769" cy="226695"/>
          </a:xfrm>
          <a:prstGeom prst="rect">
            <a:avLst/>
          </a:prstGeom>
        </p:spPr>
        <p:txBody>
          <a:bodyPr vert="horz" wrap="square" lIns="0" tIns="19685" rIns="0" bIns="0" rtlCol="0">
            <a:spAutoFit/>
          </a:bodyPr>
          <a:lstStyle/>
          <a:p>
            <a:pPr marL="12700">
              <a:lnSpc>
                <a:spcPct val="100000"/>
              </a:lnSpc>
              <a:spcBef>
                <a:spcPts val="155"/>
              </a:spcBef>
            </a:pPr>
            <a:r>
              <a:rPr sz="1200" b="1" dirty="0">
                <a:latin typeface="Roboto Bk"/>
                <a:cs typeface="Roboto Bk"/>
              </a:rPr>
              <a:t>|</a:t>
            </a:r>
            <a:endParaRPr sz="1200">
              <a:latin typeface="Roboto Bk"/>
              <a:cs typeface="Roboto Bk"/>
            </a:endParaRPr>
          </a:p>
        </p:txBody>
      </p:sp>
      <p:sp>
        <p:nvSpPr>
          <p:cNvPr id="5" name="object 5"/>
          <p:cNvSpPr txBox="1">
            <a:spLocks noGrp="1"/>
          </p:cNvSpPr>
          <p:nvPr>
            <p:ph type="sldNum" sz="quarter" idx="7"/>
          </p:nvPr>
        </p:nvSpPr>
        <p:spPr>
          <a:prstGeom prst="rect">
            <a:avLst/>
          </a:prstGeom>
        </p:spPr>
        <p:txBody>
          <a:bodyPr vert="horz" wrap="square" lIns="0" tIns="19685" rIns="0" bIns="0" rtlCol="0">
            <a:spAutoFit/>
          </a:bodyPr>
          <a:lstStyle/>
          <a:p>
            <a:pPr marL="125730">
              <a:lnSpc>
                <a:spcPct val="100000"/>
              </a:lnSpc>
              <a:spcBef>
                <a:spcPts val="155"/>
              </a:spcBef>
            </a:pPr>
            <a:fld id="{81D60167-4931-47E6-BA6A-407CBD079E47}" type="slidenum">
              <a:rPr dirty="0"/>
              <a:t>60</a:t>
            </a:fld>
            <a:endParaRPr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19600" y="2788"/>
            <a:ext cx="8663305" cy="1950534"/>
          </a:xfrm>
          <a:prstGeom prst="rect">
            <a:avLst/>
          </a:prstGeom>
        </p:spPr>
        <p:txBody>
          <a:bodyPr vert="horz" wrap="square" lIns="0" tIns="11430" rIns="0" bIns="0" rtlCol="0">
            <a:spAutoFit/>
          </a:bodyPr>
          <a:lstStyle/>
          <a:p>
            <a:pPr marL="12700">
              <a:lnSpc>
                <a:spcPct val="100000"/>
              </a:lnSpc>
              <a:spcBef>
                <a:spcPts val="90"/>
              </a:spcBef>
            </a:pPr>
            <a:r>
              <a:rPr sz="12600" b="1" spc="2455" dirty="0">
                <a:solidFill>
                  <a:srgbClr val="D9D9D9"/>
                </a:solidFill>
                <a:latin typeface="Georgia" panose="02040502050405020303" pitchFamily="18" charset="0"/>
              </a:rPr>
              <a:t>HOW</a:t>
            </a:r>
            <a:r>
              <a:rPr sz="12600" b="1" spc="-515" dirty="0">
                <a:solidFill>
                  <a:srgbClr val="D9D9D9"/>
                </a:solidFill>
                <a:latin typeface="Georgia" panose="02040502050405020303" pitchFamily="18" charset="0"/>
              </a:rPr>
              <a:t> </a:t>
            </a:r>
            <a:r>
              <a:rPr sz="12600" b="1" spc="1185" dirty="0">
                <a:solidFill>
                  <a:srgbClr val="D9D9D9"/>
                </a:solidFill>
                <a:latin typeface="Georgia" panose="02040502050405020303" pitchFamily="18" charset="0"/>
              </a:rPr>
              <a:t>TO</a:t>
            </a:r>
            <a:endParaRPr sz="12600" dirty="0">
              <a:latin typeface="Georgia" panose="02040502050405020303" pitchFamily="18" charset="0"/>
            </a:endParaRPr>
          </a:p>
        </p:txBody>
      </p:sp>
      <p:sp>
        <p:nvSpPr>
          <p:cNvPr id="3" name="object 3"/>
          <p:cNvSpPr txBox="1"/>
          <p:nvPr/>
        </p:nvSpPr>
        <p:spPr>
          <a:xfrm>
            <a:off x="5936218" y="2171700"/>
            <a:ext cx="6543596" cy="824585"/>
          </a:xfrm>
          <a:prstGeom prst="rect">
            <a:avLst/>
          </a:prstGeom>
        </p:spPr>
        <p:txBody>
          <a:bodyPr vert="horz" wrap="square" lIns="0" tIns="16510" rIns="0" bIns="0" rtlCol="0">
            <a:spAutoFit/>
          </a:bodyPr>
          <a:lstStyle/>
          <a:p>
            <a:pPr marL="12700">
              <a:lnSpc>
                <a:spcPct val="100000"/>
              </a:lnSpc>
              <a:spcBef>
                <a:spcPts val="130"/>
              </a:spcBef>
            </a:pPr>
            <a:r>
              <a:rPr sz="5250" b="1" spc="280" dirty="0">
                <a:solidFill>
                  <a:srgbClr val="212121"/>
                </a:solidFill>
                <a:latin typeface="Georgia" panose="02040502050405020303" pitchFamily="18" charset="0"/>
                <a:cs typeface="Trebuchet MS"/>
              </a:rPr>
              <a:t>U</a:t>
            </a:r>
            <a:r>
              <a:rPr sz="5250" b="1" spc="450" dirty="0">
                <a:solidFill>
                  <a:srgbClr val="212121"/>
                </a:solidFill>
                <a:latin typeface="Georgia" panose="02040502050405020303" pitchFamily="18" charset="0"/>
                <a:cs typeface="Trebuchet MS"/>
              </a:rPr>
              <a:t>S</a:t>
            </a:r>
            <a:r>
              <a:rPr sz="5250" b="1" spc="200" dirty="0">
                <a:solidFill>
                  <a:srgbClr val="212121"/>
                </a:solidFill>
                <a:latin typeface="Georgia" panose="02040502050405020303" pitchFamily="18" charset="0"/>
                <a:cs typeface="Trebuchet MS"/>
              </a:rPr>
              <a:t>E</a:t>
            </a:r>
            <a:r>
              <a:rPr sz="5250" b="1" spc="-535" dirty="0">
                <a:solidFill>
                  <a:srgbClr val="212121"/>
                </a:solidFill>
                <a:latin typeface="Georgia" panose="02040502050405020303" pitchFamily="18" charset="0"/>
                <a:cs typeface="Trebuchet MS"/>
              </a:rPr>
              <a:t> </a:t>
            </a:r>
            <a:r>
              <a:rPr sz="5250" b="1" spc="355" dirty="0">
                <a:solidFill>
                  <a:srgbClr val="212121"/>
                </a:solidFill>
                <a:latin typeface="Georgia" panose="02040502050405020303" pitchFamily="18" charset="0"/>
                <a:cs typeface="Trebuchet MS"/>
              </a:rPr>
              <a:t>B</a:t>
            </a:r>
            <a:r>
              <a:rPr sz="5250" b="1" spc="235" dirty="0">
                <a:solidFill>
                  <a:srgbClr val="212121"/>
                </a:solidFill>
                <a:latin typeface="Georgia" panose="02040502050405020303" pitchFamily="18" charset="0"/>
                <a:cs typeface="Trebuchet MS"/>
              </a:rPr>
              <a:t>H</a:t>
            </a:r>
            <a:r>
              <a:rPr sz="5250" b="1" spc="-65" dirty="0">
                <a:solidFill>
                  <a:srgbClr val="212121"/>
                </a:solidFill>
                <a:latin typeface="Georgia" panose="02040502050405020303" pitchFamily="18" charset="0"/>
                <a:cs typeface="Trebuchet MS"/>
              </a:rPr>
              <a:t>I</a:t>
            </a:r>
            <a:r>
              <a:rPr sz="5250" b="1" spc="655" dirty="0">
                <a:solidFill>
                  <a:srgbClr val="212121"/>
                </a:solidFill>
                <a:latin typeface="Georgia" panose="02040502050405020303" pitchFamily="18" charset="0"/>
                <a:cs typeface="Trebuchet MS"/>
              </a:rPr>
              <a:t>M</a:t>
            </a:r>
            <a:r>
              <a:rPr sz="5250" b="1" spc="-535" dirty="0">
                <a:solidFill>
                  <a:srgbClr val="212121"/>
                </a:solidFill>
                <a:latin typeface="Georgia" panose="02040502050405020303" pitchFamily="18" charset="0"/>
                <a:cs typeface="Trebuchet MS"/>
              </a:rPr>
              <a:t> </a:t>
            </a:r>
            <a:r>
              <a:rPr sz="5250" b="1" spc="130" dirty="0">
                <a:solidFill>
                  <a:srgbClr val="212121"/>
                </a:solidFill>
                <a:latin typeface="Georgia" panose="02040502050405020303" pitchFamily="18" charset="0"/>
                <a:cs typeface="Trebuchet MS"/>
              </a:rPr>
              <a:t>A</a:t>
            </a:r>
            <a:r>
              <a:rPr sz="5250" b="1" spc="85" dirty="0">
                <a:solidFill>
                  <a:srgbClr val="212121"/>
                </a:solidFill>
                <a:latin typeface="Georgia" panose="02040502050405020303" pitchFamily="18" charset="0"/>
                <a:cs typeface="Trebuchet MS"/>
              </a:rPr>
              <a:t>PP</a:t>
            </a:r>
            <a:r>
              <a:rPr sz="5250" b="1" spc="285" dirty="0">
                <a:solidFill>
                  <a:srgbClr val="212121"/>
                </a:solidFill>
                <a:latin typeface="Georgia" panose="02040502050405020303" pitchFamily="18" charset="0"/>
                <a:cs typeface="Trebuchet MS"/>
              </a:rPr>
              <a:t>?</a:t>
            </a:r>
            <a:endParaRPr sz="5250" dirty="0">
              <a:latin typeface="Georgia" panose="02040502050405020303" pitchFamily="18" charset="0"/>
              <a:cs typeface="Trebuchet MS"/>
            </a:endParaRPr>
          </a:p>
        </p:txBody>
      </p:sp>
      <p:sp>
        <p:nvSpPr>
          <p:cNvPr id="4" name="object 4"/>
          <p:cNvSpPr/>
          <p:nvPr/>
        </p:nvSpPr>
        <p:spPr>
          <a:xfrm>
            <a:off x="1047749" y="4124318"/>
            <a:ext cx="4477385" cy="4477385"/>
          </a:xfrm>
          <a:custGeom>
            <a:avLst/>
            <a:gdLst/>
            <a:ahLst/>
            <a:cxnLst/>
            <a:rect l="l" t="t" r="r" b="b"/>
            <a:pathLst>
              <a:path w="4477385" h="4477384">
                <a:moveTo>
                  <a:pt x="2238381" y="4476762"/>
                </a:moveTo>
                <a:lnTo>
                  <a:pt x="2189442" y="4476231"/>
                </a:lnTo>
                <a:lnTo>
                  <a:pt x="2140608" y="4474639"/>
                </a:lnTo>
                <a:lnTo>
                  <a:pt x="2091878" y="4471984"/>
                </a:lnTo>
                <a:lnTo>
                  <a:pt x="2043252" y="4468267"/>
                </a:lnTo>
                <a:lnTo>
                  <a:pt x="1994730" y="4463488"/>
                </a:lnTo>
                <a:lnTo>
                  <a:pt x="1946314" y="4457647"/>
                </a:lnTo>
                <a:lnTo>
                  <a:pt x="1898001" y="4450743"/>
                </a:lnTo>
                <a:lnTo>
                  <a:pt x="1849794" y="4442778"/>
                </a:lnTo>
                <a:lnTo>
                  <a:pt x="1801691" y="4433750"/>
                </a:lnTo>
                <a:lnTo>
                  <a:pt x="1753798" y="4423682"/>
                </a:lnTo>
                <a:lnTo>
                  <a:pt x="1706214" y="4412594"/>
                </a:lnTo>
                <a:lnTo>
                  <a:pt x="1658939" y="4400484"/>
                </a:lnTo>
                <a:lnTo>
                  <a:pt x="1611973" y="4387353"/>
                </a:lnTo>
                <a:lnTo>
                  <a:pt x="1565317" y="4373200"/>
                </a:lnTo>
                <a:lnTo>
                  <a:pt x="1518971" y="4358027"/>
                </a:lnTo>
                <a:lnTo>
                  <a:pt x="1472934" y="4341831"/>
                </a:lnTo>
                <a:lnTo>
                  <a:pt x="1427206" y="4324615"/>
                </a:lnTo>
                <a:lnTo>
                  <a:pt x="1381788" y="4306377"/>
                </a:lnTo>
                <a:lnTo>
                  <a:pt x="1336777" y="4287157"/>
                </a:lnTo>
                <a:lnTo>
                  <a:pt x="1292269" y="4266997"/>
                </a:lnTo>
                <a:lnTo>
                  <a:pt x="1248264" y="4245896"/>
                </a:lnTo>
                <a:lnTo>
                  <a:pt x="1204762" y="4223853"/>
                </a:lnTo>
                <a:lnTo>
                  <a:pt x="1161764" y="4200869"/>
                </a:lnTo>
                <a:lnTo>
                  <a:pt x="1119268" y="4176945"/>
                </a:lnTo>
                <a:lnTo>
                  <a:pt x="1077276" y="4152079"/>
                </a:lnTo>
                <a:lnTo>
                  <a:pt x="1035786" y="4126272"/>
                </a:lnTo>
                <a:lnTo>
                  <a:pt x="994799" y="4099523"/>
                </a:lnTo>
                <a:lnTo>
                  <a:pt x="954405" y="4071892"/>
                </a:lnTo>
                <a:lnTo>
                  <a:pt x="914687" y="4043437"/>
                </a:lnTo>
                <a:lnTo>
                  <a:pt x="875645" y="4014157"/>
                </a:lnTo>
                <a:lnTo>
                  <a:pt x="837280" y="3984053"/>
                </a:lnTo>
                <a:lnTo>
                  <a:pt x="799592" y="3953123"/>
                </a:lnTo>
                <a:lnTo>
                  <a:pt x="762580" y="3921369"/>
                </a:lnTo>
                <a:lnTo>
                  <a:pt x="726245" y="3888791"/>
                </a:lnTo>
                <a:lnTo>
                  <a:pt x="690586" y="3855387"/>
                </a:lnTo>
                <a:lnTo>
                  <a:pt x="655603" y="3821158"/>
                </a:lnTo>
                <a:lnTo>
                  <a:pt x="621375" y="3786176"/>
                </a:lnTo>
                <a:lnTo>
                  <a:pt x="587970" y="3750517"/>
                </a:lnTo>
                <a:lnTo>
                  <a:pt x="555390" y="3714182"/>
                </a:lnTo>
                <a:lnTo>
                  <a:pt x="523635" y="3677170"/>
                </a:lnTo>
                <a:lnTo>
                  <a:pt x="492705" y="3639481"/>
                </a:lnTo>
                <a:lnTo>
                  <a:pt x="462601" y="3601116"/>
                </a:lnTo>
                <a:lnTo>
                  <a:pt x="433321" y="3562075"/>
                </a:lnTo>
                <a:lnTo>
                  <a:pt x="404867" y="3522357"/>
                </a:lnTo>
                <a:lnTo>
                  <a:pt x="377238" y="3481963"/>
                </a:lnTo>
                <a:lnTo>
                  <a:pt x="350490" y="3440976"/>
                </a:lnTo>
                <a:lnTo>
                  <a:pt x="324683" y="3399485"/>
                </a:lnTo>
                <a:lnTo>
                  <a:pt x="299817" y="3357492"/>
                </a:lnTo>
                <a:lnTo>
                  <a:pt x="275892" y="3314995"/>
                </a:lnTo>
                <a:lnTo>
                  <a:pt x="252909" y="3271996"/>
                </a:lnTo>
                <a:lnTo>
                  <a:pt x="230866" y="3228494"/>
                </a:lnTo>
                <a:lnTo>
                  <a:pt x="209765" y="3184489"/>
                </a:lnTo>
                <a:lnTo>
                  <a:pt x="189604" y="3139983"/>
                </a:lnTo>
                <a:lnTo>
                  <a:pt x="170385" y="3094974"/>
                </a:lnTo>
                <a:lnTo>
                  <a:pt x="152147" y="3049556"/>
                </a:lnTo>
                <a:lnTo>
                  <a:pt x="134930" y="3003828"/>
                </a:lnTo>
                <a:lnTo>
                  <a:pt x="118735" y="2957791"/>
                </a:lnTo>
                <a:lnTo>
                  <a:pt x="103561" y="2911444"/>
                </a:lnTo>
                <a:lnTo>
                  <a:pt x="89409" y="2864788"/>
                </a:lnTo>
                <a:lnTo>
                  <a:pt x="76278" y="2817823"/>
                </a:lnTo>
                <a:lnTo>
                  <a:pt x="64168" y="2770548"/>
                </a:lnTo>
                <a:lnTo>
                  <a:pt x="53079" y="2722964"/>
                </a:lnTo>
                <a:lnTo>
                  <a:pt x="43012" y="2675071"/>
                </a:lnTo>
                <a:lnTo>
                  <a:pt x="33984" y="2626968"/>
                </a:lnTo>
                <a:lnTo>
                  <a:pt x="26018" y="2578761"/>
                </a:lnTo>
                <a:lnTo>
                  <a:pt x="19115" y="2530448"/>
                </a:lnTo>
                <a:lnTo>
                  <a:pt x="13274" y="2482031"/>
                </a:lnTo>
                <a:lnTo>
                  <a:pt x="8495" y="2433510"/>
                </a:lnTo>
                <a:lnTo>
                  <a:pt x="4778" y="2384884"/>
                </a:lnTo>
                <a:lnTo>
                  <a:pt x="2123" y="2336154"/>
                </a:lnTo>
                <a:lnTo>
                  <a:pt x="530" y="2287320"/>
                </a:lnTo>
                <a:lnTo>
                  <a:pt x="0" y="2238381"/>
                </a:lnTo>
                <a:lnTo>
                  <a:pt x="530" y="2189442"/>
                </a:lnTo>
                <a:lnTo>
                  <a:pt x="2123" y="2140608"/>
                </a:lnTo>
                <a:lnTo>
                  <a:pt x="4778" y="2091878"/>
                </a:lnTo>
                <a:lnTo>
                  <a:pt x="8495" y="2043252"/>
                </a:lnTo>
                <a:lnTo>
                  <a:pt x="13274" y="1994730"/>
                </a:lnTo>
                <a:lnTo>
                  <a:pt x="19115" y="1946314"/>
                </a:lnTo>
                <a:lnTo>
                  <a:pt x="26018" y="1898001"/>
                </a:lnTo>
                <a:lnTo>
                  <a:pt x="33984" y="1849794"/>
                </a:lnTo>
                <a:lnTo>
                  <a:pt x="43012" y="1801691"/>
                </a:lnTo>
                <a:lnTo>
                  <a:pt x="53079" y="1753798"/>
                </a:lnTo>
                <a:lnTo>
                  <a:pt x="64168" y="1706214"/>
                </a:lnTo>
                <a:lnTo>
                  <a:pt x="76278" y="1658939"/>
                </a:lnTo>
                <a:lnTo>
                  <a:pt x="89409" y="1611973"/>
                </a:lnTo>
                <a:lnTo>
                  <a:pt x="103561" y="1565317"/>
                </a:lnTo>
                <a:lnTo>
                  <a:pt x="118735" y="1518971"/>
                </a:lnTo>
                <a:lnTo>
                  <a:pt x="134930" y="1472934"/>
                </a:lnTo>
                <a:lnTo>
                  <a:pt x="152147" y="1427206"/>
                </a:lnTo>
                <a:lnTo>
                  <a:pt x="170385" y="1381788"/>
                </a:lnTo>
                <a:lnTo>
                  <a:pt x="189604" y="1336777"/>
                </a:lnTo>
                <a:lnTo>
                  <a:pt x="209765" y="1292269"/>
                </a:lnTo>
                <a:lnTo>
                  <a:pt x="230866" y="1248264"/>
                </a:lnTo>
                <a:lnTo>
                  <a:pt x="252909" y="1204762"/>
                </a:lnTo>
                <a:lnTo>
                  <a:pt x="275892" y="1161764"/>
                </a:lnTo>
                <a:lnTo>
                  <a:pt x="299817" y="1119268"/>
                </a:lnTo>
                <a:lnTo>
                  <a:pt x="324683" y="1077276"/>
                </a:lnTo>
                <a:lnTo>
                  <a:pt x="350490" y="1035786"/>
                </a:lnTo>
                <a:lnTo>
                  <a:pt x="377238" y="994799"/>
                </a:lnTo>
                <a:lnTo>
                  <a:pt x="404867" y="954405"/>
                </a:lnTo>
                <a:lnTo>
                  <a:pt x="433321" y="914687"/>
                </a:lnTo>
                <a:lnTo>
                  <a:pt x="462601" y="875645"/>
                </a:lnTo>
                <a:lnTo>
                  <a:pt x="492705" y="837280"/>
                </a:lnTo>
                <a:lnTo>
                  <a:pt x="523635" y="799592"/>
                </a:lnTo>
                <a:lnTo>
                  <a:pt x="555390" y="762580"/>
                </a:lnTo>
                <a:lnTo>
                  <a:pt x="587970" y="726245"/>
                </a:lnTo>
                <a:lnTo>
                  <a:pt x="621375" y="690586"/>
                </a:lnTo>
                <a:lnTo>
                  <a:pt x="655603" y="655603"/>
                </a:lnTo>
                <a:lnTo>
                  <a:pt x="690586" y="621375"/>
                </a:lnTo>
                <a:lnTo>
                  <a:pt x="726245" y="587970"/>
                </a:lnTo>
                <a:lnTo>
                  <a:pt x="762580" y="555390"/>
                </a:lnTo>
                <a:lnTo>
                  <a:pt x="799592" y="523635"/>
                </a:lnTo>
                <a:lnTo>
                  <a:pt x="837280" y="492705"/>
                </a:lnTo>
                <a:lnTo>
                  <a:pt x="875645" y="462601"/>
                </a:lnTo>
                <a:lnTo>
                  <a:pt x="914687" y="433321"/>
                </a:lnTo>
                <a:lnTo>
                  <a:pt x="954405" y="404867"/>
                </a:lnTo>
                <a:lnTo>
                  <a:pt x="994799" y="377238"/>
                </a:lnTo>
                <a:lnTo>
                  <a:pt x="1035786" y="350490"/>
                </a:lnTo>
                <a:lnTo>
                  <a:pt x="1077276" y="324683"/>
                </a:lnTo>
                <a:lnTo>
                  <a:pt x="1119268" y="299817"/>
                </a:lnTo>
                <a:lnTo>
                  <a:pt x="1161764" y="275892"/>
                </a:lnTo>
                <a:lnTo>
                  <a:pt x="1204762" y="252909"/>
                </a:lnTo>
                <a:lnTo>
                  <a:pt x="1248264" y="230866"/>
                </a:lnTo>
                <a:lnTo>
                  <a:pt x="1292269" y="209765"/>
                </a:lnTo>
                <a:lnTo>
                  <a:pt x="1336777" y="189604"/>
                </a:lnTo>
                <a:lnTo>
                  <a:pt x="1381788" y="170385"/>
                </a:lnTo>
                <a:lnTo>
                  <a:pt x="1427206" y="152147"/>
                </a:lnTo>
                <a:lnTo>
                  <a:pt x="1472934" y="134930"/>
                </a:lnTo>
                <a:lnTo>
                  <a:pt x="1518971" y="118735"/>
                </a:lnTo>
                <a:lnTo>
                  <a:pt x="1565317" y="103561"/>
                </a:lnTo>
                <a:lnTo>
                  <a:pt x="1611973" y="89409"/>
                </a:lnTo>
                <a:lnTo>
                  <a:pt x="1658939" y="76278"/>
                </a:lnTo>
                <a:lnTo>
                  <a:pt x="1706214" y="64168"/>
                </a:lnTo>
                <a:lnTo>
                  <a:pt x="1753798" y="53079"/>
                </a:lnTo>
                <a:lnTo>
                  <a:pt x="1801691" y="43012"/>
                </a:lnTo>
                <a:lnTo>
                  <a:pt x="1849794" y="33984"/>
                </a:lnTo>
                <a:lnTo>
                  <a:pt x="1898001" y="26018"/>
                </a:lnTo>
                <a:lnTo>
                  <a:pt x="1946314" y="19115"/>
                </a:lnTo>
                <a:lnTo>
                  <a:pt x="1994730" y="13274"/>
                </a:lnTo>
                <a:lnTo>
                  <a:pt x="2043252" y="8495"/>
                </a:lnTo>
                <a:lnTo>
                  <a:pt x="2091878" y="4778"/>
                </a:lnTo>
                <a:lnTo>
                  <a:pt x="2140608" y="2123"/>
                </a:lnTo>
                <a:lnTo>
                  <a:pt x="2189442" y="530"/>
                </a:lnTo>
                <a:lnTo>
                  <a:pt x="2238381" y="0"/>
                </a:lnTo>
                <a:lnTo>
                  <a:pt x="2287320" y="530"/>
                </a:lnTo>
                <a:lnTo>
                  <a:pt x="2336154" y="2123"/>
                </a:lnTo>
                <a:lnTo>
                  <a:pt x="2384884" y="4778"/>
                </a:lnTo>
                <a:lnTo>
                  <a:pt x="2433510" y="8495"/>
                </a:lnTo>
                <a:lnTo>
                  <a:pt x="2482031" y="13274"/>
                </a:lnTo>
                <a:lnTo>
                  <a:pt x="2530448" y="19115"/>
                </a:lnTo>
                <a:lnTo>
                  <a:pt x="2578761" y="26018"/>
                </a:lnTo>
                <a:lnTo>
                  <a:pt x="2626968" y="33984"/>
                </a:lnTo>
                <a:lnTo>
                  <a:pt x="2675071" y="43012"/>
                </a:lnTo>
                <a:lnTo>
                  <a:pt x="2722964" y="53079"/>
                </a:lnTo>
                <a:lnTo>
                  <a:pt x="2770548" y="64168"/>
                </a:lnTo>
                <a:lnTo>
                  <a:pt x="2817823" y="76278"/>
                </a:lnTo>
                <a:lnTo>
                  <a:pt x="2864788" y="89409"/>
                </a:lnTo>
                <a:lnTo>
                  <a:pt x="2911444" y="103561"/>
                </a:lnTo>
                <a:lnTo>
                  <a:pt x="2957791" y="118735"/>
                </a:lnTo>
                <a:lnTo>
                  <a:pt x="3003828" y="134930"/>
                </a:lnTo>
                <a:lnTo>
                  <a:pt x="3049556" y="152147"/>
                </a:lnTo>
                <a:lnTo>
                  <a:pt x="3094974" y="170385"/>
                </a:lnTo>
                <a:lnTo>
                  <a:pt x="3139983" y="189604"/>
                </a:lnTo>
                <a:lnTo>
                  <a:pt x="3184489" y="209765"/>
                </a:lnTo>
                <a:lnTo>
                  <a:pt x="3228494" y="230866"/>
                </a:lnTo>
                <a:lnTo>
                  <a:pt x="3271996" y="252909"/>
                </a:lnTo>
                <a:lnTo>
                  <a:pt x="3314995" y="275892"/>
                </a:lnTo>
                <a:lnTo>
                  <a:pt x="3357492" y="299817"/>
                </a:lnTo>
                <a:lnTo>
                  <a:pt x="3399485" y="324683"/>
                </a:lnTo>
                <a:lnTo>
                  <a:pt x="3440976" y="350490"/>
                </a:lnTo>
                <a:lnTo>
                  <a:pt x="3481963" y="377238"/>
                </a:lnTo>
                <a:lnTo>
                  <a:pt x="3522357" y="404867"/>
                </a:lnTo>
                <a:lnTo>
                  <a:pt x="3562075" y="433321"/>
                </a:lnTo>
                <a:lnTo>
                  <a:pt x="3601116" y="462601"/>
                </a:lnTo>
                <a:lnTo>
                  <a:pt x="3639481" y="492705"/>
                </a:lnTo>
                <a:lnTo>
                  <a:pt x="3677170" y="523635"/>
                </a:lnTo>
                <a:lnTo>
                  <a:pt x="3714182" y="555390"/>
                </a:lnTo>
                <a:lnTo>
                  <a:pt x="3750517" y="587970"/>
                </a:lnTo>
                <a:lnTo>
                  <a:pt x="3786176" y="621375"/>
                </a:lnTo>
                <a:lnTo>
                  <a:pt x="3821158" y="655603"/>
                </a:lnTo>
                <a:lnTo>
                  <a:pt x="3855387" y="690586"/>
                </a:lnTo>
                <a:lnTo>
                  <a:pt x="3888791" y="726245"/>
                </a:lnTo>
                <a:lnTo>
                  <a:pt x="3921369" y="762580"/>
                </a:lnTo>
                <a:lnTo>
                  <a:pt x="3953123" y="799592"/>
                </a:lnTo>
                <a:lnTo>
                  <a:pt x="3984053" y="837280"/>
                </a:lnTo>
                <a:lnTo>
                  <a:pt x="4014157" y="875645"/>
                </a:lnTo>
                <a:lnTo>
                  <a:pt x="4043437" y="914687"/>
                </a:lnTo>
                <a:lnTo>
                  <a:pt x="4071892" y="954405"/>
                </a:lnTo>
                <a:lnTo>
                  <a:pt x="4099523" y="994799"/>
                </a:lnTo>
                <a:lnTo>
                  <a:pt x="4126272" y="1035786"/>
                </a:lnTo>
                <a:lnTo>
                  <a:pt x="4152079" y="1077276"/>
                </a:lnTo>
                <a:lnTo>
                  <a:pt x="4176945" y="1119268"/>
                </a:lnTo>
                <a:lnTo>
                  <a:pt x="4200869" y="1161764"/>
                </a:lnTo>
                <a:lnTo>
                  <a:pt x="4223853" y="1204762"/>
                </a:lnTo>
                <a:lnTo>
                  <a:pt x="4245896" y="1248264"/>
                </a:lnTo>
                <a:lnTo>
                  <a:pt x="4266997" y="1292269"/>
                </a:lnTo>
                <a:lnTo>
                  <a:pt x="4287157" y="1336777"/>
                </a:lnTo>
                <a:lnTo>
                  <a:pt x="4306377" y="1381788"/>
                </a:lnTo>
                <a:lnTo>
                  <a:pt x="4324615" y="1427206"/>
                </a:lnTo>
                <a:lnTo>
                  <a:pt x="4341831" y="1472934"/>
                </a:lnTo>
                <a:lnTo>
                  <a:pt x="4358027" y="1518971"/>
                </a:lnTo>
                <a:lnTo>
                  <a:pt x="4373200" y="1565317"/>
                </a:lnTo>
                <a:lnTo>
                  <a:pt x="4387353" y="1611973"/>
                </a:lnTo>
                <a:lnTo>
                  <a:pt x="4400484" y="1658939"/>
                </a:lnTo>
                <a:lnTo>
                  <a:pt x="4412594" y="1706214"/>
                </a:lnTo>
                <a:lnTo>
                  <a:pt x="4423682" y="1753798"/>
                </a:lnTo>
                <a:lnTo>
                  <a:pt x="4433750" y="1801691"/>
                </a:lnTo>
                <a:lnTo>
                  <a:pt x="4442778" y="1849794"/>
                </a:lnTo>
                <a:lnTo>
                  <a:pt x="4450743" y="1898001"/>
                </a:lnTo>
                <a:lnTo>
                  <a:pt x="4457647" y="1946314"/>
                </a:lnTo>
                <a:lnTo>
                  <a:pt x="4463488" y="1994730"/>
                </a:lnTo>
                <a:lnTo>
                  <a:pt x="4468267" y="2043252"/>
                </a:lnTo>
                <a:lnTo>
                  <a:pt x="4471984" y="2091878"/>
                </a:lnTo>
                <a:lnTo>
                  <a:pt x="4474639" y="2140608"/>
                </a:lnTo>
                <a:lnTo>
                  <a:pt x="4476231" y="2189442"/>
                </a:lnTo>
                <a:lnTo>
                  <a:pt x="4476762" y="2238381"/>
                </a:lnTo>
                <a:lnTo>
                  <a:pt x="4476231" y="2287320"/>
                </a:lnTo>
                <a:lnTo>
                  <a:pt x="4474639" y="2336154"/>
                </a:lnTo>
                <a:lnTo>
                  <a:pt x="4471984" y="2384884"/>
                </a:lnTo>
                <a:lnTo>
                  <a:pt x="4468267" y="2433510"/>
                </a:lnTo>
                <a:lnTo>
                  <a:pt x="4463488" y="2482031"/>
                </a:lnTo>
                <a:lnTo>
                  <a:pt x="4457647" y="2530448"/>
                </a:lnTo>
                <a:lnTo>
                  <a:pt x="4450743" y="2578761"/>
                </a:lnTo>
                <a:lnTo>
                  <a:pt x="4442778" y="2626968"/>
                </a:lnTo>
                <a:lnTo>
                  <a:pt x="4433750" y="2675071"/>
                </a:lnTo>
                <a:lnTo>
                  <a:pt x="4423682" y="2722964"/>
                </a:lnTo>
                <a:lnTo>
                  <a:pt x="4412594" y="2770548"/>
                </a:lnTo>
                <a:lnTo>
                  <a:pt x="4400484" y="2817823"/>
                </a:lnTo>
                <a:lnTo>
                  <a:pt x="4387353" y="2864788"/>
                </a:lnTo>
                <a:lnTo>
                  <a:pt x="4373200" y="2911444"/>
                </a:lnTo>
                <a:lnTo>
                  <a:pt x="4358027" y="2957791"/>
                </a:lnTo>
                <a:lnTo>
                  <a:pt x="4341831" y="3003828"/>
                </a:lnTo>
                <a:lnTo>
                  <a:pt x="4324615" y="3049556"/>
                </a:lnTo>
                <a:lnTo>
                  <a:pt x="4306377" y="3094974"/>
                </a:lnTo>
                <a:lnTo>
                  <a:pt x="4287157" y="3139983"/>
                </a:lnTo>
                <a:lnTo>
                  <a:pt x="4266997" y="3184489"/>
                </a:lnTo>
                <a:lnTo>
                  <a:pt x="4245896" y="3228494"/>
                </a:lnTo>
                <a:lnTo>
                  <a:pt x="4223853" y="3271996"/>
                </a:lnTo>
                <a:lnTo>
                  <a:pt x="4200869" y="3314995"/>
                </a:lnTo>
                <a:lnTo>
                  <a:pt x="4176945" y="3357492"/>
                </a:lnTo>
                <a:lnTo>
                  <a:pt x="4152079" y="3399485"/>
                </a:lnTo>
                <a:lnTo>
                  <a:pt x="4126272" y="3440976"/>
                </a:lnTo>
                <a:lnTo>
                  <a:pt x="4099523" y="3481963"/>
                </a:lnTo>
                <a:lnTo>
                  <a:pt x="4071892" y="3522357"/>
                </a:lnTo>
                <a:lnTo>
                  <a:pt x="4043437" y="3562075"/>
                </a:lnTo>
                <a:lnTo>
                  <a:pt x="4014157" y="3601116"/>
                </a:lnTo>
                <a:lnTo>
                  <a:pt x="3984053" y="3639481"/>
                </a:lnTo>
                <a:lnTo>
                  <a:pt x="3953123" y="3677170"/>
                </a:lnTo>
                <a:lnTo>
                  <a:pt x="3921369" y="3714182"/>
                </a:lnTo>
                <a:lnTo>
                  <a:pt x="3888791" y="3750517"/>
                </a:lnTo>
                <a:lnTo>
                  <a:pt x="3855387" y="3786176"/>
                </a:lnTo>
                <a:lnTo>
                  <a:pt x="3821158" y="3821158"/>
                </a:lnTo>
                <a:lnTo>
                  <a:pt x="3786176" y="3855387"/>
                </a:lnTo>
                <a:lnTo>
                  <a:pt x="3750517" y="3888791"/>
                </a:lnTo>
                <a:lnTo>
                  <a:pt x="3714182" y="3921369"/>
                </a:lnTo>
                <a:lnTo>
                  <a:pt x="3677170" y="3953123"/>
                </a:lnTo>
                <a:lnTo>
                  <a:pt x="3639481" y="3984053"/>
                </a:lnTo>
                <a:lnTo>
                  <a:pt x="3601116" y="4014157"/>
                </a:lnTo>
                <a:lnTo>
                  <a:pt x="3562075" y="4043437"/>
                </a:lnTo>
                <a:lnTo>
                  <a:pt x="3522357" y="4071892"/>
                </a:lnTo>
                <a:lnTo>
                  <a:pt x="3481963" y="4099523"/>
                </a:lnTo>
                <a:lnTo>
                  <a:pt x="3440976" y="4126272"/>
                </a:lnTo>
                <a:lnTo>
                  <a:pt x="3399485" y="4152079"/>
                </a:lnTo>
                <a:lnTo>
                  <a:pt x="3357492" y="4176945"/>
                </a:lnTo>
                <a:lnTo>
                  <a:pt x="3314995" y="4200869"/>
                </a:lnTo>
                <a:lnTo>
                  <a:pt x="3271996" y="4223853"/>
                </a:lnTo>
                <a:lnTo>
                  <a:pt x="3228494" y="4245896"/>
                </a:lnTo>
                <a:lnTo>
                  <a:pt x="3184489" y="4266997"/>
                </a:lnTo>
                <a:lnTo>
                  <a:pt x="3139983" y="4287157"/>
                </a:lnTo>
                <a:lnTo>
                  <a:pt x="3094974" y="4306377"/>
                </a:lnTo>
                <a:lnTo>
                  <a:pt x="3049556" y="4324615"/>
                </a:lnTo>
                <a:lnTo>
                  <a:pt x="3003828" y="4341831"/>
                </a:lnTo>
                <a:lnTo>
                  <a:pt x="2957791" y="4358027"/>
                </a:lnTo>
                <a:lnTo>
                  <a:pt x="2911444" y="4373200"/>
                </a:lnTo>
                <a:lnTo>
                  <a:pt x="2864788" y="4387353"/>
                </a:lnTo>
                <a:lnTo>
                  <a:pt x="2817823" y="4400484"/>
                </a:lnTo>
                <a:lnTo>
                  <a:pt x="2770548" y="4412594"/>
                </a:lnTo>
                <a:lnTo>
                  <a:pt x="2722964" y="4423682"/>
                </a:lnTo>
                <a:lnTo>
                  <a:pt x="2675071" y="4433750"/>
                </a:lnTo>
                <a:lnTo>
                  <a:pt x="2626968" y="4442778"/>
                </a:lnTo>
                <a:lnTo>
                  <a:pt x="2578761" y="4450743"/>
                </a:lnTo>
                <a:lnTo>
                  <a:pt x="2530448" y="4457647"/>
                </a:lnTo>
                <a:lnTo>
                  <a:pt x="2482031" y="4463488"/>
                </a:lnTo>
                <a:lnTo>
                  <a:pt x="2433510" y="4468267"/>
                </a:lnTo>
                <a:lnTo>
                  <a:pt x="2384884" y="4471984"/>
                </a:lnTo>
                <a:lnTo>
                  <a:pt x="2336154" y="4474639"/>
                </a:lnTo>
                <a:lnTo>
                  <a:pt x="2287320" y="4476231"/>
                </a:lnTo>
                <a:lnTo>
                  <a:pt x="2238381" y="4476762"/>
                </a:lnTo>
                <a:close/>
              </a:path>
            </a:pathLst>
          </a:custGeom>
          <a:solidFill>
            <a:srgbClr val="28CCB9"/>
          </a:solidFill>
        </p:spPr>
        <p:txBody>
          <a:bodyPr wrap="square" lIns="0" tIns="0" rIns="0" bIns="0" rtlCol="0"/>
          <a:lstStyle/>
          <a:p>
            <a:endParaRPr/>
          </a:p>
        </p:txBody>
      </p:sp>
      <p:sp>
        <p:nvSpPr>
          <p:cNvPr id="5" name="object 5"/>
          <p:cNvSpPr txBox="1"/>
          <p:nvPr/>
        </p:nvSpPr>
        <p:spPr>
          <a:xfrm>
            <a:off x="1935907" y="5150249"/>
            <a:ext cx="2733040" cy="2155077"/>
          </a:xfrm>
          <a:prstGeom prst="rect">
            <a:avLst/>
          </a:prstGeom>
        </p:spPr>
        <p:txBody>
          <a:bodyPr vert="horz" wrap="square" lIns="0" tIns="12700" rIns="0" bIns="0" rtlCol="0">
            <a:spAutoFit/>
          </a:bodyPr>
          <a:lstStyle/>
          <a:p>
            <a:pPr marL="12700" marR="5080" indent="-635" algn="ctr">
              <a:lnSpc>
                <a:spcPct val="115599"/>
              </a:lnSpc>
              <a:spcBef>
                <a:spcPts val="100"/>
              </a:spcBef>
            </a:pPr>
            <a:r>
              <a:rPr sz="2400" spc="120" dirty="0">
                <a:solidFill>
                  <a:schemeClr val="tx1">
                    <a:lumMod val="95000"/>
                    <a:lumOff val="5000"/>
                  </a:schemeClr>
                </a:solidFill>
                <a:latin typeface="Georgia" panose="02040502050405020303" pitchFamily="18" charset="0"/>
                <a:cs typeface="Trebuchet MS"/>
              </a:rPr>
              <a:t>Download </a:t>
            </a:r>
            <a:r>
              <a:rPr sz="2400" spc="100" dirty="0">
                <a:solidFill>
                  <a:schemeClr val="tx1">
                    <a:lumMod val="95000"/>
                    <a:lumOff val="5000"/>
                  </a:schemeClr>
                </a:solidFill>
                <a:latin typeface="Georgia" panose="02040502050405020303" pitchFamily="18" charset="0"/>
                <a:cs typeface="Trebuchet MS"/>
              </a:rPr>
              <a:t>and </a:t>
            </a:r>
            <a:r>
              <a:rPr sz="2400" spc="105" dirty="0">
                <a:solidFill>
                  <a:schemeClr val="tx1">
                    <a:lumMod val="95000"/>
                    <a:lumOff val="5000"/>
                  </a:schemeClr>
                </a:solidFill>
                <a:latin typeface="Georgia" panose="02040502050405020303" pitchFamily="18" charset="0"/>
                <a:cs typeface="Trebuchet MS"/>
              </a:rPr>
              <a:t> </a:t>
            </a:r>
            <a:r>
              <a:rPr sz="2400" spc="-15" dirty="0">
                <a:solidFill>
                  <a:schemeClr val="tx1">
                    <a:lumMod val="95000"/>
                    <a:lumOff val="5000"/>
                  </a:schemeClr>
                </a:solidFill>
                <a:latin typeface="Georgia" panose="02040502050405020303" pitchFamily="18" charset="0"/>
                <a:cs typeface="Trebuchet MS"/>
              </a:rPr>
              <a:t>Install </a:t>
            </a:r>
            <a:r>
              <a:rPr sz="2400" spc="204" dirty="0">
                <a:solidFill>
                  <a:schemeClr val="tx1">
                    <a:lumMod val="95000"/>
                    <a:lumOff val="5000"/>
                  </a:schemeClr>
                </a:solidFill>
                <a:latin typeface="Georgia" panose="02040502050405020303" pitchFamily="18" charset="0"/>
                <a:cs typeface="Trebuchet MS"/>
              </a:rPr>
              <a:t>BHIM </a:t>
            </a:r>
            <a:r>
              <a:rPr sz="2400" spc="114" dirty="0">
                <a:solidFill>
                  <a:schemeClr val="tx1">
                    <a:lumMod val="95000"/>
                    <a:lumOff val="5000"/>
                  </a:schemeClr>
                </a:solidFill>
                <a:latin typeface="Georgia" panose="02040502050405020303" pitchFamily="18" charset="0"/>
                <a:cs typeface="Trebuchet MS"/>
              </a:rPr>
              <a:t>app </a:t>
            </a:r>
            <a:r>
              <a:rPr sz="2400" spc="120" dirty="0">
                <a:solidFill>
                  <a:schemeClr val="tx1">
                    <a:lumMod val="95000"/>
                    <a:lumOff val="5000"/>
                  </a:schemeClr>
                </a:solidFill>
                <a:latin typeface="Georgia" panose="02040502050405020303" pitchFamily="18" charset="0"/>
                <a:cs typeface="Trebuchet MS"/>
              </a:rPr>
              <a:t> </a:t>
            </a:r>
            <a:r>
              <a:rPr sz="2400" spc="45" dirty="0">
                <a:solidFill>
                  <a:schemeClr val="tx1">
                    <a:lumMod val="95000"/>
                    <a:lumOff val="5000"/>
                  </a:schemeClr>
                </a:solidFill>
                <a:latin typeface="Georgia" panose="02040502050405020303" pitchFamily="18" charset="0"/>
                <a:cs typeface="Trebuchet MS"/>
              </a:rPr>
              <a:t>from</a:t>
            </a:r>
            <a:r>
              <a:rPr sz="2400" spc="-155" dirty="0">
                <a:solidFill>
                  <a:schemeClr val="tx1">
                    <a:lumMod val="95000"/>
                    <a:lumOff val="5000"/>
                  </a:schemeClr>
                </a:solidFill>
                <a:latin typeface="Georgia" panose="02040502050405020303" pitchFamily="18" charset="0"/>
                <a:cs typeface="Trebuchet MS"/>
              </a:rPr>
              <a:t> </a:t>
            </a:r>
            <a:r>
              <a:rPr sz="2400" spc="120" dirty="0">
                <a:solidFill>
                  <a:schemeClr val="tx1">
                    <a:lumMod val="95000"/>
                    <a:lumOff val="5000"/>
                  </a:schemeClr>
                </a:solidFill>
                <a:latin typeface="Georgia" panose="02040502050405020303" pitchFamily="18" charset="0"/>
                <a:cs typeface="Trebuchet MS"/>
              </a:rPr>
              <a:t>Google</a:t>
            </a:r>
            <a:r>
              <a:rPr sz="2400" spc="-155" dirty="0">
                <a:solidFill>
                  <a:schemeClr val="tx1">
                    <a:lumMod val="95000"/>
                    <a:lumOff val="5000"/>
                  </a:schemeClr>
                </a:solidFill>
                <a:latin typeface="Georgia" panose="02040502050405020303" pitchFamily="18" charset="0"/>
                <a:cs typeface="Trebuchet MS"/>
              </a:rPr>
              <a:t> </a:t>
            </a:r>
            <a:r>
              <a:rPr sz="2400" spc="60" dirty="0">
                <a:solidFill>
                  <a:schemeClr val="tx1">
                    <a:lumMod val="95000"/>
                    <a:lumOff val="5000"/>
                  </a:schemeClr>
                </a:solidFill>
                <a:latin typeface="Georgia" panose="02040502050405020303" pitchFamily="18" charset="0"/>
                <a:cs typeface="Trebuchet MS"/>
              </a:rPr>
              <a:t>Play </a:t>
            </a:r>
            <a:r>
              <a:rPr sz="2400" spc="-780" dirty="0">
                <a:solidFill>
                  <a:schemeClr val="tx1">
                    <a:lumMod val="95000"/>
                    <a:lumOff val="5000"/>
                  </a:schemeClr>
                </a:solidFill>
                <a:latin typeface="Georgia" panose="02040502050405020303" pitchFamily="18" charset="0"/>
                <a:cs typeface="Trebuchet MS"/>
              </a:rPr>
              <a:t> </a:t>
            </a:r>
            <a:r>
              <a:rPr sz="2400" spc="85" dirty="0">
                <a:solidFill>
                  <a:schemeClr val="tx1">
                    <a:lumMod val="95000"/>
                    <a:lumOff val="5000"/>
                  </a:schemeClr>
                </a:solidFill>
                <a:latin typeface="Georgia" panose="02040502050405020303" pitchFamily="18" charset="0"/>
                <a:cs typeface="Trebuchet MS"/>
              </a:rPr>
              <a:t>store/Apple </a:t>
            </a:r>
            <a:r>
              <a:rPr sz="2400" spc="175" dirty="0">
                <a:solidFill>
                  <a:schemeClr val="tx1">
                    <a:lumMod val="95000"/>
                    <a:lumOff val="5000"/>
                  </a:schemeClr>
                </a:solidFill>
                <a:latin typeface="Georgia" panose="02040502050405020303" pitchFamily="18" charset="0"/>
                <a:cs typeface="Trebuchet MS"/>
              </a:rPr>
              <a:t>App </a:t>
            </a:r>
            <a:r>
              <a:rPr sz="2400" spc="-785" dirty="0">
                <a:solidFill>
                  <a:schemeClr val="tx1">
                    <a:lumMod val="95000"/>
                    <a:lumOff val="5000"/>
                  </a:schemeClr>
                </a:solidFill>
                <a:latin typeface="Georgia" panose="02040502050405020303" pitchFamily="18" charset="0"/>
                <a:cs typeface="Trebuchet MS"/>
              </a:rPr>
              <a:t> </a:t>
            </a:r>
            <a:r>
              <a:rPr sz="2400" spc="60" dirty="0">
                <a:solidFill>
                  <a:schemeClr val="tx1">
                    <a:lumMod val="95000"/>
                    <a:lumOff val="5000"/>
                  </a:schemeClr>
                </a:solidFill>
                <a:latin typeface="Georgia" panose="02040502050405020303" pitchFamily="18" charset="0"/>
                <a:cs typeface="Trebuchet MS"/>
              </a:rPr>
              <a:t>Store</a:t>
            </a:r>
            <a:endParaRPr sz="2400" dirty="0">
              <a:solidFill>
                <a:schemeClr val="tx1">
                  <a:lumMod val="95000"/>
                  <a:lumOff val="5000"/>
                </a:schemeClr>
              </a:solidFill>
              <a:latin typeface="Georgia" panose="02040502050405020303" pitchFamily="18" charset="0"/>
              <a:cs typeface="Trebuchet MS"/>
            </a:endParaRPr>
          </a:p>
        </p:txBody>
      </p:sp>
      <p:sp>
        <p:nvSpPr>
          <p:cNvPr id="6" name="object 6"/>
          <p:cNvSpPr/>
          <p:nvPr/>
        </p:nvSpPr>
        <p:spPr>
          <a:xfrm>
            <a:off x="6953249" y="4133843"/>
            <a:ext cx="4477385" cy="4477385"/>
          </a:xfrm>
          <a:custGeom>
            <a:avLst/>
            <a:gdLst/>
            <a:ahLst/>
            <a:cxnLst/>
            <a:rect l="l" t="t" r="r" b="b"/>
            <a:pathLst>
              <a:path w="4477384" h="4477384">
                <a:moveTo>
                  <a:pt x="2238381" y="4476762"/>
                </a:moveTo>
                <a:lnTo>
                  <a:pt x="2189442" y="4476231"/>
                </a:lnTo>
                <a:lnTo>
                  <a:pt x="2140608" y="4474639"/>
                </a:lnTo>
                <a:lnTo>
                  <a:pt x="2091878" y="4471984"/>
                </a:lnTo>
                <a:lnTo>
                  <a:pt x="2043252" y="4468267"/>
                </a:lnTo>
                <a:lnTo>
                  <a:pt x="1994730" y="4463488"/>
                </a:lnTo>
                <a:lnTo>
                  <a:pt x="1946314" y="4457647"/>
                </a:lnTo>
                <a:lnTo>
                  <a:pt x="1898001" y="4450743"/>
                </a:lnTo>
                <a:lnTo>
                  <a:pt x="1849794" y="4442778"/>
                </a:lnTo>
                <a:lnTo>
                  <a:pt x="1801691" y="4433750"/>
                </a:lnTo>
                <a:lnTo>
                  <a:pt x="1753798" y="4423682"/>
                </a:lnTo>
                <a:lnTo>
                  <a:pt x="1706214" y="4412594"/>
                </a:lnTo>
                <a:lnTo>
                  <a:pt x="1658939" y="4400484"/>
                </a:lnTo>
                <a:lnTo>
                  <a:pt x="1611973" y="4387353"/>
                </a:lnTo>
                <a:lnTo>
                  <a:pt x="1565317" y="4373200"/>
                </a:lnTo>
                <a:lnTo>
                  <a:pt x="1518971" y="4358027"/>
                </a:lnTo>
                <a:lnTo>
                  <a:pt x="1472934" y="4341831"/>
                </a:lnTo>
                <a:lnTo>
                  <a:pt x="1427206" y="4324615"/>
                </a:lnTo>
                <a:lnTo>
                  <a:pt x="1381788" y="4306377"/>
                </a:lnTo>
                <a:lnTo>
                  <a:pt x="1336777" y="4287157"/>
                </a:lnTo>
                <a:lnTo>
                  <a:pt x="1292269" y="4266997"/>
                </a:lnTo>
                <a:lnTo>
                  <a:pt x="1248264" y="4245896"/>
                </a:lnTo>
                <a:lnTo>
                  <a:pt x="1204762" y="4223853"/>
                </a:lnTo>
                <a:lnTo>
                  <a:pt x="1161764" y="4200869"/>
                </a:lnTo>
                <a:lnTo>
                  <a:pt x="1119268" y="4176945"/>
                </a:lnTo>
                <a:lnTo>
                  <a:pt x="1077276" y="4152079"/>
                </a:lnTo>
                <a:lnTo>
                  <a:pt x="1035786" y="4126272"/>
                </a:lnTo>
                <a:lnTo>
                  <a:pt x="994799" y="4099523"/>
                </a:lnTo>
                <a:lnTo>
                  <a:pt x="954405" y="4071892"/>
                </a:lnTo>
                <a:lnTo>
                  <a:pt x="914687" y="4043437"/>
                </a:lnTo>
                <a:lnTo>
                  <a:pt x="875645" y="4014157"/>
                </a:lnTo>
                <a:lnTo>
                  <a:pt x="837280" y="3984053"/>
                </a:lnTo>
                <a:lnTo>
                  <a:pt x="799592" y="3953123"/>
                </a:lnTo>
                <a:lnTo>
                  <a:pt x="762580" y="3921369"/>
                </a:lnTo>
                <a:lnTo>
                  <a:pt x="726245" y="3888791"/>
                </a:lnTo>
                <a:lnTo>
                  <a:pt x="690586" y="3855387"/>
                </a:lnTo>
                <a:lnTo>
                  <a:pt x="655603" y="3821158"/>
                </a:lnTo>
                <a:lnTo>
                  <a:pt x="621375" y="3786176"/>
                </a:lnTo>
                <a:lnTo>
                  <a:pt x="587970" y="3750517"/>
                </a:lnTo>
                <a:lnTo>
                  <a:pt x="555390" y="3714182"/>
                </a:lnTo>
                <a:lnTo>
                  <a:pt x="523635" y="3677170"/>
                </a:lnTo>
                <a:lnTo>
                  <a:pt x="492705" y="3639481"/>
                </a:lnTo>
                <a:lnTo>
                  <a:pt x="462601" y="3601116"/>
                </a:lnTo>
                <a:lnTo>
                  <a:pt x="433321" y="3562075"/>
                </a:lnTo>
                <a:lnTo>
                  <a:pt x="404867" y="3522357"/>
                </a:lnTo>
                <a:lnTo>
                  <a:pt x="377238" y="3481963"/>
                </a:lnTo>
                <a:lnTo>
                  <a:pt x="350490" y="3440976"/>
                </a:lnTo>
                <a:lnTo>
                  <a:pt x="324683" y="3399485"/>
                </a:lnTo>
                <a:lnTo>
                  <a:pt x="299817" y="3357492"/>
                </a:lnTo>
                <a:lnTo>
                  <a:pt x="275892" y="3314995"/>
                </a:lnTo>
                <a:lnTo>
                  <a:pt x="252909" y="3271996"/>
                </a:lnTo>
                <a:lnTo>
                  <a:pt x="230866" y="3228494"/>
                </a:lnTo>
                <a:lnTo>
                  <a:pt x="209765" y="3184489"/>
                </a:lnTo>
                <a:lnTo>
                  <a:pt x="189604" y="3139983"/>
                </a:lnTo>
                <a:lnTo>
                  <a:pt x="170385" y="3094974"/>
                </a:lnTo>
                <a:lnTo>
                  <a:pt x="152147" y="3049556"/>
                </a:lnTo>
                <a:lnTo>
                  <a:pt x="134930" y="3003828"/>
                </a:lnTo>
                <a:lnTo>
                  <a:pt x="118735" y="2957791"/>
                </a:lnTo>
                <a:lnTo>
                  <a:pt x="103561" y="2911444"/>
                </a:lnTo>
                <a:lnTo>
                  <a:pt x="89409" y="2864788"/>
                </a:lnTo>
                <a:lnTo>
                  <a:pt x="76278" y="2817823"/>
                </a:lnTo>
                <a:lnTo>
                  <a:pt x="64168" y="2770548"/>
                </a:lnTo>
                <a:lnTo>
                  <a:pt x="53079" y="2722964"/>
                </a:lnTo>
                <a:lnTo>
                  <a:pt x="43012" y="2675071"/>
                </a:lnTo>
                <a:lnTo>
                  <a:pt x="33984" y="2626968"/>
                </a:lnTo>
                <a:lnTo>
                  <a:pt x="26018" y="2578761"/>
                </a:lnTo>
                <a:lnTo>
                  <a:pt x="19115" y="2530448"/>
                </a:lnTo>
                <a:lnTo>
                  <a:pt x="13274" y="2482031"/>
                </a:lnTo>
                <a:lnTo>
                  <a:pt x="8495" y="2433510"/>
                </a:lnTo>
                <a:lnTo>
                  <a:pt x="4778" y="2384884"/>
                </a:lnTo>
                <a:lnTo>
                  <a:pt x="2123" y="2336154"/>
                </a:lnTo>
                <a:lnTo>
                  <a:pt x="530" y="2287320"/>
                </a:lnTo>
                <a:lnTo>
                  <a:pt x="0" y="2238381"/>
                </a:lnTo>
                <a:lnTo>
                  <a:pt x="530" y="2189442"/>
                </a:lnTo>
                <a:lnTo>
                  <a:pt x="2123" y="2140608"/>
                </a:lnTo>
                <a:lnTo>
                  <a:pt x="4778" y="2091878"/>
                </a:lnTo>
                <a:lnTo>
                  <a:pt x="8495" y="2043252"/>
                </a:lnTo>
                <a:lnTo>
                  <a:pt x="13274" y="1994730"/>
                </a:lnTo>
                <a:lnTo>
                  <a:pt x="19115" y="1946314"/>
                </a:lnTo>
                <a:lnTo>
                  <a:pt x="26018" y="1898001"/>
                </a:lnTo>
                <a:lnTo>
                  <a:pt x="33984" y="1849794"/>
                </a:lnTo>
                <a:lnTo>
                  <a:pt x="43012" y="1801691"/>
                </a:lnTo>
                <a:lnTo>
                  <a:pt x="53079" y="1753798"/>
                </a:lnTo>
                <a:lnTo>
                  <a:pt x="64168" y="1706214"/>
                </a:lnTo>
                <a:lnTo>
                  <a:pt x="76278" y="1658939"/>
                </a:lnTo>
                <a:lnTo>
                  <a:pt x="89409" y="1611973"/>
                </a:lnTo>
                <a:lnTo>
                  <a:pt x="103561" y="1565317"/>
                </a:lnTo>
                <a:lnTo>
                  <a:pt x="118735" y="1518971"/>
                </a:lnTo>
                <a:lnTo>
                  <a:pt x="134930" y="1472934"/>
                </a:lnTo>
                <a:lnTo>
                  <a:pt x="152147" y="1427206"/>
                </a:lnTo>
                <a:lnTo>
                  <a:pt x="170385" y="1381788"/>
                </a:lnTo>
                <a:lnTo>
                  <a:pt x="189604" y="1336777"/>
                </a:lnTo>
                <a:lnTo>
                  <a:pt x="209765" y="1292269"/>
                </a:lnTo>
                <a:lnTo>
                  <a:pt x="230866" y="1248264"/>
                </a:lnTo>
                <a:lnTo>
                  <a:pt x="252909" y="1204762"/>
                </a:lnTo>
                <a:lnTo>
                  <a:pt x="275892" y="1161764"/>
                </a:lnTo>
                <a:lnTo>
                  <a:pt x="299817" y="1119268"/>
                </a:lnTo>
                <a:lnTo>
                  <a:pt x="324683" y="1077276"/>
                </a:lnTo>
                <a:lnTo>
                  <a:pt x="350490" y="1035786"/>
                </a:lnTo>
                <a:lnTo>
                  <a:pt x="377238" y="994799"/>
                </a:lnTo>
                <a:lnTo>
                  <a:pt x="404867" y="954405"/>
                </a:lnTo>
                <a:lnTo>
                  <a:pt x="433321" y="914687"/>
                </a:lnTo>
                <a:lnTo>
                  <a:pt x="462601" y="875645"/>
                </a:lnTo>
                <a:lnTo>
                  <a:pt x="492705" y="837280"/>
                </a:lnTo>
                <a:lnTo>
                  <a:pt x="523635" y="799592"/>
                </a:lnTo>
                <a:lnTo>
                  <a:pt x="555390" y="762580"/>
                </a:lnTo>
                <a:lnTo>
                  <a:pt x="587970" y="726245"/>
                </a:lnTo>
                <a:lnTo>
                  <a:pt x="621375" y="690586"/>
                </a:lnTo>
                <a:lnTo>
                  <a:pt x="655603" y="655603"/>
                </a:lnTo>
                <a:lnTo>
                  <a:pt x="690586" y="621375"/>
                </a:lnTo>
                <a:lnTo>
                  <a:pt x="726245" y="587970"/>
                </a:lnTo>
                <a:lnTo>
                  <a:pt x="762580" y="555390"/>
                </a:lnTo>
                <a:lnTo>
                  <a:pt x="799592" y="523635"/>
                </a:lnTo>
                <a:lnTo>
                  <a:pt x="837280" y="492705"/>
                </a:lnTo>
                <a:lnTo>
                  <a:pt x="875645" y="462601"/>
                </a:lnTo>
                <a:lnTo>
                  <a:pt x="914687" y="433321"/>
                </a:lnTo>
                <a:lnTo>
                  <a:pt x="954405" y="404867"/>
                </a:lnTo>
                <a:lnTo>
                  <a:pt x="994799" y="377238"/>
                </a:lnTo>
                <a:lnTo>
                  <a:pt x="1035786" y="350490"/>
                </a:lnTo>
                <a:lnTo>
                  <a:pt x="1077276" y="324683"/>
                </a:lnTo>
                <a:lnTo>
                  <a:pt x="1119268" y="299817"/>
                </a:lnTo>
                <a:lnTo>
                  <a:pt x="1161764" y="275892"/>
                </a:lnTo>
                <a:lnTo>
                  <a:pt x="1204762" y="252909"/>
                </a:lnTo>
                <a:lnTo>
                  <a:pt x="1248264" y="230866"/>
                </a:lnTo>
                <a:lnTo>
                  <a:pt x="1292269" y="209765"/>
                </a:lnTo>
                <a:lnTo>
                  <a:pt x="1336777" y="189604"/>
                </a:lnTo>
                <a:lnTo>
                  <a:pt x="1381788" y="170385"/>
                </a:lnTo>
                <a:lnTo>
                  <a:pt x="1427206" y="152147"/>
                </a:lnTo>
                <a:lnTo>
                  <a:pt x="1472934" y="134930"/>
                </a:lnTo>
                <a:lnTo>
                  <a:pt x="1518971" y="118735"/>
                </a:lnTo>
                <a:lnTo>
                  <a:pt x="1565317" y="103561"/>
                </a:lnTo>
                <a:lnTo>
                  <a:pt x="1611973" y="89409"/>
                </a:lnTo>
                <a:lnTo>
                  <a:pt x="1658939" y="76278"/>
                </a:lnTo>
                <a:lnTo>
                  <a:pt x="1706214" y="64168"/>
                </a:lnTo>
                <a:lnTo>
                  <a:pt x="1753798" y="53079"/>
                </a:lnTo>
                <a:lnTo>
                  <a:pt x="1801691" y="43012"/>
                </a:lnTo>
                <a:lnTo>
                  <a:pt x="1849794" y="33984"/>
                </a:lnTo>
                <a:lnTo>
                  <a:pt x="1898001" y="26018"/>
                </a:lnTo>
                <a:lnTo>
                  <a:pt x="1946314" y="19115"/>
                </a:lnTo>
                <a:lnTo>
                  <a:pt x="1994730" y="13274"/>
                </a:lnTo>
                <a:lnTo>
                  <a:pt x="2043252" y="8495"/>
                </a:lnTo>
                <a:lnTo>
                  <a:pt x="2091878" y="4778"/>
                </a:lnTo>
                <a:lnTo>
                  <a:pt x="2140608" y="2123"/>
                </a:lnTo>
                <a:lnTo>
                  <a:pt x="2189442" y="530"/>
                </a:lnTo>
                <a:lnTo>
                  <a:pt x="2238381" y="0"/>
                </a:lnTo>
                <a:lnTo>
                  <a:pt x="2287320" y="530"/>
                </a:lnTo>
                <a:lnTo>
                  <a:pt x="2336154" y="2123"/>
                </a:lnTo>
                <a:lnTo>
                  <a:pt x="2384884" y="4778"/>
                </a:lnTo>
                <a:lnTo>
                  <a:pt x="2433510" y="8495"/>
                </a:lnTo>
                <a:lnTo>
                  <a:pt x="2482031" y="13274"/>
                </a:lnTo>
                <a:lnTo>
                  <a:pt x="2530448" y="19115"/>
                </a:lnTo>
                <a:lnTo>
                  <a:pt x="2578761" y="26018"/>
                </a:lnTo>
                <a:lnTo>
                  <a:pt x="2626968" y="33984"/>
                </a:lnTo>
                <a:lnTo>
                  <a:pt x="2675071" y="43012"/>
                </a:lnTo>
                <a:lnTo>
                  <a:pt x="2722964" y="53079"/>
                </a:lnTo>
                <a:lnTo>
                  <a:pt x="2770548" y="64168"/>
                </a:lnTo>
                <a:lnTo>
                  <a:pt x="2817823" y="76278"/>
                </a:lnTo>
                <a:lnTo>
                  <a:pt x="2864788" y="89409"/>
                </a:lnTo>
                <a:lnTo>
                  <a:pt x="2911444" y="103561"/>
                </a:lnTo>
                <a:lnTo>
                  <a:pt x="2957791" y="118735"/>
                </a:lnTo>
                <a:lnTo>
                  <a:pt x="3003828" y="134930"/>
                </a:lnTo>
                <a:lnTo>
                  <a:pt x="3049556" y="152147"/>
                </a:lnTo>
                <a:lnTo>
                  <a:pt x="3094974" y="170385"/>
                </a:lnTo>
                <a:lnTo>
                  <a:pt x="3139983" y="189604"/>
                </a:lnTo>
                <a:lnTo>
                  <a:pt x="3184489" y="209765"/>
                </a:lnTo>
                <a:lnTo>
                  <a:pt x="3228494" y="230866"/>
                </a:lnTo>
                <a:lnTo>
                  <a:pt x="3271996" y="252909"/>
                </a:lnTo>
                <a:lnTo>
                  <a:pt x="3314995" y="275892"/>
                </a:lnTo>
                <a:lnTo>
                  <a:pt x="3357492" y="299817"/>
                </a:lnTo>
                <a:lnTo>
                  <a:pt x="3399485" y="324683"/>
                </a:lnTo>
                <a:lnTo>
                  <a:pt x="3440976" y="350490"/>
                </a:lnTo>
                <a:lnTo>
                  <a:pt x="3481963" y="377238"/>
                </a:lnTo>
                <a:lnTo>
                  <a:pt x="3522357" y="404867"/>
                </a:lnTo>
                <a:lnTo>
                  <a:pt x="3562075" y="433321"/>
                </a:lnTo>
                <a:lnTo>
                  <a:pt x="3601116" y="462601"/>
                </a:lnTo>
                <a:lnTo>
                  <a:pt x="3639481" y="492705"/>
                </a:lnTo>
                <a:lnTo>
                  <a:pt x="3677170" y="523635"/>
                </a:lnTo>
                <a:lnTo>
                  <a:pt x="3714182" y="555390"/>
                </a:lnTo>
                <a:lnTo>
                  <a:pt x="3750517" y="587970"/>
                </a:lnTo>
                <a:lnTo>
                  <a:pt x="3786176" y="621375"/>
                </a:lnTo>
                <a:lnTo>
                  <a:pt x="3821158" y="655603"/>
                </a:lnTo>
                <a:lnTo>
                  <a:pt x="3855387" y="690586"/>
                </a:lnTo>
                <a:lnTo>
                  <a:pt x="3888791" y="726245"/>
                </a:lnTo>
                <a:lnTo>
                  <a:pt x="3921369" y="762580"/>
                </a:lnTo>
                <a:lnTo>
                  <a:pt x="3953123" y="799592"/>
                </a:lnTo>
                <a:lnTo>
                  <a:pt x="3984053" y="837280"/>
                </a:lnTo>
                <a:lnTo>
                  <a:pt x="4014157" y="875645"/>
                </a:lnTo>
                <a:lnTo>
                  <a:pt x="4043437" y="914687"/>
                </a:lnTo>
                <a:lnTo>
                  <a:pt x="4071892" y="954405"/>
                </a:lnTo>
                <a:lnTo>
                  <a:pt x="4099523" y="994799"/>
                </a:lnTo>
                <a:lnTo>
                  <a:pt x="4126272" y="1035786"/>
                </a:lnTo>
                <a:lnTo>
                  <a:pt x="4152079" y="1077276"/>
                </a:lnTo>
                <a:lnTo>
                  <a:pt x="4176945" y="1119268"/>
                </a:lnTo>
                <a:lnTo>
                  <a:pt x="4200869" y="1161764"/>
                </a:lnTo>
                <a:lnTo>
                  <a:pt x="4223853" y="1204762"/>
                </a:lnTo>
                <a:lnTo>
                  <a:pt x="4245896" y="1248264"/>
                </a:lnTo>
                <a:lnTo>
                  <a:pt x="4266997" y="1292269"/>
                </a:lnTo>
                <a:lnTo>
                  <a:pt x="4287157" y="1336777"/>
                </a:lnTo>
                <a:lnTo>
                  <a:pt x="4306377" y="1381788"/>
                </a:lnTo>
                <a:lnTo>
                  <a:pt x="4324615" y="1427206"/>
                </a:lnTo>
                <a:lnTo>
                  <a:pt x="4341831" y="1472934"/>
                </a:lnTo>
                <a:lnTo>
                  <a:pt x="4358027" y="1518971"/>
                </a:lnTo>
                <a:lnTo>
                  <a:pt x="4373200" y="1565317"/>
                </a:lnTo>
                <a:lnTo>
                  <a:pt x="4387353" y="1611973"/>
                </a:lnTo>
                <a:lnTo>
                  <a:pt x="4400484" y="1658939"/>
                </a:lnTo>
                <a:lnTo>
                  <a:pt x="4412594" y="1706214"/>
                </a:lnTo>
                <a:lnTo>
                  <a:pt x="4423682" y="1753798"/>
                </a:lnTo>
                <a:lnTo>
                  <a:pt x="4433750" y="1801691"/>
                </a:lnTo>
                <a:lnTo>
                  <a:pt x="4442778" y="1849794"/>
                </a:lnTo>
                <a:lnTo>
                  <a:pt x="4450743" y="1898001"/>
                </a:lnTo>
                <a:lnTo>
                  <a:pt x="4457647" y="1946314"/>
                </a:lnTo>
                <a:lnTo>
                  <a:pt x="4463488" y="1994730"/>
                </a:lnTo>
                <a:lnTo>
                  <a:pt x="4468267" y="2043252"/>
                </a:lnTo>
                <a:lnTo>
                  <a:pt x="4471984" y="2091878"/>
                </a:lnTo>
                <a:lnTo>
                  <a:pt x="4474639" y="2140608"/>
                </a:lnTo>
                <a:lnTo>
                  <a:pt x="4476231" y="2189442"/>
                </a:lnTo>
                <a:lnTo>
                  <a:pt x="4476762" y="2238381"/>
                </a:lnTo>
                <a:lnTo>
                  <a:pt x="4476231" y="2287320"/>
                </a:lnTo>
                <a:lnTo>
                  <a:pt x="4474639" y="2336154"/>
                </a:lnTo>
                <a:lnTo>
                  <a:pt x="4471984" y="2384884"/>
                </a:lnTo>
                <a:lnTo>
                  <a:pt x="4468267" y="2433510"/>
                </a:lnTo>
                <a:lnTo>
                  <a:pt x="4463488" y="2482031"/>
                </a:lnTo>
                <a:lnTo>
                  <a:pt x="4457647" y="2530448"/>
                </a:lnTo>
                <a:lnTo>
                  <a:pt x="4450743" y="2578761"/>
                </a:lnTo>
                <a:lnTo>
                  <a:pt x="4442778" y="2626968"/>
                </a:lnTo>
                <a:lnTo>
                  <a:pt x="4433750" y="2675071"/>
                </a:lnTo>
                <a:lnTo>
                  <a:pt x="4423682" y="2722964"/>
                </a:lnTo>
                <a:lnTo>
                  <a:pt x="4412594" y="2770548"/>
                </a:lnTo>
                <a:lnTo>
                  <a:pt x="4400484" y="2817823"/>
                </a:lnTo>
                <a:lnTo>
                  <a:pt x="4387353" y="2864788"/>
                </a:lnTo>
                <a:lnTo>
                  <a:pt x="4373200" y="2911444"/>
                </a:lnTo>
                <a:lnTo>
                  <a:pt x="4358027" y="2957791"/>
                </a:lnTo>
                <a:lnTo>
                  <a:pt x="4341831" y="3003828"/>
                </a:lnTo>
                <a:lnTo>
                  <a:pt x="4324615" y="3049556"/>
                </a:lnTo>
                <a:lnTo>
                  <a:pt x="4306377" y="3094974"/>
                </a:lnTo>
                <a:lnTo>
                  <a:pt x="4287157" y="3139983"/>
                </a:lnTo>
                <a:lnTo>
                  <a:pt x="4266997" y="3184489"/>
                </a:lnTo>
                <a:lnTo>
                  <a:pt x="4245896" y="3228494"/>
                </a:lnTo>
                <a:lnTo>
                  <a:pt x="4223853" y="3271996"/>
                </a:lnTo>
                <a:lnTo>
                  <a:pt x="4200869" y="3314995"/>
                </a:lnTo>
                <a:lnTo>
                  <a:pt x="4176945" y="3357492"/>
                </a:lnTo>
                <a:lnTo>
                  <a:pt x="4152079" y="3399485"/>
                </a:lnTo>
                <a:lnTo>
                  <a:pt x="4126272" y="3440976"/>
                </a:lnTo>
                <a:lnTo>
                  <a:pt x="4099523" y="3481963"/>
                </a:lnTo>
                <a:lnTo>
                  <a:pt x="4071892" y="3522357"/>
                </a:lnTo>
                <a:lnTo>
                  <a:pt x="4043437" y="3562075"/>
                </a:lnTo>
                <a:lnTo>
                  <a:pt x="4014157" y="3601116"/>
                </a:lnTo>
                <a:lnTo>
                  <a:pt x="3984053" y="3639481"/>
                </a:lnTo>
                <a:lnTo>
                  <a:pt x="3953123" y="3677170"/>
                </a:lnTo>
                <a:lnTo>
                  <a:pt x="3921369" y="3714182"/>
                </a:lnTo>
                <a:lnTo>
                  <a:pt x="3888791" y="3750517"/>
                </a:lnTo>
                <a:lnTo>
                  <a:pt x="3855387" y="3786176"/>
                </a:lnTo>
                <a:lnTo>
                  <a:pt x="3821158" y="3821158"/>
                </a:lnTo>
                <a:lnTo>
                  <a:pt x="3786176" y="3855387"/>
                </a:lnTo>
                <a:lnTo>
                  <a:pt x="3750517" y="3888791"/>
                </a:lnTo>
                <a:lnTo>
                  <a:pt x="3714182" y="3921369"/>
                </a:lnTo>
                <a:lnTo>
                  <a:pt x="3677170" y="3953123"/>
                </a:lnTo>
                <a:lnTo>
                  <a:pt x="3639481" y="3984053"/>
                </a:lnTo>
                <a:lnTo>
                  <a:pt x="3601116" y="4014157"/>
                </a:lnTo>
                <a:lnTo>
                  <a:pt x="3562075" y="4043437"/>
                </a:lnTo>
                <a:lnTo>
                  <a:pt x="3522357" y="4071892"/>
                </a:lnTo>
                <a:lnTo>
                  <a:pt x="3481963" y="4099523"/>
                </a:lnTo>
                <a:lnTo>
                  <a:pt x="3440976" y="4126272"/>
                </a:lnTo>
                <a:lnTo>
                  <a:pt x="3399485" y="4152079"/>
                </a:lnTo>
                <a:lnTo>
                  <a:pt x="3357492" y="4176945"/>
                </a:lnTo>
                <a:lnTo>
                  <a:pt x="3314995" y="4200869"/>
                </a:lnTo>
                <a:lnTo>
                  <a:pt x="3271996" y="4223853"/>
                </a:lnTo>
                <a:lnTo>
                  <a:pt x="3228494" y="4245896"/>
                </a:lnTo>
                <a:lnTo>
                  <a:pt x="3184489" y="4266997"/>
                </a:lnTo>
                <a:lnTo>
                  <a:pt x="3139983" y="4287157"/>
                </a:lnTo>
                <a:lnTo>
                  <a:pt x="3094974" y="4306377"/>
                </a:lnTo>
                <a:lnTo>
                  <a:pt x="3049556" y="4324615"/>
                </a:lnTo>
                <a:lnTo>
                  <a:pt x="3003828" y="4341831"/>
                </a:lnTo>
                <a:lnTo>
                  <a:pt x="2957791" y="4358027"/>
                </a:lnTo>
                <a:lnTo>
                  <a:pt x="2911444" y="4373200"/>
                </a:lnTo>
                <a:lnTo>
                  <a:pt x="2864788" y="4387353"/>
                </a:lnTo>
                <a:lnTo>
                  <a:pt x="2817823" y="4400484"/>
                </a:lnTo>
                <a:lnTo>
                  <a:pt x="2770548" y="4412594"/>
                </a:lnTo>
                <a:lnTo>
                  <a:pt x="2722964" y="4423682"/>
                </a:lnTo>
                <a:lnTo>
                  <a:pt x="2675071" y="4433750"/>
                </a:lnTo>
                <a:lnTo>
                  <a:pt x="2626968" y="4442778"/>
                </a:lnTo>
                <a:lnTo>
                  <a:pt x="2578761" y="4450743"/>
                </a:lnTo>
                <a:lnTo>
                  <a:pt x="2530448" y="4457647"/>
                </a:lnTo>
                <a:lnTo>
                  <a:pt x="2482031" y="4463488"/>
                </a:lnTo>
                <a:lnTo>
                  <a:pt x="2433510" y="4468267"/>
                </a:lnTo>
                <a:lnTo>
                  <a:pt x="2384884" y="4471984"/>
                </a:lnTo>
                <a:lnTo>
                  <a:pt x="2336154" y="4474639"/>
                </a:lnTo>
                <a:lnTo>
                  <a:pt x="2287320" y="4476231"/>
                </a:lnTo>
                <a:lnTo>
                  <a:pt x="2238381" y="4476762"/>
                </a:lnTo>
                <a:close/>
              </a:path>
            </a:pathLst>
          </a:custGeom>
          <a:solidFill>
            <a:srgbClr val="28CCB9"/>
          </a:solidFill>
        </p:spPr>
        <p:txBody>
          <a:bodyPr wrap="square" lIns="0" tIns="0" rIns="0" bIns="0" rtlCol="0"/>
          <a:lstStyle/>
          <a:p>
            <a:endParaRPr/>
          </a:p>
        </p:txBody>
      </p:sp>
      <p:sp>
        <p:nvSpPr>
          <p:cNvPr id="7" name="object 7"/>
          <p:cNvSpPr txBox="1"/>
          <p:nvPr/>
        </p:nvSpPr>
        <p:spPr>
          <a:xfrm>
            <a:off x="7685286" y="5826524"/>
            <a:ext cx="3045460" cy="833883"/>
          </a:xfrm>
          <a:prstGeom prst="rect">
            <a:avLst/>
          </a:prstGeom>
        </p:spPr>
        <p:txBody>
          <a:bodyPr vert="horz" wrap="square" lIns="0" tIns="12700" rIns="0" bIns="0" rtlCol="0">
            <a:spAutoFit/>
          </a:bodyPr>
          <a:lstStyle/>
          <a:p>
            <a:pPr marL="12700" marR="5080" indent="625475">
              <a:lnSpc>
                <a:spcPct val="115599"/>
              </a:lnSpc>
              <a:spcBef>
                <a:spcPts val="100"/>
              </a:spcBef>
            </a:pPr>
            <a:r>
              <a:rPr sz="2400" spc="70" dirty="0">
                <a:solidFill>
                  <a:schemeClr val="tx1">
                    <a:lumMod val="95000"/>
                    <a:lumOff val="5000"/>
                  </a:schemeClr>
                </a:solidFill>
                <a:latin typeface="Georgia" panose="02040502050405020303" pitchFamily="18" charset="0"/>
                <a:cs typeface="Trebuchet MS"/>
              </a:rPr>
              <a:t>Select your </a:t>
            </a:r>
            <a:r>
              <a:rPr sz="2400" spc="75" dirty="0">
                <a:solidFill>
                  <a:schemeClr val="tx1">
                    <a:lumMod val="95000"/>
                    <a:lumOff val="5000"/>
                  </a:schemeClr>
                </a:solidFill>
                <a:latin typeface="Georgia" panose="02040502050405020303" pitchFamily="18" charset="0"/>
                <a:cs typeface="Trebuchet MS"/>
              </a:rPr>
              <a:t> </a:t>
            </a:r>
            <a:r>
              <a:rPr sz="2400" spc="25" dirty="0">
                <a:solidFill>
                  <a:schemeClr val="tx1">
                    <a:lumMod val="95000"/>
                    <a:lumOff val="5000"/>
                  </a:schemeClr>
                </a:solidFill>
                <a:latin typeface="Georgia" panose="02040502050405020303" pitchFamily="18" charset="0"/>
                <a:cs typeface="Trebuchet MS"/>
              </a:rPr>
              <a:t>preferred</a:t>
            </a:r>
            <a:r>
              <a:rPr sz="2400" spc="-195" dirty="0">
                <a:solidFill>
                  <a:schemeClr val="tx1">
                    <a:lumMod val="95000"/>
                    <a:lumOff val="5000"/>
                  </a:schemeClr>
                </a:solidFill>
                <a:latin typeface="Georgia" panose="02040502050405020303" pitchFamily="18" charset="0"/>
                <a:cs typeface="Trebuchet MS"/>
              </a:rPr>
              <a:t> </a:t>
            </a:r>
            <a:r>
              <a:rPr sz="2400" spc="114" dirty="0">
                <a:solidFill>
                  <a:schemeClr val="tx1">
                    <a:lumMod val="95000"/>
                    <a:lumOff val="5000"/>
                  </a:schemeClr>
                </a:solidFill>
                <a:latin typeface="Georgia" panose="02040502050405020303" pitchFamily="18" charset="0"/>
                <a:cs typeface="Trebuchet MS"/>
              </a:rPr>
              <a:t>language</a:t>
            </a:r>
            <a:endParaRPr sz="2400">
              <a:solidFill>
                <a:schemeClr val="tx1">
                  <a:lumMod val="95000"/>
                  <a:lumOff val="5000"/>
                </a:schemeClr>
              </a:solidFill>
              <a:latin typeface="Georgia" panose="02040502050405020303" pitchFamily="18" charset="0"/>
              <a:cs typeface="Trebuchet MS"/>
            </a:endParaRPr>
          </a:p>
        </p:txBody>
      </p:sp>
      <p:sp>
        <p:nvSpPr>
          <p:cNvPr id="8" name="object 8"/>
          <p:cNvSpPr/>
          <p:nvPr/>
        </p:nvSpPr>
        <p:spPr>
          <a:xfrm>
            <a:off x="12763486" y="4114793"/>
            <a:ext cx="4477385" cy="4477385"/>
          </a:xfrm>
          <a:custGeom>
            <a:avLst/>
            <a:gdLst/>
            <a:ahLst/>
            <a:cxnLst/>
            <a:rect l="l" t="t" r="r" b="b"/>
            <a:pathLst>
              <a:path w="4477384" h="4477384">
                <a:moveTo>
                  <a:pt x="2238381" y="4476762"/>
                </a:moveTo>
                <a:lnTo>
                  <a:pt x="2189442" y="4476231"/>
                </a:lnTo>
                <a:lnTo>
                  <a:pt x="2140608" y="4474639"/>
                </a:lnTo>
                <a:lnTo>
                  <a:pt x="2091878" y="4471984"/>
                </a:lnTo>
                <a:lnTo>
                  <a:pt x="2043252" y="4468267"/>
                </a:lnTo>
                <a:lnTo>
                  <a:pt x="1994730" y="4463488"/>
                </a:lnTo>
                <a:lnTo>
                  <a:pt x="1946314" y="4457647"/>
                </a:lnTo>
                <a:lnTo>
                  <a:pt x="1898001" y="4450743"/>
                </a:lnTo>
                <a:lnTo>
                  <a:pt x="1849794" y="4442778"/>
                </a:lnTo>
                <a:lnTo>
                  <a:pt x="1801691" y="4433750"/>
                </a:lnTo>
                <a:lnTo>
                  <a:pt x="1753798" y="4423682"/>
                </a:lnTo>
                <a:lnTo>
                  <a:pt x="1706214" y="4412594"/>
                </a:lnTo>
                <a:lnTo>
                  <a:pt x="1658939" y="4400484"/>
                </a:lnTo>
                <a:lnTo>
                  <a:pt x="1611973" y="4387353"/>
                </a:lnTo>
                <a:lnTo>
                  <a:pt x="1565317" y="4373200"/>
                </a:lnTo>
                <a:lnTo>
                  <a:pt x="1518971" y="4358027"/>
                </a:lnTo>
                <a:lnTo>
                  <a:pt x="1472934" y="4341831"/>
                </a:lnTo>
                <a:lnTo>
                  <a:pt x="1427206" y="4324615"/>
                </a:lnTo>
                <a:lnTo>
                  <a:pt x="1381788" y="4306377"/>
                </a:lnTo>
                <a:lnTo>
                  <a:pt x="1336777" y="4287157"/>
                </a:lnTo>
                <a:lnTo>
                  <a:pt x="1292269" y="4266997"/>
                </a:lnTo>
                <a:lnTo>
                  <a:pt x="1248264" y="4245896"/>
                </a:lnTo>
                <a:lnTo>
                  <a:pt x="1204762" y="4223853"/>
                </a:lnTo>
                <a:lnTo>
                  <a:pt x="1161764" y="4200869"/>
                </a:lnTo>
                <a:lnTo>
                  <a:pt x="1119268" y="4176945"/>
                </a:lnTo>
                <a:lnTo>
                  <a:pt x="1077276" y="4152079"/>
                </a:lnTo>
                <a:lnTo>
                  <a:pt x="1035786" y="4126272"/>
                </a:lnTo>
                <a:lnTo>
                  <a:pt x="994799" y="4099523"/>
                </a:lnTo>
                <a:lnTo>
                  <a:pt x="954405" y="4071892"/>
                </a:lnTo>
                <a:lnTo>
                  <a:pt x="914687" y="4043437"/>
                </a:lnTo>
                <a:lnTo>
                  <a:pt x="875645" y="4014157"/>
                </a:lnTo>
                <a:lnTo>
                  <a:pt x="837280" y="3984053"/>
                </a:lnTo>
                <a:lnTo>
                  <a:pt x="799592" y="3953123"/>
                </a:lnTo>
                <a:lnTo>
                  <a:pt x="762580" y="3921369"/>
                </a:lnTo>
                <a:lnTo>
                  <a:pt x="726245" y="3888791"/>
                </a:lnTo>
                <a:lnTo>
                  <a:pt x="690586" y="3855387"/>
                </a:lnTo>
                <a:lnTo>
                  <a:pt x="655603" y="3821158"/>
                </a:lnTo>
                <a:lnTo>
                  <a:pt x="621375" y="3786176"/>
                </a:lnTo>
                <a:lnTo>
                  <a:pt x="587970" y="3750517"/>
                </a:lnTo>
                <a:lnTo>
                  <a:pt x="555390" y="3714182"/>
                </a:lnTo>
                <a:lnTo>
                  <a:pt x="523635" y="3677170"/>
                </a:lnTo>
                <a:lnTo>
                  <a:pt x="492705" y="3639481"/>
                </a:lnTo>
                <a:lnTo>
                  <a:pt x="462601" y="3601116"/>
                </a:lnTo>
                <a:lnTo>
                  <a:pt x="433321" y="3562075"/>
                </a:lnTo>
                <a:lnTo>
                  <a:pt x="404867" y="3522357"/>
                </a:lnTo>
                <a:lnTo>
                  <a:pt x="377238" y="3481963"/>
                </a:lnTo>
                <a:lnTo>
                  <a:pt x="350490" y="3440976"/>
                </a:lnTo>
                <a:lnTo>
                  <a:pt x="324683" y="3399485"/>
                </a:lnTo>
                <a:lnTo>
                  <a:pt x="299817" y="3357492"/>
                </a:lnTo>
                <a:lnTo>
                  <a:pt x="275892" y="3314995"/>
                </a:lnTo>
                <a:lnTo>
                  <a:pt x="252909" y="3271996"/>
                </a:lnTo>
                <a:lnTo>
                  <a:pt x="230866" y="3228494"/>
                </a:lnTo>
                <a:lnTo>
                  <a:pt x="209765" y="3184489"/>
                </a:lnTo>
                <a:lnTo>
                  <a:pt x="189604" y="3139983"/>
                </a:lnTo>
                <a:lnTo>
                  <a:pt x="170385" y="3094974"/>
                </a:lnTo>
                <a:lnTo>
                  <a:pt x="152147" y="3049556"/>
                </a:lnTo>
                <a:lnTo>
                  <a:pt x="134930" y="3003828"/>
                </a:lnTo>
                <a:lnTo>
                  <a:pt x="118735" y="2957791"/>
                </a:lnTo>
                <a:lnTo>
                  <a:pt x="103561" y="2911444"/>
                </a:lnTo>
                <a:lnTo>
                  <a:pt x="89409" y="2864788"/>
                </a:lnTo>
                <a:lnTo>
                  <a:pt x="76278" y="2817823"/>
                </a:lnTo>
                <a:lnTo>
                  <a:pt x="64168" y="2770548"/>
                </a:lnTo>
                <a:lnTo>
                  <a:pt x="53079" y="2722964"/>
                </a:lnTo>
                <a:lnTo>
                  <a:pt x="43012" y="2675071"/>
                </a:lnTo>
                <a:lnTo>
                  <a:pt x="33984" y="2626968"/>
                </a:lnTo>
                <a:lnTo>
                  <a:pt x="26018" y="2578761"/>
                </a:lnTo>
                <a:lnTo>
                  <a:pt x="19115" y="2530448"/>
                </a:lnTo>
                <a:lnTo>
                  <a:pt x="13274" y="2482031"/>
                </a:lnTo>
                <a:lnTo>
                  <a:pt x="8495" y="2433510"/>
                </a:lnTo>
                <a:lnTo>
                  <a:pt x="4778" y="2384884"/>
                </a:lnTo>
                <a:lnTo>
                  <a:pt x="2123" y="2336154"/>
                </a:lnTo>
                <a:lnTo>
                  <a:pt x="530" y="2287320"/>
                </a:lnTo>
                <a:lnTo>
                  <a:pt x="0" y="2238381"/>
                </a:lnTo>
                <a:lnTo>
                  <a:pt x="530" y="2189442"/>
                </a:lnTo>
                <a:lnTo>
                  <a:pt x="2123" y="2140608"/>
                </a:lnTo>
                <a:lnTo>
                  <a:pt x="4778" y="2091878"/>
                </a:lnTo>
                <a:lnTo>
                  <a:pt x="8495" y="2043252"/>
                </a:lnTo>
                <a:lnTo>
                  <a:pt x="13274" y="1994730"/>
                </a:lnTo>
                <a:lnTo>
                  <a:pt x="19115" y="1946314"/>
                </a:lnTo>
                <a:lnTo>
                  <a:pt x="26018" y="1898001"/>
                </a:lnTo>
                <a:lnTo>
                  <a:pt x="33984" y="1849794"/>
                </a:lnTo>
                <a:lnTo>
                  <a:pt x="43012" y="1801691"/>
                </a:lnTo>
                <a:lnTo>
                  <a:pt x="53079" y="1753798"/>
                </a:lnTo>
                <a:lnTo>
                  <a:pt x="64168" y="1706214"/>
                </a:lnTo>
                <a:lnTo>
                  <a:pt x="76278" y="1658939"/>
                </a:lnTo>
                <a:lnTo>
                  <a:pt x="89409" y="1611973"/>
                </a:lnTo>
                <a:lnTo>
                  <a:pt x="103561" y="1565317"/>
                </a:lnTo>
                <a:lnTo>
                  <a:pt x="118735" y="1518971"/>
                </a:lnTo>
                <a:lnTo>
                  <a:pt x="134930" y="1472934"/>
                </a:lnTo>
                <a:lnTo>
                  <a:pt x="152147" y="1427206"/>
                </a:lnTo>
                <a:lnTo>
                  <a:pt x="170385" y="1381788"/>
                </a:lnTo>
                <a:lnTo>
                  <a:pt x="189604" y="1336777"/>
                </a:lnTo>
                <a:lnTo>
                  <a:pt x="209765" y="1292269"/>
                </a:lnTo>
                <a:lnTo>
                  <a:pt x="230866" y="1248264"/>
                </a:lnTo>
                <a:lnTo>
                  <a:pt x="252909" y="1204762"/>
                </a:lnTo>
                <a:lnTo>
                  <a:pt x="275892" y="1161764"/>
                </a:lnTo>
                <a:lnTo>
                  <a:pt x="299817" y="1119268"/>
                </a:lnTo>
                <a:lnTo>
                  <a:pt x="324683" y="1077276"/>
                </a:lnTo>
                <a:lnTo>
                  <a:pt x="350490" y="1035786"/>
                </a:lnTo>
                <a:lnTo>
                  <a:pt x="377238" y="994799"/>
                </a:lnTo>
                <a:lnTo>
                  <a:pt x="404867" y="954405"/>
                </a:lnTo>
                <a:lnTo>
                  <a:pt x="433321" y="914687"/>
                </a:lnTo>
                <a:lnTo>
                  <a:pt x="462601" y="875645"/>
                </a:lnTo>
                <a:lnTo>
                  <a:pt x="492705" y="837280"/>
                </a:lnTo>
                <a:lnTo>
                  <a:pt x="523635" y="799592"/>
                </a:lnTo>
                <a:lnTo>
                  <a:pt x="555390" y="762580"/>
                </a:lnTo>
                <a:lnTo>
                  <a:pt x="587970" y="726245"/>
                </a:lnTo>
                <a:lnTo>
                  <a:pt x="621375" y="690586"/>
                </a:lnTo>
                <a:lnTo>
                  <a:pt x="655603" y="655603"/>
                </a:lnTo>
                <a:lnTo>
                  <a:pt x="690586" y="621375"/>
                </a:lnTo>
                <a:lnTo>
                  <a:pt x="726245" y="587970"/>
                </a:lnTo>
                <a:lnTo>
                  <a:pt x="762580" y="555390"/>
                </a:lnTo>
                <a:lnTo>
                  <a:pt x="799592" y="523635"/>
                </a:lnTo>
                <a:lnTo>
                  <a:pt x="837280" y="492705"/>
                </a:lnTo>
                <a:lnTo>
                  <a:pt x="875645" y="462601"/>
                </a:lnTo>
                <a:lnTo>
                  <a:pt x="914687" y="433321"/>
                </a:lnTo>
                <a:lnTo>
                  <a:pt x="954405" y="404867"/>
                </a:lnTo>
                <a:lnTo>
                  <a:pt x="994799" y="377238"/>
                </a:lnTo>
                <a:lnTo>
                  <a:pt x="1035786" y="350490"/>
                </a:lnTo>
                <a:lnTo>
                  <a:pt x="1077276" y="324683"/>
                </a:lnTo>
                <a:lnTo>
                  <a:pt x="1119268" y="299817"/>
                </a:lnTo>
                <a:lnTo>
                  <a:pt x="1161764" y="275892"/>
                </a:lnTo>
                <a:lnTo>
                  <a:pt x="1204762" y="252909"/>
                </a:lnTo>
                <a:lnTo>
                  <a:pt x="1248264" y="230866"/>
                </a:lnTo>
                <a:lnTo>
                  <a:pt x="1292269" y="209765"/>
                </a:lnTo>
                <a:lnTo>
                  <a:pt x="1336777" y="189604"/>
                </a:lnTo>
                <a:lnTo>
                  <a:pt x="1381788" y="170385"/>
                </a:lnTo>
                <a:lnTo>
                  <a:pt x="1427206" y="152147"/>
                </a:lnTo>
                <a:lnTo>
                  <a:pt x="1472934" y="134930"/>
                </a:lnTo>
                <a:lnTo>
                  <a:pt x="1518971" y="118735"/>
                </a:lnTo>
                <a:lnTo>
                  <a:pt x="1565317" y="103561"/>
                </a:lnTo>
                <a:lnTo>
                  <a:pt x="1611973" y="89409"/>
                </a:lnTo>
                <a:lnTo>
                  <a:pt x="1658939" y="76278"/>
                </a:lnTo>
                <a:lnTo>
                  <a:pt x="1706214" y="64168"/>
                </a:lnTo>
                <a:lnTo>
                  <a:pt x="1753798" y="53079"/>
                </a:lnTo>
                <a:lnTo>
                  <a:pt x="1801691" y="43012"/>
                </a:lnTo>
                <a:lnTo>
                  <a:pt x="1849794" y="33984"/>
                </a:lnTo>
                <a:lnTo>
                  <a:pt x="1898001" y="26018"/>
                </a:lnTo>
                <a:lnTo>
                  <a:pt x="1946314" y="19115"/>
                </a:lnTo>
                <a:lnTo>
                  <a:pt x="1994730" y="13274"/>
                </a:lnTo>
                <a:lnTo>
                  <a:pt x="2043252" y="8495"/>
                </a:lnTo>
                <a:lnTo>
                  <a:pt x="2091878" y="4778"/>
                </a:lnTo>
                <a:lnTo>
                  <a:pt x="2140608" y="2123"/>
                </a:lnTo>
                <a:lnTo>
                  <a:pt x="2189442" y="530"/>
                </a:lnTo>
                <a:lnTo>
                  <a:pt x="2238381" y="0"/>
                </a:lnTo>
                <a:lnTo>
                  <a:pt x="2287320" y="530"/>
                </a:lnTo>
                <a:lnTo>
                  <a:pt x="2336154" y="2123"/>
                </a:lnTo>
                <a:lnTo>
                  <a:pt x="2384884" y="4778"/>
                </a:lnTo>
                <a:lnTo>
                  <a:pt x="2433510" y="8495"/>
                </a:lnTo>
                <a:lnTo>
                  <a:pt x="2482031" y="13274"/>
                </a:lnTo>
                <a:lnTo>
                  <a:pt x="2530448" y="19115"/>
                </a:lnTo>
                <a:lnTo>
                  <a:pt x="2578761" y="26018"/>
                </a:lnTo>
                <a:lnTo>
                  <a:pt x="2626968" y="33984"/>
                </a:lnTo>
                <a:lnTo>
                  <a:pt x="2675071" y="43012"/>
                </a:lnTo>
                <a:lnTo>
                  <a:pt x="2722964" y="53079"/>
                </a:lnTo>
                <a:lnTo>
                  <a:pt x="2770548" y="64168"/>
                </a:lnTo>
                <a:lnTo>
                  <a:pt x="2817823" y="76278"/>
                </a:lnTo>
                <a:lnTo>
                  <a:pt x="2864788" y="89409"/>
                </a:lnTo>
                <a:lnTo>
                  <a:pt x="2911444" y="103561"/>
                </a:lnTo>
                <a:lnTo>
                  <a:pt x="2957791" y="118735"/>
                </a:lnTo>
                <a:lnTo>
                  <a:pt x="3003828" y="134930"/>
                </a:lnTo>
                <a:lnTo>
                  <a:pt x="3049556" y="152147"/>
                </a:lnTo>
                <a:lnTo>
                  <a:pt x="3094974" y="170385"/>
                </a:lnTo>
                <a:lnTo>
                  <a:pt x="3139983" y="189604"/>
                </a:lnTo>
                <a:lnTo>
                  <a:pt x="3184489" y="209765"/>
                </a:lnTo>
                <a:lnTo>
                  <a:pt x="3228494" y="230866"/>
                </a:lnTo>
                <a:lnTo>
                  <a:pt x="3271996" y="252909"/>
                </a:lnTo>
                <a:lnTo>
                  <a:pt x="3314995" y="275892"/>
                </a:lnTo>
                <a:lnTo>
                  <a:pt x="3357492" y="299817"/>
                </a:lnTo>
                <a:lnTo>
                  <a:pt x="3399485" y="324683"/>
                </a:lnTo>
                <a:lnTo>
                  <a:pt x="3440976" y="350490"/>
                </a:lnTo>
                <a:lnTo>
                  <a:pt x="3481963" y="377238"/>
                </a:lnTo>
                <a:lnTo>
                  <a:pt x="3522357" y="404867"/>
                </a:lnTo>
                <a:lnTo>
                  <a:pt x="3562075" y="433321"/>
                </a:lnTo>
                <a:lnTo>
                  <a:pt x="3601116" y="462601"/>
                </a:lnTo>
                <a:lnTo>
                  <a:pt x="3639481" y="492705"/>
                </a:lnTo>
                <a:lnTo>
                  <a:pt x="3677170" y="523635"/>
                </a:lnTo>
                <a:lnTo>
                  <a:pt x="3714182" y="555390"/>
                </a:lnTo>
                <a:lnTo>
                  <a:pt x="3750517" y="587970"/>
                </a:lnTo>
                <a:lnTo>
                  <a:pt x="3786176" y="621375"/>
                </a:lnTo>
                <a:lnTo>
                  <a:pt x="3821158" y="655603"/>
                </a:lnTo>
                <a:lnTo>
                  <a:pt x="3855387" y="690586"/>
                </a:lnTo>
                <a:lnTo>
                  <a:pt x="3888791" y="726245"/>
                </a:lnTo>
                <a:lnTo>
                  <a:pt x="3921369" y="762580"/>
                </a:lnTo>
                <a:lnTo>
                  <a:pt x="3953123" y="799592"/>
                </a:lnTo>
                <a:lnTo>
                  <a:pt x="3984053" y="837280"/>
                </a:lnTo>
                <a:lnTo>
                  <a:pt x="4014157" y="875645"/>
                </a:lnTo>
                <a:lnTo>
                  <a:pt x="4043437" y="914687"/>
                </a:lnTo>
                <a:lnTo>
                  <a:pt x="4071892" y="954405"/>
                </a:lnTo>
                <a:lnTo>
                  <a:pt x="4099523" y="994799"/>
                </a:lnTo>
                <a:lnTo>
                  <a:pt x="4126272" y="1035786"/>
                </a:lnTo>
                <a:lnTo>
                  <a:pt x="4152079" y="1077276"/>
                </a:lnTo>
                <a:lnTo>
                  <a:pt x="4176945" y="1119268"/>
                </a:lnTo>
                <a:lnTo>
                  <a:pt x="4200869" y="1161764"/>
                </a:lnTo>
                <a:lnTo>
                  <a:pt x="4223853" y="1204762"/>
                </a:lnTo>
                <a:lnTo>
                  <a:pt x="4245896" y="1248264"/>
                </a:lnTo>
                <a:lnTo>
                  <a:pt x="4266997" y="1292269"/>
                </a:lnTo>
                <a:lnTo>
                  <a:pt x="4287157" y="1336777"/>
                </a:lnTo>
                <a:lnTo>
                  <a:pt x="4306377" y="1381788"/>
                </a:lnTo>
                <a:lnTo>
                  <a:pt x="4324615" y="1427206"/>
                </a:lnTo>
                <a:lnTo>
                  <a:pt x="4341831" y="1472934"/>
                </a:lnTo>
                <a:lnTo>
                  <a:pt x="4358027" y="1518971"/>
                </a:lnTo>
                <a:lnTo>
                  <a:pt x="4373200" y="1565317"/>
                </a:lnTo>
                <a:lnTo>
                  <a:pt x="4387353" y="1611973"/>
                </a:lnTo>
                <a:lnTo>
                  <a:pt x="4400484" y="1658939"/>
                </a:lnTo>
                <a:lnTo>
                  <a:pt x="4412594" y="1706214"/>
                </a:lnTo>
                <a:lnTo>
                  <a:pt x="4423682" y="1753798"/>
                </a:lnTo>
                <a:lnTo>
                  <a:pt x="4433750" y="1801691"/>
                </a:lnTo>
                <a:lnTo>
                  <a:pt x="4442778" y="1849794"/>
                </a:lnTo>
                <a:lnTo>
                  <a:pt x="4450743" y="1898001"/>
                </a:lnTo>
                <a:lnTo>
                  <a:pt x="4457647" y="1946314"/>
                </a:lnTo>
                <a:lnTo>
                  <a:pt x="4463488" y="1994730"/>
                </a:lnTo>
                <a:lnTo>
                  <a:pt x="4468267" y="2043252"/>
                </a:lnTo>
                <a:lnTo>
                  <a:pt x="4471984" y="2091878"/>
                </a:lnTo>
                <a:lnTo>
                  <a:pt x="4474639" y="2140608"/>
                </a:lnTo>
                <a:lnTo>
                  <a:pt x="4476231" y="2189442"/>
                </a:lnTo>
                <a:lnTo>
                  <a:pt x="4476762" y="2238381"/>
                </a:lnTo>
                <a:lnTo>
                  <a:pt x="4476231" y="2287320"/>
                </a:lnTo>
                <a:lnTo>
                  <a:pt x="4474639" y="2336154"/>
                </a:lnTo>
                <a:lnTo>
                  <a:pt x="4471984" y="2384884"/>
                </a:lnTo>
                <a:lnTo>
                  <a:pt x="4468267" y="2433510"/>
                </a:lnTo>
                <a:lnTo>
                  <a:pt x="4463488" y="2482031"/>
                </a:lnTo>
                <a:lnTo>
                  <a:pt x="4457647" y="2530448"/>
                </a:lnTo>
                <a:lnTo>
                  <a:pt x="4450743" y="2578761"/>
                </a:lnTo>
                <a:lnTo>
                  <a:pt x="4442778" y="2626968"/>
                </a:lnTo>
                <a:lnTo>
                  <a:pt x="4433750" y="2675071"/>
                </a:lnTo>
                <a:lnTo>
                  <a:pt x="4423682" y="2722964"/>
                </a:lnTo>
                <a:lnTo>
                  <a:pt x="4412594" y="2770548"/>
                </a:lnTo>
                <a:lnTo>
                  <a:pt x="4400484" y="2817823"/>
                </a:lnTo>
                <a:lnTo>
                  <a:pt x="4387353" y="2864788"/>
                </a:lnTo>
                <a:lnTo>
                  <a:pt x="4373200" y="2911444"/>
                </a:lnTo>
                <a:lnTo>
                  <a:pt x="4358027" y="2957791"/>
                </a:lnTo>
                <a:lnTo>
                  <a:pt x="4341831" y="3003828"/>
                </a:lnTo>
                <a:lnTo>
                  <a:pt x="4324615" y="3049556"/>
                </a:lnTo>
                <a:lnTo>
                  <a:pt x="4306377" y="3094974"/>
                </a:lnTo>
                <a:lnTo>
                  <a:pt x="4287157" y="3139983"/>
                </a:lnTo>
                <a:lnTo>
                  <a:pt x="4266997" y="3184489"/>
                </a:lnTo>
                <a:lnTo>
                  <a:pt x="4245896" y="3228494"/>
                </a:lnTo>
                <a:lnTo>
                  <a:pt x="4223853" y="3271996"/>
                </a:lnTo>
                <a:lnTo>
                  <a:pt x="4200869" y="3314995"/>
                </a:lnTo>
                <a:lnTo>
                  <a:pt x="4176945" y="3357492"/>
                </a:lnTo>
                <a:lnTo>
                  <a:pt x="4152079" y="3399485"/>
                </a:lnTo>
                <a:lnTo>
                  <a:pt x="4126272" y="3440976"/>
                </a:lnTo>
                <a:lnTo>
                  <a:pt x="4099523" y="3481963"/>
                </a:lnTo>
                <a:lnTo>
                  <a:pt x="4071892" y="3522357"/>
                </a:lnTo>
                <a:lnTo>
                  <a:pt x="4043437" y="3562075"/>
                </a:lnTo>
                <a:lnTo>
                  <a:pt x="4014157" y="3601116"/>
                </a:lnTo>
                <a:lnTo>
                  <a:pt x="3984053" y="3639481"/>
                </a:lnTo>
                <a:lnTo>
                  <a:pt x="3953123" y="3677170"/>
                </a:lnTo>
                <a:lnTo>
                  <a:pt x="3921369" y="3714182"/>
                </a:lnTo>
                <a:lnTo>
                  <a:pt x="3888791" y="3750517"/>
                </a:lnTo>
                <a:lnTo>
                  <a:pt x="3855387" y="3786176"/>
                </a:lnTo>
                <a:lnTo>
                  <a:pt x="3821158" y="3821158"/>
                </a:lnTo>
                <a:lnTo>
                  <a:pt x="3786176" y="3855387"/>
                </a:lnTo>
                <a:lnTo>
                  <a:pt x="3750517" y="3888791"/>
                </a:lnTo>
                <a:lnTo>
                  <a:pt x="3714182" y="3921369"/>
                </a:lnTo>
                <a:lnTo>
                  <a:pt x="3677170" y="3953123"/>
                </a:lnTo>
                <a:lnTo>
                  <a:pt x="3639481" y="3984053"/>
                </a:lnTo>
                <a:lnTo>
                  <a:pt x="3601116" y="4014157"/>
                </a:lnTo>
                <a:lnTo>
                  <a:pt x="3562075" y="4043437"/>
                </a:lnTo>
                <a:lnTo>
                  <a:pt x="3522357" y="4071892"/>
                </a:lnTo>
                <a:lnTo>
                  <a:pt x="3481963" y="4099523"/>
                </a:lnTo>
                <a:lnTo>
                  <a:pt x="3440976" y="4126272"/>
                </a:lnTo>
                <a:lnTo>
                  <a:pt x="3399485" y="4152079"/>
                </a:lnTo>
                <a:lnTo>
                  <a:pt x="3357492" y="4176945"/>
                </a:lnTo>
                <a:lnTo>
                  <a:pt x="3314995" y="4200869"/>
                </a:lnTo>
                <a:lnTo>
                  <a:pt x="3271996" y="4223853"/>
                </a:lnTo>
                <a:lnTo>
                  <a:pt x="3228494" y="4245896"/>
                </a:lnTo>
                <a:lnTo>
                  <a:pt x="3184489" y="4266997"/>
                </a:lnTo>
                <a:lnTo>
                  <a:pt x="3139983" y="4287157"/>
                </a:lnTo>
                <a:lnTo>
                  <a:pt x="3094974" y="4306377"/>
                </a:lnTo>
                <a:lnTo>
                  <a:pt x="3049556" y="4324615"/>
                </a:lnTo>
                <a:lnTo>
                  <a:pt x="3003828" y="4341831"/>
                </a:lnTo>
                <a:lnTo>
                  <a:pt x="2957791" y="4358027"/>
                </a:lnTo>
                <a:lnTo>
                  <a:pt x="2911444" y="4373200"/>
                </a:lnTo>
                <a:lnTo>
                  <a:pt x="2864788" y="4387353"/>
                </a:lnTo>
                <a:lnTo>
                  <a:pt x="2817823" y="4400484"/>
                </a:lnTo>
                <a:lnTo>
                  <a:pt x="2770548" y="4412594"/>
                </a:lnTo>
                <a:lnTo>
                  <a:pt x="2722964" y="4423682"/>
                </a:lnTo>
                <a:lnTo>
                  <a:pt x="2675071" y="4433750"/>
                </a:lnTo>
                <a:lnTo>
                  <a:pt x="2626968" y="4442778"/>
                </a:lnTo>
                <a:lnTo>
                  <a:pt x="2578761" y="4450743"/>
                </a:lnTo>
                <a:lnTo>
                  <a:pt x="2530448" y="4457647"/>
                </a:lnTo>
                <a:lnTo>
                  <a:pt x="2482031" y="4463488"/>
                </a:lnTo>
                <a:lnTo>
                  <a:pt x="2433510" y="4468267"/>
                </a:lnTo>
                <a:lnTo>
                  <a:pt x="2384884" y="4471984"/>
                </a:lnTo>
                <a:lnTo>
                  <a:pt x="2336154" y="4474639"/>
                </a:lnTo>
                <a:lnTo>
                  <a:pt x="2287320" y="4476231"/>
                </a:lnTo>
                <a:lnTo>
                  <a:pt x="2238381" y="4476762"/>
                </a:lnTo>
                <a:close/>
              </a:path>
            </a:pathLst>
          </a:custGeom>
          <a:solidFill>
            <a:srgbClr val="28CCB9"/>
          </a:solidFill>
        </p:spPr>
        <p:txBody>
          <a:bodyPr wrap="square" lIns="0" tIns="0" rIns="0" bIns="0" rtlCol="0"/>
          <a:lstStyle/>
          <a:p>
            <a:endParaRPr/>
          </a:p>
        </p:txBody>
      </p:sp>
      <p:sp>
        <p:nvSpPr>
          <p:cNvPr id="9" name="object 9"/>
          <p:cNvSpPr txBox="1"/>
          <p:nvPr/>
        </p:nvSpPr>
        <p:spPr>
          <a:xfrm>
            <a:off x="13627884" y="5607449"/>
            <a:ext cx="2761615" cy="1298176"/>
          </a:xfrm>
          <a:prstGeom prst="rect">
            <a:avLst/>
          </a:prstGeom>
        </p:spPr>
        <p:txBody>
          <a:bodyPr vert="horz" wrap="square" lIns="0" tIns="12700" rIns="0" bIns="0" rtlCol="0">
            <a:spAutoFit/>
          </a:bodyPr>
          <a:lstStyle/>
          <a:p>
            <a:pPr marL="12700" marR="5080" indent="-635" algn="ctr">
              <a:lnSpc>
                <a:spcPct val="115599"/>
              </a:lnSpc>
              <a:spcBef>
                <a:spcPts val="100"/>
              </a:spcBef>
            </a:pPr>
            <a:r>
              <a:rPr sz="2400" spc="75" dirty="0">
                <a:solidFill>
                  <a:schemeClr val="tx1">
                    <a:lumMod val="95000"/>
                    <a:lumOff val="5000"/>
                  </a:schemeClr>
                </a:solidFill>
                <a:latin typeface="Georgia" panose="02040502050405020303" pitchFamily="18" charset="0"/>
                <a:cs typeface="Trebuchet MS"/>
              </a:rPr>
              <a:t>Allow </a:t>
            </a:r>
            <a:r>
              <a:rPr sz="2400" spc="114" dirty="0">
                <a:solidFill>
                  <a:schemeClr val="tx1">
                    <a:lumMod val="95000"/>
                    <a:lumOff val="5000"/>
                  </a:schemeClr>
                </a:solidFill>
                <a:latin typeface="Georgia" panose="02040502050405020303" pitchFamily="18" charset="0"/>
                <a:cs typeface="Trebuchet MS"/>
              </a:rPr>
              <a:t>app </a:t>
            </a:r>
            <a:r>
              <a:rPr sz="2400" spc="-15" dirty="0">
                <a:solidFill>
                  <a:schemeClr val="tx1">
                    <a:lumMod val="95000"/>
                    <a:lumOff val="5000"/>
                  </a:schemeClr>
                </a:solidFill>
                <a:latin typeface="Georgia" panose="02040502050405020303" pitchFamily="18" charset="0"/>
                <a:cs typeface="Trebuchet MS"/>
              </a:rPr>
              <a:t>to </a:t>
            </a:r>
            <a:r>
              <a:rPr sz="2400" spc="-10" dirty="0">
                <a:solidFill>
                  <a:schemeClr val="tx1">
                    <a:lumMod val="95000"/>
                    <a:lumOff val="5000"/>
                  </a:schemeClr>
                </a:solidFill>
                <a:latin typeface="Georgia" panose="02040502050405020303" pitchFamily="18" charset="0"/>
                <a:cs typeface="Trebuchet MS"/>
              </a:rPr>
              <a:t> </a:t>
            </a:r>
            <a:r>
              <a:rPr sz="2400" spc="130" dirty="0">
                <a:solidFill>
                  <a:schemeClr val="tx1">
                    <a:lumMod val="95000"/>
                    <a:lumOff val="5000"/>
                  </a:schemeClr>
                </a:solidFill>
                <a:latin typeface="Georgia" panose="02040502050405020303" pitchFamily="18" charset="0"/>
                <a:cs typeface="Trebuchet MS"/>
              </a:rPr>
              <a:t>manage</a:t>
            </a:r>
            <a:r>
              <a:rPr sz="2400" spc="-155" dirty="0">
                <a:solidFill>
                  <a:schemeClr val="tx1">
                    <a:lumMod val="95000"/>
                    <a:lumOff val="5000"/>
                  </a:schemeClr>
                </a:solidFill>
                <a:latin typeface="Georgia" panose="02040502050405020303" pitchFamily="18" charset="0"/>
                <a:cs typeface="Trebuchet MS"/>
              </a:rPr>
              <a:t> </a:t>
            </a:r>
            <a:r>
              <a:rPr sz="2400" spc="370" dirty="0">
                <a:solidFill>
                  <a:schemeClr val="tx1">
                    <a:lumMod val="95000"/>
                    <a:lumOff val="5000"/>
                  </a:schemeClr>
                </a:solidFill>
                <a:latin typeface="Georgia" panose="02040502050405020303" pitchFamily="18" charset="0"/>
                <a:cs typeface="Trebuchet MS"/>
              </a:rPr>
              <a:t>SMS</a:t>
            </a:r>
            <a:r>
              <a:rPr sz="2400" spc="-155" dirty="0">
                <a:solidFill>
                  <a:schemeClr val="tx1">
                    <a:lumMod val="95000"/>
                    <a:lumOff val="5000"/>
                  </a:schemeClr>
                </a:solidFill>
                <a:latin typeface="Georgia" panose="02040502050405020303" pitchFamily="18" charset="0"/>
                <a:cs typeface="Trebuchet MS"/>
              </a:rPr>
              <a:t> </a:t>
            </a:r>
            <a:r>
              <a:rPr sz="2400" spc="100" dirty="0">
                <a:solidFill>
                  <a:schemeClr val="tx1">
                    <a:lumMod val="95000"/>
                    <a:lumOff val="5000"/>
                  </a:schemeClr>
                </a:solidFill>
                <a:latin typeface="Georgia" panose="02040502050405020303" pitchFamily="18" charset="0"/>
                <a:cs typeface="Trebuchet MS"/>
              </a:rPr>
              <a:t>and </a:t>
            </a:r>
            <a:r>
              <a:rPr sz="2400" spc="-780" dirty="0">
                <a:solidFill>
                  <a:schemeClr val="tx1">
                    <a:lumMod val="95000"/>
                    <a:lumOff val="5000"/>
                  </a:schemeClr>
                </a:solidFill>
                <a:latin typeface="Georgia" panose="02040502050405020303" pitchFamily="18" charset="0"/>
                <a:cs typeface="Trebuchet MS"/>
              </a:rPr>
              <a:t> </a:t>
            </a:r>
            <a:r>
              <a:rPr sz="2400" spc="110" dirty="0">
                <a:solidFill>
                  <a:schemeClr val="tx1">
                    <a:lumMod val="95000"/>
                    <a:lumOff val="5000"/>
                  </a:schemeClr>
                </a:solidFill>
                <a:latin typeface="Georgia" panose="02040502050405020303" pitchFamily="18" charset="0"/>
                <a:cs typeface="Trebuchet MS"/>
              </a:rPr>
              <a:t>phone</a:t>
            </a:r>
            <a:r>
              <a:rPr sz="2400" spc="-135" dirty="0">
                <a:solidFill>
                  <a:schemeClr val="tx1">
                    <a:lumMod val="95000"/>
                    <a:lumOff val="5000"/>
                  </a:schemeClr>
                </a:solidFill>
                <a:latin typeface="Georgia" panose="02040502050405020303" pitchFamily="18" charset="0"/>
                <a:cs typeface="Trebuchet MS"/>
              </a:rPr>
              <a:t> </a:t>
            </a:r>
            <a:r>
              <a:rPr sz="2400" spc="45" dirty="0">
                <a:solidFill>
                  <a:schemeClr val="tx1">
                    <a:lumMod val="95000"/>
                    <a:lumOff val="5000"/>
                  </a:schemeClr>
                </a:solidFill>
                <a:latin typeface="Georgia" panose="02040502050405020303" pitchFamily="18" charset="0"/>
                <a:cs typeface="Trebuchet MS"/>
              </a:rPr>
              <a:t>calls</a:t>
            </a:r>
            <a:endParaRPr sz="2400">
              <a:solidFill>
                <a:schemeClr val="tx1">
                  <a:lumMod val="95000"/>
                  <a:lumOff val="5000"/>
                </a:schemeClr>
              </a:solidFill>
              <a:latin typeface="Georgia" panose="02040502050405020303" pitchFamily="18" charset="0"/>
              <a:cs typeface="Trebuchet MS"/>
            </a:endParaRPr>
          </a:p>
        </p:txBody>
      </p:sp>
      <p:sp>
        <p:nvSpPr>
          <p:cNvPr id="10" name="object 10"/>
          <p:cNvSpPr/>
          <p:nvPr/>
        </p:nvSpPr>
        <p:spPr>
          <a:xfrm>
            <a:off x="5726937" y="6050698"/>
            <a:ext cx="976630" cy="619125"/>
          </a:xfrm>
          <a:custGeom>
            <a:avLst/>
            <a:gdLst/>
            <a:ahLst/>
            <a:cxnLst/>
            <a:rect l="l" t="t" r="r" b="b"/>
            <a:pathLst>
              <a:path w="976629" h="619125">
                <a:moveTo>
                  <a:pt x="976261" y="309562"/>
                </a:moveTo>
                <a:lnTo>
                  <a:pt x="636028" y="0"/>
                </a:lnTo>
                <a:lnTo>
                  <a:pt x="437553" y="0"/>
                </a:lnTo>
                <a:lnTo>
                  <a:pt x="654062" y="196989"/>
                </a:lnTo>
                <a:lnTo>
                  <a:pt x="380453" y="196989"/>
                </a:lnTo>
                <a:lnTo>
                  <a:pt x="378155" y="196989"/>
                </a:lnTo>
                <a:lnTo>
                  <a:pt x="85877" y="196989"/>
                </a:lnTo>
                <a:lnTo>
                  <a:pt x="83566" y="196989"/>
                </a:lnTo>
                <a:lnTo>
                  <a:pt x="0" y="196989"/>
                </a:lnTo>
                <a:lnTo>
                  <a:pt x="0" y="422135"/>
                </a:lnTo>
                <a:lnTo>
                  <a:pt x="654062" y="422135"/>
                </a:lnTo>
                <a:lnTo>
                  <a:pt x="437553" y="619125"/>
                </a:lnTo>
                <a:lnTo>
                  <a:pt x="636028" y="619125"/>
                </a:lnTo>
                <a:lnTo>
                  <a:pt x="976261" y="309562"/>
                </a:lnTo>
                <a:close/>
              </a:path>
            </a:pathLst>
          </a:custGeom>
          <a:solidFill>
            <a:srgbClr val="D9D9D9"/>
          </a:solidFill>
        </p:spPr>
        <p:txBody>
          <a:bodyPr wrap="square" lIns="0" tIns="0" rIns="0" bIns="0" rtlCol="0"/>
          <a:lstStyle/>
          <a:p>
            <a:endParaRPr sz="1600">
              <a:solidFill>
                <a:schemeClr val="tx1">
                  <a:lumMod val="95000"/>
                  <a:lumOff val="5000"/>
                </a:schemeClr>
              </a:solidFill>
              <a:latin typeface="Georgia" panose="02040502050405020303" pitchFamily="18" charset="0"/>
            </a:endParaRPr>
          </a:p>
        </p:txBody>
      </p:sp>
      <p:sp>
        <p:nvSpPr>
          <p:cNvPr id="11" name="object 11"/>
          <p:cNvSpPr/>
          <p:nvPr/>
        </p:nvSpPr>
        <p:spPr>
          <a:xfrm>
            <a:off x="11622913" y="6050698"/>
            <a:ext cx="976630" cy="619125"/>
          </a:xfrm>
          <a:custGeom>
            <a:avLst/>
            <a:gdLst/>
            <a:ahLst/>
            <a:cxnLst/>
            <a:rect l="l" t="t" r="r" b="b"/>
            <a:pathLst>
              <a:path w="976629" h="619125">
                <a:moveTo>
                  <a:pt x="976261" y="309562"/>
                </a:moveTo>
                <a:lnTo>
                  <a:pt x="636028" y="0"/>
                </a:lnTo>
                <a:lnTo>
                  <a:pt x="437553" y="0"/>
                </a:lnTo>
                <a:lnTo>
                  <a:pt x="654062" y="196989"/>
                </a:lnTo>
                <a:lnTo>
                  <a:pt x="380453" y="196989"/>
                </a:lnTo>
                <a:lnTo>
                  <a:pt x="378155" y="196989"/>
                </a:lnTo>
                <a:lnTo>
                  <a:pt x="85877" y="196989"/>
                </a:lnTo>
                <a:lnTo>
                  <a:pt x="83566" y="196989"/>
                </a:lnTo>
                <a:lnTo>
                  <a:pt x="0" y="196989"/>
                </a:lnTo>
                <a:lnTo>
                  <a:pt x="0" y="422135"/>
                </a:lnTo>
                <a:lnTo>
                  <a:pt x="654062" y="422135"/>
                </a:lnTo>
                <a:lnTo>
                  <a:pt x="437553" y="619125"/>
                </a:lnTo>
                <a:lnTo>
                  <a:pt x="636028" y="619125"/>
                </a:lnTo>
                <a:lnTo>
                  <a:pt x="976261" y="309562"/>
                </a:lnTo>
                <a:close/>
              </a:path>
            </a:pathLst>
          </a:custGeom>
          <a:solidFill>
            <a:srgbClr val="D9D9D9"/>
          </a:solidFill>
        </p:spPr>
        <p:txBody>
          <a:bodyPr wrap="square" lIns="0" tIns="0" rIns="0" bIns="0" rtlCol="0"/>
          <a:lstStyle/>
          <a:p>
            <a:endParaRPr sz="1600">
              <a:solidFill>
                <a:schemeClr val="tx1">
                  <a:lumMod val="95000"/>
                  <a:lumOff val="5000"/>
                </a:schemeClr>
              </a:solidFill>
              <a:latin typeface="Georgia" panose="02040502050405020303" pitchFamily="18" charset="0"/>
            </a:endParaRPr>
          </a:p>
        </p:txBody>
      </p:sp>
      <p:sp>
        <p:nvSpPr>
          <p:cNvPr id="13" name="Slide Number Placeholder 12"/>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61</a:t>
            </a:fld>
            <a:endParaRPr lang="en-IN"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46230" y="419100"/>
            <a:ext cx="8663305" cy="1488869"/>
          </a:xfrm>
          <a:prstGeom prst="rect">
            <a:avLst/>
          </a:prstGeom>
        </p:spPr>
        <p:txBody>
          <a:bodyPr vert="horz" wrap="square" lIns="0" tIns="11430" rIns="0" bIns="0" rtlCol="0">
            <a:spAutoFit/>
          </a:bodyPr>
          <a:lstStyle/>
          <a:p>
            <a:pPr marL="12700">
              <a:spcBef>
                <a:spcPts val="90"/>
              </a:spcBef>
            </a:pPr>
            <a:r>
              <a:rPr sz="9600" b="1" spc="2455" dirty="0">
                <a:solidFill>
                  <a:srgbClr val="D9D9D9"/>
                </a:solidFill>
                <a:latin typeface="Georgia" panose="02040502050405020303" pitchFamily="18" charset="0"/>
              </a:rPr>
              <a:t>HOW TO</a:t>
            </a:r>
          </a:p>
        </p:txBody>
      </p:sp>
      <p:sp>
        <p:nvSpPr>
          <p:cNvPr id="3" name="object 3"/>
          <p:cNvSpPr txBox="1"/>
          <p:nvPr/>
        </p:nvSpPr>
        <p:spPr>
          <a:xfrm>
            <a:off x="6019800" y="2090635"/>
            <a:ext cx="5916166" cy="755335"/>
          </a:xfrm>
          <a:prstGeom prst="rect">
            <a:avLst/>
          </a:prstGeom>
        </p:spPr>
        <p:txBody>
          <a:bodyPr vert="horz" wrap="square" lIns="0" tIns="16510" rIns="0" bIns="0" rtlCol="0">
            <a:spAutoFit/>
          </a:bodyPr>
          <a:lstStyle/>
          <a:p>
            <a:pPr marL="12700">
              <a:lnSpc>
                <a:spcPct val="100000"/>
              </a:lnSpc>
              <a:spcBef>
                <a:spcPts val="130"/>
              </a:spcBef>
            </a:pPr>
            <a:r>
              <a:rPr sz="4800" b="1" spc="280" dirty="0">
                <a:solidFill>
                  <a:srgbClr val="212121"/>
                </a:solidFill>
                <a:latin typeface="Georgia" panose="02040502050405020303" pitchFamily="18" charset="0"/>
                <a:cs typeface="Trebuchet MS"/>
              </a:rPr>
              <a:t>U</a:t>
            </a:r>
            <a:r>
              <a:rPr sz="4800" b="1" spc="450" dirty="0">
                <a:solidFill>
                  <a:srgbClr val="212121"/>
                </a:solidFill>
                <a:latin typeface="Georgia" panose="02040502050405020303" pitchFamily="18" charset="0"/>
                <a:cs typeface="Trebuchet MS"/>
              </a:rPr>
              <a:t>S</a:t>
            </a:r>
            <a:r>
              <a:rPr sz="4800" b="1" spc="200" dirty="0">
                <a:solidFill>
                  <a:srgbClr val="212121"/>
                </a:solidFill>
                <a:latin typeface="Georgia" panose="02040502050405020303" pitchFamily="18" charset="0"/>
                <a:cs typeface="Trebuchet MS"/>
              </a:rPr>
              <a:t>E</a:t>
            </a:r>
            <a:r>
              <a:rPr sz="4800" b="1" spc="-535" dirty="0">
                <a:solidFill>
                  <a:srgbClr val="212121"/>
                </a:solidFill>
                <a:latin typeface="Georgia" panose="02040502050405020303" pitchFamily="18" charset="0"/>
                <a:cs typeface="Trebuchet MS"/>
              </a:rPr>
              <a:t> </a:t>
            </a:r>
            <a:r>
              <a:rPr sz="4800" b="1" spc="355" dirty="0">
                <a:solidFill>
                  <a:srgbClr val="212121"/>
                </a:solidFill>
                <a:latin typeface="Georgia" panose="02040502050405020303" pitchFamily="18" charset="0"/>
                <a:cs typeface="Trebuchet MS"/>
              </a:rPr>
              <a:t>B</a:t>
            </a:r>
            <a:r>
              <a:rPr sz="4800" b="1" spc="235" dirty="0">
                <a:solidFill>
                  <a:srgbClr val="212121"/>
                </a:solidFill>
                <a:latin typeface="Georgia" panose="02040502050405020303" pitchFamily="18" charset="0"/>
                <a:cs typeface="Trebuchet MS"/>
              </a:rPr>
              <a:t>H</a:t>
            </a:r>
            <a:r>
              <a:rPr sz="4800" b="1" spc="-65" dirty="0">
                <a:solidFill>
                  <a:srgbClr val="212121"/>
                </a:solidFill>
                <a:latin typeface="Georgia" panose="02040502050405020303" pitchFamily="18" charset="0"/>
                <a:cs typeface="Trebuchet MS"/>
              </a:rPr>
              <a:t>I</a:t>
            </a:r>
            <a:r>
              <a:rPr sz="4800" b="1" spc="655" dirty="0">
                <a:solidFill>
                  <a:srgbClr val="212121"/>
                </a:solidFill>
                <a:latin typeface="Georgia" panose="02040502050405020303" pitchFamily="18" charset="0"/>
                <a:cs typeface="Trebuchet MS"/>
              </a:rPr>
              <a:t>M</a:t>
            </a:r>
            <a:r>
              <a:rPr sz="4800" b="1" spc="-535" dirty="0">
                <a:solidFill>
                  <a:srgbClr val="212121"/>
                </a:solidFill>
                <a:latin typeface="Georgia" panose="02040502050405020303" pitchFamily="18" charset="0"/>
                <a:cs typeface="Trebuchet MS"/>
              </a:rPr>
              <a:t> </a:t>
            </a:r>
            <a:r>
              <a:rPr sz="4800" b="1" spc="130" dirty="0">
                <a:solidFill>
                  <a:srgbClr val="212121"/>
                </a:solidFill>
                <a:latin typeface="Georgia" panose="02040502050405020303" pitchFamily="18" charset="0"/>
                <a:cs typeface="Trebuchet MS"/>
              </a:rPr>
              <a:t>A</a:t>
            </a:r>
            <a:r>
              <a:rPr sz="4800" b="1" spc="85" dirty="0">
                <a:solidFill>
                  <a:srgbClr val="212121"/>
                </a:solidFill>
                <a:latin typeface="Georgia" panose="02040502050405020303" pitchFamily="18" charset="0"/>
                <a:cs typeface="Trebuchet MS"/>
              </a:rPr>
              <a:t>PP</a:t>
            </a:r>
            <a:r>
              <a:rPr sz="4800" b="1" spc="285" dirty="0">
                <a:solidFill>
                  <a:srgbClr val="212121"/>
                </a:solidFill>
                <a:latin typeface="Georgia" panose="02040502050405020303" pitchFamily="18" charset="0"/>
                <a:cs typeface="Trebuchet MS"/>
              </a:rPr>
              <a:t>?</a:t>
            </a:r>
            <a:endParaRPr sz="4800" dirty="0">
              <a:latin typeface="Georgia" panose="02040502050405020303" pitchFamily="18" charset="0"/>
              <a:cs typeface="Trebuchet MS"/>
            </a:endParaRPr>
          </a:p>
        </p:txBody>
      </p:sp>
      <p:sp>
        <p:nvSpPr>
          <p:cNvPr id="4" name="object 4"/>
          <p:cNvSpPr/>
          <p:nvPr/>
        </p:nvSpPr>
        <p:spPr>
          <a:xfrm>
            <a:off x="1047749" y="4124318"/>
            <a:ext cx="4477385" cy="4477385"/>
          </a:xfrm>
          <a:custGeom>
            <a:avLst/>
            <a:gdLst/>
            <a:ahLst/>
            <a:cxnLst/>
            <a:rect l="l" t="t" r="r" b="b"/>
            <a:pathLst>
              <a:path w="4477385" h="4477384">
                <a:moveTo>
                  <a:pt x="2238381" y="4476762"/>
                </a:moveTo>
                <a:lnTo>
                  <a:pt x="2189442" y="4476231"/>
                </a:lnTo>
                <a:lnTo>
                  <a:pt x="2140608" y="4474639"/>
                </a:lnTo>
                <a:lnTo>
                  <a:pt x="2091878" y="4471984"/>
                </a:lnTo>
                <a:lnTo>
                  <a:pt x="2043252" y="4468267"/>
                </a:lnTo>
                <a:lnTo>
                  <a:pt x="1994730" y="4463488"/>
                </a:lnTo>
                <a:lnTo>
                  <a:pt x="1946314" y="4457647"/>
                </a:lnTo>
                <a:lnTo>
                  <a:pt x="1898001" y="4450743"/>
                </a:lnTo>
                <a:lnTo>
                  <a:pt x="1849794" y="4442778"/>
                </a:lnTo>
                <a:lnTo>
                  <a:pt x="1801691" y="4433750"/>
                </a:lnTo>
                <a:lnTo>
                  <a:pt x="1753798" y="4423682"/>
                </a:lnTo>
                <a:lnTo>
                  <a:pt x="1706214" y="4412594"/>
                </a:lnTo>
                <a:lnTo>
                  <a:pt x="1658939" y="4400484"/>
                </a:lnTo>
                <a:lnTo>
                  <a:pt x="1611973" y="4387353"/>
                </a:lnTo>
                <a:lnTo>
                  <a:pt x="1565317" y="4373200"/>
                </a:lnTo>
                <a:lnTo>
                  <a:pt x="1518971" y="4358027"/>
                </a:lnTo>
                <a:lnTo>
                  <a:pt x="1472934" y="4341831"/>
                </a:lnTo>
                <a:lnTo>
                  <a:pt x="1427206" y="4324615"/>
                </a:lnTo>
                <a:lnTo>
                  <a:pt x="1381788" y="4306377"/>
                </a:lnTo>
                <a:lnTo>
                  <a:pt x="1336777" y="4287157"/>
                </a:lnTo>
                <a:lnTo>
                  <a:pt x="1292269" y="4266997"/>
                </a:lnTo>
                <a:lnTo>
                  <a:pt x="1248264" y="4245896"/>
                </a:lnTo>
                <a:lnTo>
                  <a:pt x="1204762" y="4223853"/>
                </a:lnTo>
                <a:lnTo>
                  <a:pt x="1161764" y="4200869"/>
                </a:lnTo>
                <a:lnTo>
                  <a:pt x="1119268" y="4176945"/>
                </a:lnTo>
                <a:lnTo>
                  <a:pt x="1077276" y="4152079"/>
                </a:lnTo>
                <a:lnTo>
                  <a:pt x="1035786" y="4126272"/>
                </a:lnTo>
                <a:lnTo>
                  <a:pt x="994799" y="4099523"/>
                </a:lnTo>
                <a:lnTo>
                  <a:pt x="954405" y="4071892"/>
                </a:lnTo>
                <a:lnTo>
                  <a:pt x="914687" y="4043437"/>
                </a:lnTo>
                <a:lnTo>
                  <a:pt x="875645" y="4014157"/>
                </a:lnTo>
                <a:lnTo>
                  <a:pt x="837280" y="3984053"/>
                </a:lnTo>
                <a:lnTo>
                  <a:pt x="799592" y="3953123"/>
                </a:lnTo>
                <a:lnTo>
                  <a:pt x="762580" y="3921369"/>
                </a:lnTo>
                <a:lnTo>
                  <a:pt x="726245" y="3888791"/>
                </a:lnTo>
                <a:lnTo>
                  <a:pt x="690586" y="3855387"/>
                </a:lnTo>
                <a:lnTo>
                  <a:pt x="655603" y="3821158"/>
                </a:lnTo>
                <a:lnTo>
                  <a:pt x="621375" y="3786176"/>
                </a:lnTo>
                <a:lnTo>
                  <a:pt x="587970" y="3750517"/>
                </a:lnTo>
                <a:lnTo>
                  <a:pt x="555390" y="3714182"/>
                </a:lnTo>
                <a:lnTo>
                  <a:pt x="523635" y="3677170"/>
                </a:lnTo>
                <a:lnTo>
                  <a:pt x="492705" y="3639481"/>
                </a:lnTo>
                <a:lnTo>
                  <a:pt x="462601" y="3601116"/>
                </a:lnTo>
                <a:lnTo>
                  <a:pt x="433321" y="3562075"/>
                </a:lnTo>
                <a:lnTo>
                  <a:pt x="404867" y="3522357"/>
                </a:lnTo>
                <a:lnTo>
                  <a:pt x="377238" y="3481963"/>
                </a:lnTo>
                <a:lnTo>
                  <a:pt x="350490" y="3440976"/>
                </a:lnTo>
                <a:lnTo>
                  <a:pt x="324683" y="3399485"/>
                </a:lnTo>
                <a:lnTo>
                  <a:pt x="299817" y="3357492"/>
                </a:lnTo>
                <a:lnTo>
                  <a:pt x="275892" y="3314995"/>
                </a:lnTo>
                <a:lnTo>
                  <a:pt x="252909" y="3271996"/>
                </a:lnTo>
                <a:lnTo>
                  <a:pt x="230866" y="3228494"/>
                </a:lnTo>
                <a:lnTo>
                  <a:pt x="209765" y="3184489"/>
                </a:lnTo>
                <a:lnTo>
                  <a:pt x="189604" y="3139983"/>
                </a:lnTo>
                <a:lnTo>
                  <a:pt x="170385" y="3094974"/>
                </a:lnTo>
                <a:lnTo>
                  <a:pt x="152147" y="3049556"/>
                </a:lnTo>
                <a:lnTo>
                  <a:pt x="134930" y="3003828"/>
                </a:lnTo>
                <a:lnTo>
                  <a:pt x="118735" y="2957791"/>
                </a:lnTo>
                <a:lnTo>
                  <a:pt x="103561" y="2911444"/>
                </a:lnTo>
                <a:lnTo>
                  <a:pt x="89409" y="2864788"/>
                </a:lnTo>
                <a:lnTo>
                  <a:pt x="76278" y="2817823"/>
                </a:lnTo>
                <a:lnTo>
                  <a:pt x="64168" y="2770548"/>
                </a:lnTo>
                <a:lnTo>
                  <a:pt x="53079" y="2722964"/>
                </a:lnTo>
                <a:lnTo>
                  <a:pt x="43012" y="2675071"/>
                </a:lnTo>
                <a:lnTo>
                  <a:pt x="33984" y="2626968"/>
                </a:lnTo>
                <a:lnTo>
                  <a:pt x="26018" y="2578761"/>
                </a:lnTo>
                <a:lnTo>
                  <a:pt x="19115" y="2530448"/>
                </a:lnTo>
                <a:lnTo>
                  <a:pt x="13274" y="2482031"/>
                </a:lnTo>
                <a:lnTo>
                  <a:pt x="8495" y="2433510"/>
                </a:lnTo>
                <a:lnTo>
                  <a:pt x="4778" y="2384884"/>
                </a:lnTo>
                <a:lnTo>
                  <a:pt x="2123" y="2336154"/>
                </a:lnTo>
                <a:lnTo>
                  <a:pt x="530" y="2287320"/>
                </a:lnTo>
                <a:lnTo>
                  <a:pt x="0" y="2238381"/>
                </a:lnTo>
                <a:lnTo>
                  <a:pt x="530" y="2189442"/>
                </a:lnTo>
                <a:lnTo>
                  <a:pt x="2123" y="2140608"/>
                </a:lnTo>
                <a:lnTo>
                  <a:pt x="4778" y="2091878"/>
                </a:lnTo>
                <a:lnTo>
                  <a:pt x="8495" y="2043252"/>
                </a:lnTo>
                <a:lnTo>
                  <a:pt x="13274" y="1994730"/>
                </a:lnTo>
                <a:lnTo>
                  <a:pt x="19115" y="1946314"/>
                </a:lnTo>
                <a:lnTo>
                  <a:pt x="26018" y="1898001"/>
                </a:lnTo>
                <a:lnTo>
                  <a:pt x="33984" y="1849794"/>
                </a:lnTo>
                <a:lnTo>
                  <a:pt x="43012" y="1801691"/>
                </a:lnTo>
                <a:lnTo>
                  <a:pt x="53079" y="1753798"/>
                </a:lnTo>
                <a:lnTo>
                  <a:pt x="64168" y="1706214"/>
                </a:lnTo>
                <a:lnTo>
                  <a:pt x="76278" y="1658939"/>
                </a:lnTo>
                <a:lnTo>
                  <a:pt x="89409" y="1611973"/>
                </a:lnTo>
                <a:lnTo>
                  <a:pt x="103561" y="1565317"/>
                </a:lnTo>
                <a:lnTo>
                  <a:pt x="118735" y="1518971"/>
                </a:lnTo>
                <a:lnTo>
                  <a:pt x="134930" y="1472934"/>
                </a:lnTo>
                <a:lnTo>
                  <a:pt x="152147" y="1427206"/>
                </a:lnTo>
                <a:lnTo>
                  <a:pt x="170385" y="1381788"/>
                </a:lnTo>
                <a:lnTo>
                  <a:pt x="189604" y="1336777"/>
                </a:lnTo>
                <a:lnTo>
                  <a:pt x="209765" y="1292269"/>
                </a:lnTo>
                <a:lnTo>
                  <a:pt x="230866" y="1248264"/>
                </a:lnTo>
                <a:lnTo>
                  <a:pt x="252909" y="1204762"/>
                </a:lnTo>
                <a:lnTo>
                  <a:pt x="275892" y="1161764"/>
                </a:lnTo>
                <a:lnTo>
                  <a:pt x="299817" y="1119268"/>
                </a:lnTo>
                <a:lnTo>
                  <a:pt x="324683" y="1077276"/>
                </a:lnTo>
                <a:lnTo>
                  <a:pt x="350490" y="1035786"/>
                </a:lnTo>
                <a:lnTo>
                  <a:pt x="377238" y="994799"/>
                </a:lnTo>
                <a:lnTo>
                  <a:pt x="404867" y="954405"/>
                </a:lnTo>
                <a:lnTo>
                  <a:pt x="433321" y="914687"/>
                </a:lnTo>
                <a:lnTo>
                  <a:pt x="462601" y="875645"/>
                </a:lnTo>
                <a:lnTo>
                  <a:pt x="492705" y="837280"/>
                </a:lnTo>
                <a:lnTo>
                  <a:pt x="523635" y="799592"/>
                </a:lnTo>
                <a:lnTo>
                  <a:pt x="555390" y="762580"/>
                </a:lnTo>
                <a:lnTo>
                  <a:pt x="587970" y="726245"/>
                </a:lnTo>
                <a:lnTo>
                  <a:pt x="621375" y="690586"/>
                </a:lnTo>
                <a:lnTo>
                  <a:pt x="655603" y="655603"/>
                </a:lnTo>
                <a:lnTo>
                  <a:pt x="690586" y="621375"/>
                </a:lnTo>
                <a:lnTo>
                  <a:pt x="726245" y="587970"/>
                </a:lnTo>
                <a:lnTo>
                  <a:pt x="762580" y="555390"/>
                </a:lnTo>
                <a:lnTo>
                  <a:pt x="799592" y="523635"/>
                </a:lnTo>
                <a:lnTo>
                  <a:pt x="837280" y="492705"/>
                </a:lnTo>
                <a:lnTo>
                  <a:pt x="875645" y="462601"/>
                </a:lnTo>
                <a:lnTo>
                  <a:pt x="914687" y="433321"/>
                </a:lnTo>
                <a:lnTo>
                  <a:pt x="954405" y="404867"/>
                </a:lnTo>
                <a:lnTo>
                  <a:pt x="994799" y="377238"/>
                </a:lnTo>
                <a:lnTo>
                  <a:pt x="1035786" y="350490"/>
                </a:lnTo>
                <a:lnTo>
                  <a:pt x="1077276" y="324683"/>
                </a:lnTo>
                <a:lnTo>
                  <a:pt x="1119268" y="299817"/>
                </a:lnTo>
                <a:lnTo>
                  <a:pt x="1161764" y="275892"/>
                </a:lnTo>
                <a:lnTo>
                  <a:pt x="1204762" y="252909"/>
                </a:lnTo>
                <a:lnTo>
                  <a:pt x="1248264" y="230866"/>
                </a:lnTo>
                <a:lnTo>
                  <a:pt x="1292269" y="209765"/>
                </a:lnTo>
                <a:lnTo>
                  <a:pt x="1336777" y="189604"/>
                </a:lnTo>
                <a:lnTo>
                  <a:pt x="1381788" y="170385"/>
                </a:lnTo>
                <a:lnTo>
                  <a:pt x="1427206" y="152147"/>
                </a:lnTo>
                <a:lnTo>
                  <a:pt x="1472934" y="134930"/>
                </a:lnTo>
                <a:lnTo>
                  <a:pt x="1518971" y="118735"/>
                </a:lnTo>
                <a:lnTo>
                  <a:pt x="1565317" y="103561"/>
                </a:lnTo>
                <a:lnTo>
                  <a:pt x="1611973" y="89409"/>
                </a:lnTo>
                <a:lnTo>
                  <a:pt x="1658939" y="76278"/>
                </a:lnTo>
                <a:lnTo>
                  <a:pt x="1706214" y="64168"/>
                </a:lnTo>
                <a:lnTo>
                  <a:pt x="1753798" y="53079"/>
                </a:lnTo>
                <a:lnTo>
                  <a:pt x="1801691" y="43012"/>
                </a:lnTo>
                <a:lnTo>
                  <a:pt x="1849794" y="33984"/>
                </a:lnTo>
                <a:lnTo>
                  <a:pt x="1898001" y="26018"/>
                </a:lnTo>
                <a:lnTo>
                  <a:pt x="1946314" y="19115"/>
                </a:lnTo>
                <a:lnTo>
                  <a:pt x="1994730" y="13274"/>
                </a:lnTo>
                <a:lnTo>
                  <a:pt x="2043252" y="8495"/>
                </a:lnTo>
                <a:lnTo>
                  <a:pt x="2091878" y="4778"/>
                </a:lnTo>
                <a:lnTo>
                  <a:pt x="2140608" y="2123"/>
                </a:lnTo>
                <a:lnTo>
                  <a:pt x="2189442" y="530"/>
                </a:lnTo>
                <a:lnTo>
                  <a:pt x="2238381" y="0"/>
                </a:lnTo>
                <a:lnTo>
                  <a:pt x="2287320" y="530"/>
                </a:lnTo>
                <a:lnTo>
                  <a:pt x="2336154" y="2123"/>
                </a:lnTo>
                <a:lnTo>
                  <a:pt x="2384884" y="4778"/>
                </a:lnTo>
                <a:lnTo>
                  <a:pt x="2433510" y="8495"/>
                </a:lnTo>
                <a:lnTo>
                  <a:pt x="2482031" y="13274"/>
                </a:lnTo>
                <a:lnTo>
                  <a:pt x="2530448" y="19115"/>
                </a:lnTo>
                <a:lnTo>
                  <a:pt x="2578761" y="26018"/>
                </a:lnTo>
                <a:lnTo>
                  <a:pt x="2626968" y="33984"/>
                </a:lnTo>
                <a:lnTo>
                  <a:pt x="2675071" y="43012"/>
                </a:lnTo>
                <a:lnTo>
                  <a:pt x="2722964" y="53079"/>
                </a:lnTo>
                <a:lnTo>
                  <a:pt x="2770548" y="64168"/>
                </a:lnTo>
                <a:lnTo>
                  <a:pt x="2817823" y="76278"/>
                </a:lnTo>
                <a:lnTo>
                  <a:pt x="2864788" y="89409"/>
                </a:lnTo>
                <a:lnTo>
                  <a:pt x="2911444" y="103561"/>
                </a:lnTo>
                <a:lnTo>
                  <a:pt x="2957791" y="118735"/>
                </a:lnTo>
                <a:lnTo>
                  <a:pt x="3003828" y="134930"/>
                </a:lnTo>
                <a:lnTo>
                  <a:pt x="3049556" y="152147"/>
                </a:lnTo>
                <a:lnTo>
                  <a:pt x="3094974" y="170385"/>
                </a:lnTo>
                <a:lnTo>
                  <a:pt x="3139983" y="189604"/>
                </a:lnTo>
                <a:lnTo>
                  <a:pt x="3184489" y="209765"/>
                </a:lnTo>
                <a:lnTo>
                  <a:pt x="3228494" y="230866"/>
                </a:lnTo>
                <a:lnTo>
                  <a:pt x="3271996" y="252909"/>
                </a:lnTo>
                <a:lnTo>
                  <a:pt x="3314995" y="275892"/>
                </a:lnTo>
                <a:lnTo>
                  <a:pt x="3357492" y="299817"/>
                </a:lnTo>
                <a:lnTo>
                  <a:pt x="3399485" y="324683"/>
                </a:lnTo>
                <a:lnTo>
                  <a:pt x="3440976" y="350490"/>
                </a:lnTo>
                <a:lnTo>
                  <a:pt x="3481963" y="377238"/>
                </a:lnTo>
                <a:lnTo>
                  <a:pt x="3522357" y="404867"/>
                </a:lnTo>
                <a:lnTo>
                  <a:pt x="3562075" y="433321"/>
                </a:lnTo>
                <a:lnTo>
                  <a:pt x="3601116" y="462601"/>
                </a:lnTo>
                <a:lnTo>
                  <a:pt x="3639481" y="492705"/>
                </a:lnTo>
                <a:lnTo>
                  <a:pt x="3677170" y="523635"/>
                </a:lnTo>
                <a:lnTo>
                  <a:pt x="3714182" y="555390"/>
                </a:lnTo>
                <a:lnTo>
                  <a:pt x="3750517" y="587970"/>
                </a:lnTo>
                <a:lnTo>
                  <a:pt x="3786176" y="621375"/>
                </a:lnTo>
                <a:lnTo>
                  <a:pt x="3821158" y="655603"/>
                </a:lnTo>
                <a:lnTo>
                  <a:pt x="3855387" y="690586"/>
                </a:lnTo>
                <a:lnTo>
                  <a:pt x="3888791" y="726245"/>
                </a:lnTo>
                <a:lnTo>
                  <a:pt x="3921369" y="762580"/>
                </a:lnTo>
                <a:lnTo>
                  <a:pt x="3953123" y="799592"/>
                </a:lnTo>
                <a:lnTo>
                  <a:pt x="3984053" y="837280"/>
                </a:lnTo>
                <a:lnTo>
                  <a:pt x="4014157" y="875645"/>
                </a:lnTo>
                <a:lnTo>
                  <a:pt x="4043437" y="914687"/>
                </a:lnTo>
                <a:lnTo>
                  <a:pt x="4071892" y="954405"/>
                </a:lnTo>
                <a:lnTo>
                  <a:pt x="4099523" y="994799"/>
                </a:lnTo>
                <a:lnTo>
                  <a:pt x="4126272" y="1035786"/>
                </a:lnTo>
                <a:lnTo>
                  <a:pt x="4152079" y="1077276"/>
                </a:lnTo>
                <a:lnTo>
                  <a:pt x="4176945" y="1119268"/>
                </a:lnTo>
                <a:lnTo>
                  <a:pt x="4200869" y="1161764"/>
                </a:lnTo>
                <a:lnTo>
                  <a:pt x="4223853" y="1204762"/>
                </a:lnTo>
                <a:lnTo>
                  <a:pt x="4245896" y="1248264"/>
                </a:lnTo>
                <a:lnTo>
                  <a:pt x="4266997" y="1292269"/>
                </a:lnTo>
                <a:lnTo>
                  <a:pt x="4287157" y="1336777"/>
                </a:lnTo>
                <a:lnTo>
                  <a:pt x="4306377" y="1381788"/>
                </a:lnTo>
                <a:lnTo>
                  <a:pt x="4324615" y="1427206"/>
                </a:lnTo>
                <a:lnTo>
                  <a:pt x="4341831" y="1472934"/>
                </a:lnTo>
                <a:lnTo>
                  <a:pt x="4358027" y="1518971"/>
                </a:lnTo>
                <a:lnTo>
                  <a:pt x="4373200" y="1565317"/>
                </a:lnTo>
                <a:lnTo>
                  <a:pt x="4387353" y="1611973"/>
                </a:lnTo>
                <a:lnTo>
                  <a:pt x="4400484" y="1658939"/>
                </a:lnTo>
                <a:lnTo>
                  <a:pt x="4412594" y="1706214"/>
                </a:lnTo>
                <a:lnTo>
                  <a:pt x="4423682" y="1753798"/>
                </a:lnTo>
                <a:lnTo>
                  <a:pt x="4433750" y="1801691"/>
                </a:lnTo>
                <a:lnTo>
                  <a:pt x="4442778" y="1849794"/>
                </a:lnTo>
                <a:lnTo>
                  <a:pt x="4450743" y="1898001"/>
                </a:lnTo>
                <a:lnTo>
                  <a:pt x="4457647" y="1946314"/>
                </a:lnTo>
                <a:lnTo>
                  <a:pt x="4463488" y="1994730"/>
                </a:lnTo>
                <a:lnTo>
                  <a:pt x="4468267" y="2043252"/>
                </a:lnTo>
                <a:lnTo>
                  <a:pt x="4471984" y="2091878"/>
                </a:lnTo>
                <a:lnTo>
                  <a:pt x="4474639" y="2140608"/>
                </a:lnTo>
                <a:lnTo>
                  <a:pt x="4476231" y="2189442"/>
                </a:lnTo>
                <a:lnTo>
                  <a:pt x="4476762" y="2238381"/>
                </a:lnTo>
                <a:lnTo>
                  <a:pt x="4476231" y="2287320"/>
                </a:lnTo>
                <a:lnTo>
                  <a:pt x="4474639" y="2336154"/>
                </a:lnTo>
                <a:lnTo>
                  <a:pt x="4471984" y="2384884"/>
                </a:lnTo>
                <a:lnTo>
                  <a:pt x="4468267" y="2433510"/>
                </a:lnTo>
                <a:lnTo>
                  <a:pt x="4463488" y="2482031"/>
                </a:lnTo>
                <a:lnTo>
                  <a:pt x="4457647" y="2530448"/>
                </a:lnTo>
                <a:lnTo>
                  <a:pt x="4450743" y="2578761"/>
                </a:lnTo>
                <a:lnTo>
                  <a:pt x="4442778" y="2626968"/>
                </a:lnTo>
                <a:lnTo>
                  <a:pt x="4433750" y="2675071"/>
                </a:lnTo>
                <a:lnTo>
                  <a:pt x="4423682" y="2722964"/>
                </a:lnTo>
                <a:lnTo>
                  <a:pt x="4412594" y="2770548"/>
                </a:lnTo>
                <a:lnTo>
                  <a:pt x="4400484" y="2817823"/>
                </a:lnTo>
                <a:lnTo>
                  <a:pt x="4387353" y="2864788"/>
                </a:lnTo>
                <a:lnTo>
                  <a:pt x="4373200" y="2911444"/>
                </a:lnTo>
                <a:lnTo>
                  <a:pt x="4358027" y="2957791"/>
                </a:lnTo>
                <a:lnTo>
                  <a:pt x="4341831" y="3003828"/>
                </a:lnTo>
                <a:lnTo>
                  <a:pt x="4324615" y="3049556"/>
                </a:lnTo>
                <a:lnTo>
                  <a:pt x="4306377" y="3094974"/>
                </a:lnTo>
                <a:lnTo>
                  <a:pt x="4287157" y="3139983"/>
                </a:lnTo>
                <a:lnTo>
                  <a:pt x="4266997" y="3184489"/>
                </a:lnTo>
                <a:lnTo>
                  <a:pt x="4245896" y="3228494"/>
                </a:lnTo>
                <a:lnTo>
                  <a:pt x="4223853" y="3271996"/>
                </a:lnTo>
                <a:lnTo>
                  <a:pt x="4200869" y="3314995"/>
                </a:lnTo>
                <a:lnTo>
                  <a:pt x="4176945" y="3357492"/>
                </a:lnTo>
                <a:lnTo>
                  <a:pt x="4152079" y="3399485"/>
                </a:lnTo>
                <a:lnTo>
                  <a:pt x="4126272" y="3440976"/>
                </a:lnTo>
                <a:lnTo>
                  <a:pt x="4099523" y="3481963"/>
                </a:lnTo>
                <a:lnTo>
                  <a:pt x="4071892" y="3522357"/>
                </a:lnTo>
                <a:lnTo>
                  <a:pt x="4043437" y="3562075"/>
                </a:lnTo>
                <a:lnTo>
                  <a:pt x="4014157" y="3601116"/>
                </a:lnTo>
                <a:lnTo>
                  <a:pt x="3984053" y="3639481"/>
                </a:lnTo>
                <a:lnTo>
                  <a:pt x="3953123" y="3677170"/>
                </a:lnTo>
                <a:lnTo>
                  <a:pt x="3921369" y="3714182"/>
                </a:lnTo>
                <a:lnTo>
                  <a:pt x="3888791" y="3750517"/>
                </a:lnTo>
                <a:lnTo>
                  <a:pt x="3855387" y="3786176"/>
                </a:lnTo>
                <a:lnTo>
                  <a:pt x="3821158" y="3821158"/>
                </a:lnTo>
                <a:lnTo>
                  <a:pt x="3786176" y="3855387"/>
                </a:lnTo>
                <a:lnTo>
                  <a:pt x="3750517" y="3888791"/>
                </a:lnTo>
                <a:lnTo>
                  <a:pt x="3714182" y="3921369"/>
                </a:lnTo>
                <a:lnTo>
                  <a:pt x="3677170" y="3953123"/>
                </a:lnTo>
                <a:lnTo>
                  <a:pt x="3639481" y="3984053"/>
                </a:lnTo>
                <a:lnTo>
                  <a:pt x="3601116" y="4014157"/>
                </a:lnTo>
                <a:lnTo>
                  <a:pt x="3562075" y="4043437"/>
                </a:lnTo>
                <a:lnTo>
                  <a:pt x="3522357" y="4071892"/>
                </a:lnTo>
                <a:lnTo>
                  <a:pt x="3481963" y="4099523"/>
                </a:lnTo>
                <a:lnTo>
                  <a:pt x="3440976" y="4126272"/>
                </a:lnTo>
                <a:lnTo>
                  <a:pt x="3399485" y="4152079"/>
                </a:lnTo>
                <a:lnTo>
                  <a:pt x="3357492" y="4176945"/>
                </a:lnTo>
                <a:lnTo>
                  <a:pt x="3314995" y="4200869"/>
                </a:lnTo>
                <a:lnTo>
                  <a:pt x="3271996" y="4223853"/>
                </a:lnTo>
                <a:lnTo>
                  <a:pt x="3228494" y="4245896"/>
                </a:lnTo>
                <a:lnTo>
                  <a:pt x="3184489" y="4266997"/>
                </a:lnTo>
                <a:lnTo>
                  <a:pt x="3139983" y="4287157"/>
                </a:lnTo>
                <a:lnTo>
                  <a:pt x="3094974" y="4306377"/>
                </a:lnTo>
                <a:lnTo>
                  <a:pt x="3049556" y="4324615"/>
                </a:lnTo>
                <a:lnTo>
                  <a:pt x="3003828" y="4341831"/>
                </a:lnTo>
                <a:lnTo>
                  <a:pt x="2957791" y="4358027"/>
                </a:lnTo>
                <a:lnTo>
                  <a:pt x="2911444" y="4373200"/>
                </a:lnTo>
                <a:lnTo>
                  <a:pt x="2864788" y="4387353"/>
                </a:lnTo>
                <a:lnTo>
                  <a:pt x="2817823" y="4400484"/>
                </a:lnTo>
                <a:lnTo>
                  <a:pt x="2770548" y="4412594"/>
                </a:lnTo>
                <a:lnTo>
                  <a:pt x="2722964" y="4423682"/>
                </a:lnTo>
                <a:lnTo>
                  <a:pt x="2675071" y="4433750"/>
                </a:lnTo>
                <a:lnTo>
                  <a:pt x="2626968" y="4442778"/>
                </a:lnTo>
                <a:lnTo>
                  <a:pt x="2578761" y="4450743"/>
                </a:lnTo>
                <a:lnTo>
                  <a:pt x="2530448" y="4457647"/>
                </a:lnTo>
                <a:lnTo>
                  <a:pt x="2482031" y="4463488"/>
                </a:lnTo>
                <a:lnTo>
                  <a:pt x="2433510" y="4468267"/>
                </a:lnTo>
                <a:lnTo>
                  <a:pt x="2384884" y="4471984"/>
                </a:lnTo>
                <a:lnTo>
                  <a:pt x="2336154" y="4474639"/>
                </a:lnTo>
                <a:lnTo>
                  <a:pt x="2287320" y="4476231"/>
                </a:lnTo>
                <a:lnTo>
                  <a:pt x="2238381" y="4476762"/>
                </a:lnTo>
                <a:close/>
              </a:path>
            </a:pathLst>
          </a:custGeom>
          <a:solidFill>
            <a:schemeClr val="accent4">
              <a:lumMod val="40000"/>
              <a:lumOff val="60000"/>
            </a:schemeClr>
          </a:solidFill>
        </p:spPr>
        <p:txBody>
          <a:bodyPr wrap="square" lIns="0" tIns="0" rIns="0" bIns="0" rtlCol="0"/>
          <a:lstStyle/>
          <a:p>
            <a:endParaRPr>
              <a:latin typeface="Georgia" panose="02040502050405020303" pitchFamily="18" charset="0"/>
            </a:endParaRPr>
          </a:p>
        </p:txBody>
      </p:sp>
      <p:sp>
        <p:nvSpPr>
          <p:cNvPr id="5" name="object 5"/>
          <p:cNvSpPr txBox="1"/>
          <p:nvPr/>
        </p:nvSpPr>
        <p:spPr>
          <a:xfrm>
            <a:off x="1739296" y="5150249"/>
            <a:ext cx="3133725" cy="2359025"/>
          </a:xfrm>
          <a:prstGeom prst="rect">
            <a:avLst/>
          </a:prstGeom>
          <a:solidFill>
            <a:schemeClr val="accent4">
              <a:lumMod val="40000"/>
              <a:lumOff val="60000"/>
            </a:schemeClr>
          </a:solidFill>
        </p:spPr>
        <p:txBody>
          <a:bodyPr vert="horz" wrap="square" lIns="0" tIns="12700" rIns="0" bIns="0" rtlCol="0">
            <a:spAutoFit/>
          </a:bodyPr>
          <a:lstStyle/>
          <a:p>
            <a:pPr marL="12700" marR="5080" indent="-635" algn="ctr">
              <a:lnSpc>
                <a:spcPct val="115599"/>
              </a:lnSpc>
              <a:spcBef>
                <a:spcPts val="100"/>
              </a:spcBef>
            </a:pPr>
            <a:r>
              <a:rPr sz="2650" spc="70" dirty="0">
                <a:latin typeface="Georgia" panose="02040502050405020303" pitchFamily="18" charset="0"/>
                <a:cs typeface="Trebuchet MS"/>
              </a:rPr>
              <a:t>Select </a:t>
            </a:r>
            <a:r>
              <a:rPr sz="2650" spc="229" dirty="0">
                <a:latin typeface="Georgia" panose="02040502050405020303" pitchFamily="18" charset="0"/>
                <a:cs typeface="Trebuchet MS"/>
              </a:rPr>
              <a:t>SIM </a:t>
            </a:r>
            <a:r>
              <a:rPr sz="2650" spc="65" dirty="0">
                <a:latin typeface="Georgia" panose="02040502050405020303" pitchFamily="18" charset="0"/>
                <a:cs typeface="Trebuchet MS"/>
              </a:rPr>
              <a:t>card </a:t>
            </a:r>
            <a:r>
              <a:rPr sz="2650" spc="70" dirty="0">
                <a:latin typeface="Georgia" panose="02040502050405020303" pitchFamily="18" charset="0"/>
                <a:cs typeface="Trebuchet MS"/>
              </a:rPr>
              <a:t> </a:t>
            </a:r>
            <a:r>
              <a:rPr sz="2650" spc="55" dirty="0">
                <a:latin typeface="Georgia" panose="02040502050405020303" pitchFamily="18" charset="0"/>
                <a:cs typeface="Trebuchet MS"/>
              </a:rPr>
              <a:t>which </a:t>
            </a:r>
            <a:r>
              <a:rPr sz="2650" spc="114" dirty="0">
                <a:latin typeface="Georgia" panose="02040502050405020303" pitchFamily="18" charset="0"/>
                <a:cs typeface="Trebuchet MS"/>
              </a:rPr>
              <a:t>has </a:t>
            </a:r>
            <a:r>
              <a:rPr sz="2650" dirty="0">
                <a:latin typeface="Georgia" panose="02040502050405020303" pitchFamily="18" charset="0"/>
                <a:cs typeface="Trebuchet MS"/>
              </a:rPr>
              <a:t>the </a:t>
            </a:r>
            <a:r>
              <a:rPr sz="2650" spc="5" dirty="0">
                <a:latin typeface="Georgia" panose="02040502050405020303" pitchFamily="18" charset="0"/>
                <a:cs typeface="Trebuchet MS"/>
              </a:rPr>
              <a:t> </a:t>
            </a:r>
            <a:r>
              <a:rPr sz="2650" spc="55" dirty="0">
                <a:latin typeface="Georgia" panose="02040502050405020303" pitchFamily="18" charset="0"/>
                <a:cs typeface="Trebuchet MS"/>
              </a:rPr>
              <a:t>mobile </a:t>
            </a:r>
            <a:r>
              <a:rPr sz="2650" spc="90" dirty="0">
                <a:latin typeface="Georgia" panose="02040502050405020303" pitchFamily="18" charset="0"/>
                <a:cs typeface="Trebuchet MS"/>
              </a:rPr>
              <a:t>number </a:t>
            </a:r>
            <a:r>
              <a:rPr sz="2650" spc="95" dirty="0">
                <a:latin typeface="Georgia" panose="02040502050405020303" pitchFamily="18" charset="0"/>
                <a:cs typeface="Trebuchet MS"/>
              </a:rPr>
              <a:t> </a:t>
            </a:r>
            <a:r>
              <a:rPr sz="2650" spc="40" dirty="0">
                <a:latin typeface="Georgia" panose="02040502050405020303" pitchFamily="18" charset="0"/>
                <a:cs typeface="Trebuchet MS"/>
              </a:rPr>
              <a:t>registered</a:t>
            </a:r>
            <a:r>
              <a:rPr sz="2650" spc="-155" dirty="0">
                <a:latin typeface="Georgia" panose="02040502050405020303" pitchFamily="18" charset="0"/>
                <a:cs typeface="Trebuchet MS"/>
              </a:rPr>
              <a:t> </a:t>
            </a:r>
            <a:r>
              <a:rPr sz="2650" spc="-30" dirty="0">
                <a:latin typeface="Georgia" panose="02040502050405020303" pitchFamily="18" charset="0"/>
                <a:cs typeface="Trebuchet MS"/>
              </a:rPr>
              <a:t>with</a:t>
            </a:r>
            <a:r>
              <a:rPr sz="2650" spc="-155" dirty="0">
                <a:latin typeface="Georgia" panose="02040502050405020303" pitchFamily="18" charset="0"/>
                <a:cs typeface="Trebuchet MS"/>
              </a:rPr>
              <a:t> </a:t>
            </a:r>
            <a:r>
              <a:rPr sz="2650" spc="70" dirty="0">
                <a:latin typeface="Georgia" panose="02040502050405020303" pitchFamily="18" charset="0"/>
                <a:cs typeface="Trebuchet MS"/>
              </a:rPr>
              <a:t>your </a:t>
            </a:r>
            <a:r>
              <a:rPr sz="2650" spc="-785" dirty="0">
                <a:latin typeface="Georgia" panose="02040502050405020303" pitchFamily="18" charset="0"/>
                <a:cs typeface="Trebuchet MS"/>
              </a:rPr>
              <a:t> </a:t>
            </a:r>
            <a:r>
              <a:rPr sz="2650" spc="40" dirty="0">
                <a:latin typeface="Georgia" panose="02040502050405020303" pitchFamily="18" charset="0"/>
                <a:cs typeface="Trebuchet MS"/>
              </a:rPr>
              <a:t>respective</a:t>
            </a:r>
            <a:r>
              <a:rPr sz="2650" spc="-130" dirty="0">
                <a:latin typeface="Georgia" panose="02040502050405020303" pitchFamily="18" charset="0"/>
                <a:cs typeface="Trebuchet MS"/>
              </a:rPr>
              <a:t> </a:t>
            </a:r>
            <a:r>
              <a:rPr sz="2650" spc="-30" dirty="0">
                <a:latin typeface="Georgia" panose="02040502050405020303" pitchFamily="18" charset="0"/>
                <a:cs typeface="Trebuchet MS"/>
              </a:rPr>
              <a:t>bank.</a:t>
            </a:r>
            <a:endParaRPr sz="2650">
              <a:latin typeface="Georgia" panose="02040502050405020303" pitchFamily="18" charset="0"/>
              <a:cs typeface="Trebuchet MS"/>
            </a:endParaRPr>
          </a:p>
        </p:txBody>
      </p:sp>
      <p:sp>
        <p:nvSpPr>
          <p:cNvPr id="6" name="object 6"/>
          <p:cNvSpPr/>
          <p:nvPr/>
        </p:nvSpPr>
        <p:spPr>
          <a:xfrm>
            <a:off x="6953249" y="4133843"/>
            <a:ext cx="4477385" cy="4477385"/>
          </a:xfrm>
          <a:custGeom>
            <a:avLst/>
            <a:gdLst/>
            <a:ahLst/>
            <a:cxnLst/>
            <a:rect l="l" t="t" r="r" b="b"/>
            <a:pathLst>
              <a:path w="4477384" h="4477384">
                <a:moveTo>
                  <a:pt x="2238381" y="4476762"/>
                </a:moveTo>
                <a:lnTo>
                  <a:pt x="2189442" y="4476231"/>
                </a:lnTo>
                <a:lnTo>
                  <a:pt x="2140608" y="4474639"/>
                </a:lnTo>
                <a:lnTo>
                  <a:pt x="2091878" y="4471984"/>
                </a:lnTo>
                <a:lnTo>
                  <a:pt x="2043252" y="4468267"/>
                </a:lnTo>
                <a:lnTo>
                  <a:pt x="1994730" y="4463488"/>
                </a:lnTo>
                <a:lnTo>
                  <a:pt x="1946314" y="4457647"/>
                </a:lnTo>
                <a:lnTo>
                  <a:pt x="1898001" y="4450743"/>
                </a:lnTo>
                <a:lnTo>
                  <a:pt x="1849794" y="4442778"/>
                </a:lnTo>
                <a:lnTo>
                  <a:pt x="1801691" y="4433750"/>
                </a:lnTo>
                <a:lnTo>
                  <a:pt x="1753798" y="4423682"/>
                </a:lnTo>
                <a:lnTo>
                  <a:pt x="1706214" y="4412594"/>
                </a:lnTo>
                <a:lnTo>
                  <a:pt x="1658939" y="4400484"/>
                </a:lnTo>
                <a:lnTo>
                  <a:pt x="1611973" y="4387353"/>
                </a:lnTo>
                <a:lnTo>
                  <a:pt x="1565317" y="4373200"/>
                </a:lnTo>
                <a:lnTo>
                  <a:pt x="1518971" y="4358027"/>
                </a:lnTo>
                <a:lnTo>
                  <a:pt x="1472934" y="4341831"/>
                </a:lnTo>
                <a:lnTo>
                  <a:pt x="1427206" y="4324615"/>
                </a:lnTo>
                <a:lnTo>
                  <a:pt x="1381788" y="4306377"/>
                </a:lnTo>
                <a:lnTo>
                  <a:pt x="1336777" y="4287157"/>
                </a:lnTo>
                <a:lnTo>
                  <a:pt x="1292269" y="4266997"/>
                </a:lnTo>
                <a:lnTo>
                  <a:pt x="1248264" y="4245896"/>
                </a:lnTo>
                <a:lnTo>
                  <a:pt x="1204762" y="4223853"/>
                </a:lnTo>
                <a:lnTo>
                  <a:pt x="1161764" y="4200869"/>
                </a:lnTo>
                <a:lnTo>
                  <a:pt x="1119268" y="4176945"/>
                </a:lnTo>
                <a:lnTo>
                  <a:pt x="1077276" y="4152079"/>
                </a:lnTo>
                <a:lnTo>
                  <a:pt x="1035786" y="4126272"/>
                </a:lnTo>
                <a:lnTo>
                  <a:pt x="994799" y="4099523"/>
                </a:lnTo>
                <a:lnTo>
                  <a:pt x="954405" y="4071892"/>
                </a:lnTo>
                <a:lnTo>
                  <a:pt x="914687" y="4043437"/>
                </a:lnTo>
                <a:lnTo>
                  <a:pt x="875645" y="4014157"/>
                </a:lnTo>
                <a:lnTo>
                  <a:pt x="837280" y="3984053"/>
                </a:lnTo>
                <a:lnTo>
                  <a:pt x="799592" y="3953123"/>
                </a:lnTo>
                <a:lnTo>
                  <a:pt x="762580" y="3921369"/>
                </a:lnTo>
                <a:lnTo>
                  <a:pt x="726245" y="3888791"/>
                </a:lnTo>
                <a:lnTo>
                  <a:pt x="690586" y="3855387"/>
                </a:lnTo>
                <a:lnTo>
                  <a:pt x="655603" y="3821158"/>
                </a:lnTo>
                <a:lnTo>
                  <a:pt x="621375" y="3786176"/>
                </a:lnTo>
                <a:lnTo>
                  <a:pt x="587970" y="3750517"/>
                </a:lnTo>
                <a:lnTo>
                  <a:pt x="555390" y="3714182"/>
                </a:lnTo>
                <a:lnTo>
                  <a:pt x="523635" y="3677170"/>
                </a:lnTo>
                <a:lnTo>
                  <a:pt x="492705" y="3639481"/>
                </a:lnTo>
                <a:lnTo>
                  <a:pt x="462601" y="3601116"/>
                </a:lnTo>
                <a:lnTo>
                  <a:pt x="433321" y="3562075"/>
                </a:lnTo>
                <a:lnTo>
                  <a:pt x="404867" y="3522357"/>
                </a:lnTo>
                <a:lnTo>
                  <a:pt x="377238" y="3481963"/>
                </a:lnTo>
                <a:lnTo>
                  <a:pt x="350490" y="3440976"/>
                </a:lnTo>
                <a:lnTo>
                  <a:pt x="324683" y="3399485"/>
                </a:lnTo>
                <a:lnTo>
                  <a:pt x="299817" y="3357492"/>
                </a:lnTo>
                <a:lnTo>
                  <a:pt x="275892" y="3314995"/>
                </a:lnTo>
                <a:lnTo>
                  <a:pt x="252909" y="3271996"/>
                </a:lnTo>
                <a:lnTo>
                  <a:pt x="230866" y="3228494"/>
                </a:lnTo>
                <a:lnTo>
                  <a:pt x="209765" y="3184489"/>
                </a:lnTo>
                <a:lnTo>
                  <a:pt x="189604" y="3139983"/>
                </a:lnTo>
                <a:lnTo>
                  <a:pt x="170385" y="3094974"/>
                </a:lnTo>
                <a:lnTo>
                  <a:pt x="152147" y="3049556"/>
                </a:lnTo>
                <a:lnTo>
                  <a:pt x="134930" y="3003828"/>
                </a:lnTo>
                <a:lnTo>
                  <a:pt x="118735" y="2957791"/>
                </a:lnTo>
                <a:lnTo>
                  <a:pt x="103561" y="2911444"/>
                </a:lnTo>
                <a:lnTo>
                  <a:pt x="89409" y="2864788"/>
                </a:lnTo>
                <a:lnTo>
                  <a:pt x="76278" y="2817823"/>
                </a:lnTo>
                <a:lnTo>
                  <a:pt x="64168" y="2770548"/>
                </a:lnTo>
                <a:lnTo>
                  <a:pt x="53079" y="2722964"/>
                </a:lnTo>
                <a:lnTo>
                  <a:pt x="43012" y="2675071"/>
                </a:lnTo>
                <a:lnTo>
                  <a:pt x="33984" y="2626968"/>
                </a:lnTo>
                <a:lnTo>
                  <a:pt x="26018" y="2578761"/>
                </a:lnTo>
                <a:lnTo>
                  <a:pt x="19115" y="2530448"/>
                </a:lnTo>
                <a:lnTo>
                  <a:pt x="13274" y="2482031"/>
                </a:lnTo>
                <a:lnTo>
                  <a:pt x="8495" y="2433510"/>
                </a:lnTo>
                <a:lnTo>
                  <a:pt x="4778" y="2384884"/>
                </a:lnTo>
                <a:lnTo>
                  <a:pt x="2123" y="2336154"/>
                </a:lnTo>
                <a:lnTo>
                  <a:pt x="530" y="2287320"/>
                </a:lnTo>
                <a:lnTo>
                  <a:pt x="0" y="2238381"/>
                </a:lnTo>
                <a:lnTo>
                  <a:pt x="530" y="2189442"/>
                </a:lnTo>
                <a:lnTo>
                  <a:pt x="2123" y="2140608"/>
                </a:lnTo>
                <a:lnTo>
                  <a:pt x="4778" y="2091878"/>
                </a:lnTo>
                <a:lnTo>
                  <a:pt x="8495" y="2043252"/>
                </a:lnTo>
                <a:lnTo>
                  <a:pt x="13274" y="1994730"/>
                </a:lnTo>
                <a:lnTo>
                  <a:pt x="19115" y="1946314"/>
                </a:lnTo>
                <a:lnTo>
                  <a:pt x="26018" y="1898001"/>
                </a:lnTo>
                <a:lnTo>
                  <a:pt x="33984" y="1849794"/>
                </a:lnTo>
                <a:lnTo>
                  <a:pt x="43012" y="1801691"/>
                </a:lnTo>
                <a:lnTo>
                  <a:pt x="53079" y="1753798"/>
                </a:lnTo>
                <a:lnTo>
                  <a:pt x="64168" y="1706214"/>
                </a:lnTo>
                <a:lnTo>
                  <a:pt x="76278" y="1658939"/>
                </a:lnTo>
                <a:lnTo>
                  <a:pt x="89409" y="1611973"/>
                </a:lnTo>
                <a:lnTo>
                  <a:pt x="103561" y="1565317"/>
                </a:lnTo>
                <a:lnTo>
                  <a:pt x="118735" y="1518971"/>
                </a:lnTo>
                <a:lnTo>
                  <a:pt x="134930" y="1472934"/>
                </a:lnTo>
                <a:lnTo>
                  <a:pt x="152147" y="1427206"/>
                </a:lnTo>
                <a:lnTo>
                  <a:pt x="170385" y="1381788"/>
                </a:lnTo>
                <a:lnTo>
                  <a:pt x="189604" y="1336777"/>
                </a:lnTo>
                <a:lnTo>
                  <a:pt x="209765" y="1292269"/>
                </a:lnTo>
                <a:lnTo>
                  <a:pt x="230866" y="1248264"/>
                </a:lnTo>
                <a:lnTo>
                  <a:pt x="252909" y="1204762"/>
                </a:lnTo>
                <a:lnTo>
                  <a:pt x="275892" y="1161764"/>
                </a:lnTo>
                <a:lnTo>
                  <a:pt x="299817" y="1119268"/>
                </a:lnTo>
                <a:lnTo>
                  <a:pt x="324683" y="1077276"/>
                </a:lnTo>
                <a:lnTo>
                  <a:pt x="350490" y="1035786"/>
                </a:lnTo>
                <a:lnTo>
                  <a:pt x="377238" y="994799"/>
                </a:lnTo>
                <a:lnTo>
                  <a:pt x="404867" y="954405"/>
                </a:lnTo>
                <a:lnTo>
                  <a:pt x="433321" y="914687"/>
                </a:lnTo>
                <a:lnTo>
                  <a:pt x="462601" y="875645"/>
                </a:lnTo>
                <a:lnTo>
                  <a:pt x="492705" y="837280"/>
                </a:lnTo>
                <a:lnTo>
                  <a:pt x="523635" y="799592"/>
                </a:lnTo>
                <a:lnTo>
                  <a:pt x="555390" y="762580"/>
                </a:lnTo>
                <a:lnTo>
                  <a:pt x="587970" y="726245"/>
                </a:lnTo>
                <a:lnTo>
                  <a:pt x="621375" y="690586"/>
                </a:lnTo>
                <a:lnTo>
                  <a:pt x="655603" y="655603"/>
                </a:lnTo>
                <a:lnTo>
                  <a:pt x="690586" y="621375"/>
                </a:lnTo>
                <a:lnTo>
                  <a:pt x="726245" y="587970"/>
                </a:lnTo>
                <a:lnTo>
                  <a:pt x="762580" y="555390"/>
                </a:lnTo>
                <a:lnTo>
                  <a:pt x="799592" y="523635"/>
                </a:lnTo>
                <a:lnTo>
                  <a:pt x="837280" y="492705"/>
                </a:lnTo>
                <a:lnTo>
                  <a:pt x="875645" y="462601"/>
                </a:lnTo>
                <a:lnTo>
                  <a:pt x="914687" y="433321"/>
                </a:lnTo>
                <a:lnTo>
                  <a:pt x="954405" y="404867"/>
                </a:lnTo>
                <a:lnTo>
                  <a:pt x="994799" y="377238"/>
                </a:lnTo>
                <a:lnTo>
                  <a:pt x="1035786" y="350490"/>
                </a:lnTo>
                <a:lnTo>
                  <a:pt x="1077276" y="324683"/>
                </a:lnTo>
                <a:lnTo>
                  <a:pt x="1119268" y="299817"/>
                </a:lnTo>
                <a:lnTo>
                  <a:pt x="1161764" y="275892"/>
                </a:lnTo>
                <a:lnTo>
                  <a:pt x="1204762" y="252909"/>
                </a:lnTo>
                <a:lnTo>
                  <a:pt x="1248264" y="230866"/>
                </a:lnTo>
                <a:lnTo>
                  <a:pt x="1292269" y="209765"/>
                </a:lnTo>
                <a:lnTo>
                  <a:pt x="1336777" y="189604"/>
                </a:lnTo>
                <a:lnTo>
                  <a:pt x="1381788" y="170385"/>
                </a:lnTo>
                <a:lnTo>
                  <a:pt x="1427206" y="152147"/>
                </a:lnTo>
                <a:lnTo>
                  <a:pt x="1472934" y="134930"/>
                </a:lnTo>
                <a:lnTo>
                  <a:pt x="1518971" y="118735"/>
                </a:lnTo>
                <a:lnTo>
                  <a:pt x="1565317" y="103561"/>
                </a:lnTo>
                <a:lnTo>
                  <a:pt x="1611973" y="89409"/>
                </a:lnTo>
                <a:lnTo>
                  <a:pt x="1658939" y="76278"/>
                </a:lnTo>
                <a:lnTo>
                  <a:pt x="1706214" y="64168"/>
                </a:lnTo>
                <a:lnTo>
                  <a:pt x="1753798" y="53079"/>
                </a:lnTo>
                <a:lnTo>
                  <a:pt x="1801691" y="43012"/>
                </a:lnTo>
                <a:lnTo>
                  <a:pt x="1849794" y="33984"/>
                </a:lnTo>
                <a:lnTo>
                  <a:pt x="1898001" y="26018"/>
                </a:lnTo>
                <a:lnTo>
                  <a:pt x="1946314" y="19115"/>
                </a:lnTo>
                <a:lnTo>
                  <a:pt x="1994730" y="13274"/>
                </a:lnTo>
                <a:lnTo>
                  <a:pt x="2043252" y="8495"/>
                </a:lnTo>
                <a:lnTo>
                  <a:pt x="2091878" y="4778"/>
                </a:lnTo>
                <a:lnTo>
                  <a:pt x="2140608" y="2123"/>
                </a:lnTo>
                <a:lnTo>
                  <a:pt x="2189442" y="530"/>
                </a:lnTo>
                <a:lnTo>
                  <a:pt x="2238381" y="0"/>
                </a:lnTo>
                <a:lnTo>
                  <a:pt x="2287320" y="530"/>
                </a:lnTo>
                <a:lnTo>
                  <a:pt x="2336154" y="2123"/>
                </a:lnTo>
                <a:lnTo>
                  <a:pt x="2384884" y="4778"/>
                </a:lnTo>
                <a:lnTo>
                  <a:pt x="2433510" y="8495"/>
                </a:lnTo>
                <a:lnTo>
                  <a:pt x="2482031" y="13274"/>
                </a:lnTo>
                <a:lnTo>
                  <a:pt x="2530448" y="19115"/>
                </a:lnTo>
                <a:lnTo>
                  <a:pt x="2578761" y="26018"/>
                </a:lnTo>
                <a:lnTo>
                  <a:pt x="2626968" y="33984"/>
                </a:lnTo>
                <a:lnTo>
                  <a:pt x="2675071" y="43012"/>
                </a:lnTo>
                <a:lnTo>
                  <a:pt x="2722964" y="53079"/>
                </a:lnTo>
                <a:lnTo>
                  <a:pt x="2770548" y="64168"/>
                </a:lnTo>
                <a:lnTo>
                  <a:pt x="2817823" y="76278"/>
                </a:lnTo>
                <a:lnTo>
                  <a:pt x="2864788" y="89409"/>
                </a:lnTo>
                <a:lnTo>
                  <a:pt x="2911444" y="103561"/>
                </a:lnTo>
                <a:lnTo>
                  <a:pt x="2957791" y="118735"/>
                </a:lnTo>
                <a:lnTo>
                  <a:pt x="3003828" y="134930"/>
                </a:lnTo>
                <a:lnTo>
                  <a:pt x="3049556" y="152147"/>
                </a:lnTo>
                <a:lnTo>
                  <a:pt x="3094974" y="170385"/>
                </a:lnTo>
                <a:lnTo>
                  <a:pt x="3139983" y="189604"/>
                </a:lnTo>
                <a:lnTo>
                  <a:pt x="3184489" y="209765"/>
                </a:lnTo>
                <a:lnTo>
                  <a:pt x="3228494" y="230866"/>
                </a:lnTo>
                <a:lnTo>
                  <a:pt x="3271996" y="252909"/>
                </a:lnTo>
                <a:lnTo>
                  <a:pt x="3314995" y="275892"/>
                </a:lnTo>
                <a:lnTo>
                  <a:pt x="3357492" y="299817"/>
                </a:lnTo>
                <a:lnTo>
                  <a:pt x="3399485" y="324683"/>
                </a:lnTo>
                <a:lnTo>
                  <a:pt x="3440976" y="350490"/>
                </a:lnTo>
                <a:lnTo>
                  <a:pt x="3481963" y="377238"/>
                </a:lnTo>
                <a:lnTo>
                  <a:pt x="3522357" y="404867"/>
                </a:lnTo>
                <a:lnTo>
                  <a:pt x="3562075" y="433321"/>
                </a:lnTo>
                <a:lnTo>
                  <a:pt x="3601116" y="462601"/>
                </a:lnTo>
                <a:lnTo>
                  <a:pt x="3639481" y="492705"/>
                </a:lnTo>
                <a:lnTo>
                  <a:pt x="3677170" y="523635"/>
                </a:lnTo>
                <a:lnTo>
                  <a:pt x="3714182" y="555390"/>
                </a:lnTo>
                <a:lnTo>
                  <a:pt x="3750517" y="587970"/>
                </a:lnTo>
                <a:lnTo>
                  <a:pt x="3786176" y="621375"/>
                </a:lnTo>
                <a:lnTo>
                  <a:pt x="3821158" y="655603"/>
                </a:lnTo>
                <a:lnTo>
                  <a:pt x="3855387" y="690586"/>
                </a:lnTo>
                <a:lnTo>
                  <a:pt x="3888791" y="726245"/>
                </a:lnTo>
                <a:lnTo>
                  <a:pt x="3921369" y="762580"/>
                </a:lnTo>
                <a:lnTo>
                  <a:pt x="3953123" y="799592"/>
                </a:lnTo>
                <a:lnTo>
                  <a:pt x="3984053" y="837280"/>
                </a:lnTo>
                <a:lnTo>
                  <a:pt x="4014157" y="875645"/>
                </a:lnTo>
                <a:lnTo>
                  <a:pt x="4043437" y="914687"/>
                </a:lnTo>
                <a:lnTo>
                  <a:pt x="4071892" y="954405"/>
                </a:lnTo>
                <a:lnTo>
                  <a:pt x="4099523" y="994799"/>
                </a:lnTo>
                <a:lnTo>
                  <a:pt x="4126272" y="1035786"/>
                </a:lnTo>
                <a:lnTo>
                  <a:pt x="4152079" y="1077276"/>
                </a:lnTo>
                <a:lnTo>
                  <a:pt x="4176945" y="1119268"/>
                </a:lnTo>
                <a:lnTo>
                  <a:pt x="4200869" y="1161764"/>
                </a:lnTo>
                <a:lnTo>
                  <a:pt x="4223853" y="1204762"/>
                </a:lnTo>
                <a:lnTo>
                  <a:pt x="4245896" y="1248264"/>
                </a:lnTo>
                <a:lnTo>
                  <a:pt x="4266997" y="1292269"/>
                </a:lnTo>
                <a:lnTo>
                  <a:pt x="4287157" y="1336777"/>
                </a:lnTo>
                <a:lnTo>
                  <a:pt x="4306377" y="1381788"/>
                </a:lnTo>
                <a:lnTo>
                  <a:pt x="4324615" y="1427206"/>
                </a:lnTo>
                <a:lnTo>
                  <a:pt x="4341831" y="1472934"/>
                </a:lnTo>
                <a:lnTo>
                  <a:pt x="4358027" y="1518971"/>
                </a:lnTo>
                <a:lnTo>
                  <a:pt x="4373200" y="1565317"/>
                </a:lnTo>
                <a:lnTo>
                  <a:pt x="4387353" y="1611973"/>
                </a:lnTo>
                <a:lnTo>
                  <a:pt x="4400484" y="1658939"/>
                </a:lnTo>
                <a:lnTo>
                  <a:pt x="4412594" y="1706214"/>
                </a:lnTo>
                <a:lnTo>
                  <a:pt x="4423682" y="1753798"/>
                </a:lnTo>
                <a:lnTo>
                  <a:pt x="4433750" y="1801691"/>
                </a:lnTo>
                <a:lnTo>
                  <a:pt x="4442778" y="1849794"/>
                </a:lnTo>
                <a:lnTo>
                  <a:pt x="4450743" y="1898001"/>
                </a:lnTo>
                <a:lnTo>
                  <a:pt x="4457647" y="1946314"/>
                </a:lnTo>
                <a:lnTo>
                  <a:pt x="4463488" y="1994730"/>
                </a:lnTo>
                <a:lnTo>
                  <a:pt x="4468267" y="2043252"/>
                </a:lnTo>
                <a:lnTo>
                  <a:pt x="4471984" y="2091878"/>
                </a:lnTo>
                <a:lnTo>
                  <a:pt x="4474639" y="2140608"/>
                </a:lnTo>
                <a:lnTo>
                  <a:pt x="4476231" y="2189442"/>
                </a:lnTo>
                <a:lnTo>
                  <a:pt x="4476762" y="2238381"/>
                </a:lnTo>
                <a:lnTo>
                  <a:pt x="4476231" y="2287320"/>
                </a:lnTo>
                <a:lnTo>
                  <a:pt x="4474639" y="2336154"/>
                </a:lnTo>
                <a:lnTo>
                  <a:pt x="4471984" y="2384884"/>
                </a:lnTo>
                <a:lnTo>
                  <a:pt x="4468267" y="2433510"/>
                </a:lnTo>
                <a:lnTo>
                  <a:pt x="4463488" y="2482031"/>
                </a:lnTo>
                <a:lnTo>
                  <a:pt x="4457647" y="2530448"/>
                </a:lnTo>
                <a:lnTo>
                  <a:pt x="4450743" y="2578761"/>
                </a:lnTo>
                <a:lnTo>
                  <a:pt x="4442778" y="2626968"/>
                </a:lnTo>
                <a:lnTo>
                  <a:pt x="4433750" y="2675071"/>
                </a:lnTo>
                <a:lnTo>
                  <a:pt x="4423682" y="2722964"/>
                </a:lnTo>
                <a:lnTo>
                  <a:pt x="4412594" y="2770548"/>
                </a:lnTo>
                <a:lnTo>
                  <a:pt x="4400484" y="2817823"/>
                </a:lnTo>
                <a:lnTo>
                  <a:pt x="4387353" y="2864788"/>
                </a:lnTo>
                <a:lnTo>
                  <a:pt x="4373200" y="2911444"/>
                </a:lnTo>
                <a:lnTo>
                  <a:pt x="4358027" y="2957791"/>
                </a:lnTo>
                <a:lnTo>
                  <a:pt x="4341831" y="3003828"/>
                </a:lnTo>
                <a:lnTo>
                  <a:pt x="4324615" y="3049556"/>
                </a:lnTo>
                <a:lnTo>
                  <a:pt x="4306377" y="3094974"/>
                </a:lnTo>
                <a:lnTo>
                  <a:pt x="4287157" y="3139983"/>
                </a:lnTo>
                <a:lnTo>
                  <a:pt x="4266997" y="3184489"/>
                </a:lnTo>
                <a:lnTo>
                  <a:pt x="4245896" y="3228494"/>
                </a:lnTo>
                <a:lnTo>
                  <a:pt x="4223853" y="3271996"/>
                </a:lnTo>
                <a:lnTo>
                  <a:pt x="4200869" y="3314995"/>
                </a:lnTo>
                <a:lnTo>
                  <a:pt x="4176945" y="3357492"/>
                </a:lnTo>
                <a:lnTo>
                  <a:pt x="4152079" y="3399485"/>
                </a:lnTo>
                <a:lnTo>
                  <a:pt x="4126272" y="3440976"/>
                </a:lnTo>
                <a:lnTo>
                  <a:pt x="4099523" y="3481963"/>
                </a:lnTo>
                <a:lnTo>
                  <a:pt x="4071892" y="3522357"/>
                </a:lnTo>
                <a:lnTo>
                  <a:pt x="4043437" y="3562075"/>
                </a:lnTo>
                <a:lnTo>
                  <a:pt x="4014157" y="3601116"/>
                </a:lnTo>
                <a:lnTo>
                  <a:pt x="3984053" y="3639481"/>
                </a:lnTo>
                <a:lnTo>
                  <a:pt x="3953123" y="3677170"/>
                </a:lnTo>
                <a:lnTo>
                  <a:pt x="3921369" y="3714182"/>
                </a:lnTo>
                <a:lnTo>
                  <a:pt x="3888791" y="3750517"/>
                </a:lnTo>
                <a:lnTo>
                  <a:pt x="3855387" y="3786176"/>
                </a:lnTo>
                <a:lnTo>
                  <a:pt x="3821158" y="3821158"/>
                </a:lnTo>
                <a:lnTo>
                  <a:pt x="3786176" y="3855387"/>
                </a:lnTo>
                <a:lnTo>
                  <a:pt x="3750517" y="3888791"/>
                </a:lnTo>
                <a:lnTo>
                  <a:pt x="3714182" y="3921369"/>
                </a:lnTo>
                <a:lnTo>
                  <a:pt x="3677170" y="3953123"/>
                </a:lnTo>
                <a:lnTo>
                  <a:pt x="3639481" y="3984053"/>
                </a:lnTo>
                <a:lnTo>
                  <a:pt x="3601116" y="4014157"/>
                </a:lnTo>
                <a:lnTo>
                  <a:pt x="3562075" y="4043437"/>
                </a:lnTo>
                <a:lnTo>
                  <a:pt x="3522357" y="4071892"/>
                </a:lnTo>
                <a:lnTo>
                  <a:pt x="3481963" y="4099523"/>
                </a:lnTo>
                <a:lnTo>
                  <a:pt x="3440976" y="4126272"/>
                </a:lnTo>
                <a:lnTo>
                  <a:pt x="3399485" y="4152079"/>
                </a:lnTo>
                <a:lnTo>
                  <a:pt x="3357492" y="4176945"/>
                </a:lnTo>
                <a:lnTo>
                  <a:pt x="3314995" y="4200869"/>
                </a:lnTo>
                <a:lnTo>
                  <a:pt x="3271996" y="4223853"/>
                </a:lnTo>
                <a:lnTo>
                  <a:pt x="3228494" y="4245896"/>
                </a:lnTo>
                <a:lnTo>
                  <a:pt x="3184489" y="4266997"/>
                </a:lnTo>
                <a:lnTo>
                  <a:pt x="3139983" y="4287157"/>
                </a:lnTo>
                <a:lnTo>
                  <a:pt x="3094974" y="4306377"/>
                </a:lnTo>
                <a:lnTo>
                  <a:pt x="3049556" y="4324615"/>
                </a:lnTo>
                <a:lnTo>
                  <a:pt x="3003828" y="4341831"/>
                </a:lnTo>
                <a:lnTo>
                  <a:pt x="2957791" y="4358027"/>
                </a:lnTo>
                <a:lnTo>
                  <a:pt x="2911444" y="4373200"/>
                </a:lnTo>
                <a:lnTo>
                  <a:pt x="2864788" y="4387353"/>
                </a:lnTo>
                <a:lnTo>
                  <a:pt x="2817823" y="4400484"/>
                </a:lnTo>
                <a:lnTo>
                  <a:pt x="2770548" y="4412594"/>
                </a:lnTo>
                <a:lnTo>
                  <a:pt x="2722964" y="4423682"/>
                </a:lnTo>
                <a:lnTo>
                  <a:pt x="2675071" y="4433750"/>
                </a:lnTo>
                <a:lnTo>
                  <a:pt x="2626968" y="4442778"/>
                </a:lnTo>
                <a:lnTo>
                  <a:pt x="2578761" y="4450743"/>
                </a:lnTo>
                <a:lnTo>
                  <a:pt x="2530448" y="4457647"/>
                </a:lnTo>
                <a:lnTo>
                  <a:pt x="2482031" y="4463488"/>
                </a:lnTo>
                <a:lnTo>
                  <a:pt x="2433510" y="4468267"/>
                </a:lnTo>
                <a:lnTo>
                  <a:pt x="2384884" y="4471984"/>
                </a:lnTo>
                <a:lnTo>
                  <a:pt x="2336154" y="4474639"/>
                </a:lnTo>
                <a:lnTo>
                  <a:pt x="2287320" y="4476231"/>
                </a:lnTo>
                <a:lnTo>
                  <a:pt x="2238381" y="4476762"/>
                </a:lnTo>
                <a:close/>
              </a:path>
            </a:pathLst>
          </a:custGeom>
          <a:solidFill>
            <a:schemeClr val="accent4">
              <a:lumMod val="40000"/>
              <a:lumOff val="60000"/>
            </a:schemeClr>
          </a:solidFill>
        </p:spPr>
        <p:txBody>
          <a:bodyPr wrap="square" lIns="0" tIns="0" rIns="0" bIns="0" rtlCol="0"/>
          <a:lstStyle/>
          <a:p>
            <a:endParaRPr>
              <a:latin typeface="Georgia" panose="02040502050405020303" pitchFamily="18" charset="0"/>
            </a:endParaRPr>
          </a:p>
        </p:txBody>
      </p:sp>
      <p:sp>
        <p:nvSpPr>
          <p:cNvPr id="7" name="object 7"/>
          <p:cNvSpPr txBox="1"/>
          <p:nvPr/>
        </p:nvSpPr>
        <p:spPr>
          <a:xfrm>
            <a:off x="7731721" y="5607449"/>
            <a:ext cx="2933700" cy="1425575"/>
          </a:xfrm>
          <a:prstGeom prst="rect">
            <a:avLst/>
          </a:prstGeom>
          <a:solidFill>
            <a:schemeClr val="accent4">
              <a:lumMod val="40000"/>
              <a:lumOff val="60000"/>
            </a:schemeClr>
          </a:solidFill>
        </p:spPr>
        <p:txBody>
          <a:bodyPr vert="horz" wrap="square" lIns="0" tIns="12700" rIns="0" bIns="0" rtlCol="0">
            <a:spAutoFit/>
          </a:bodyPr>
          <a:lstStyle/>
          <a:p>
            <a:pPr marL="12700" marR="5080" indent="-1270" algn="ctr">
              <a:lnSpc>
                <a:spcPct val="115599"/>
              </a:lnSpc>
              <a:spcBef>
                <a:spcPts val="100"/>
              </a:spcBef>
            </a:pPr>
            <a:r>
              <a:rPr sz="2650" spc="90" dirty="0">
                <a:latin typeface="Georgia" panose="02040502050405020303" pitchFamily="18" charset="0"/>
                <a:cs typeface="Trebuchet MS"/>
              </a:rPr>
              <a:t>Set</a:t>
            </a:r>
            <a:r>
              <a:rPr sz="2650" spc="-160" dirty="0">
                <a:latin typeface="Georgia" panose="02040502050405020303" pitchFamily="18" charset="0"/>
                <a:cs typeface="Trebuchet MS"/>
              </a:rPr>
              <a:t> </a:t>
            </a:r>
            <a:r>
              <a:rPr sz="2650" dirty="0">
                <a:latin typeface="Georgia" panose="02040502050405020303" pitchFamily="18" charset="0"/>
                <a:cs typeface="Trebuchet MS"/>
              </a:rPr>
              <a:t>the</a:t>
            </a:r>
            <a:r>
              <a:rPr sz="2650" spc="-155" dirty="0">
                <a:latin typeface="Georgia" panose="02040502050405020303" pitchFamily="18" charset="0"/>
                <a:cs typeface="Trebuchet MS"/>
              </a:rPr>
              <a:t> </a:t>
            </a:r>
            <a:r>
              <a:rPr sz="2650" spc="10" dirty="0">
                <a:latin typeface="Georgia" panose="02040502050405020303" pitchFamily="18" charset="0"/>
                <a:cs typeface="Trebuchet MS"/>
              </a:rPr>
              <a:t>application </a:t>
            </a:r>
            <a:r>
              <a:rPr sz="2650" spc="-780" dirty="0">
                <a:latin typeface="Georgia" panose="02040502050405020303" pitchFamily="18" charset="0"/>
                <a:cs typeface="Trebuchet MS"/>
              </a:rPr>
              <a:t> </a:t>
            </a:r>
            <a:r>
              <a:rPr sz="2650" spc="145" dirty="0">
                <a:latin typeface="Georgia" panose="02040502050405020303" pitchFamily="18" charset="0"/>
                <a:cs typeface="Trebuchet MS"/>
              </a:rPr>
              <a:t>passcode</a:t>
            </a:r>
            <a:r>
              <a:rPr sz="2650" spc="-185" dirty="0">
                <a:latin typeface="Georgia" panose="02040502050405020303" pitchFamily="18" charset="0"/>
                <a:cs typeface="Trebuchet MS"/>
              </a:rPr>
              <a:t> </a:t>
            </a:r>
            <a:r>
              <a:rPr sz="2650" spc="30" dirty="0">
                <a:latin typeface="Georgia" panose="02040502050405020303" pitchFamily="18" charset="0"/>
                <a:cs typeface="Trebuchet MS"/>
              </a:rPr>
              <a:t>required </a:t>
            </a:r>
            <a:r>
              <a:rPr sz="2650" spc="-780" dirty="0">
                <a:latin typeface="Georgia" panose="02040502050405020303" pitchFamily="18" charset="0"/>
                <a:cs typeface="Trebuchet MS"/>
              </a:rPr>
              <a:t> </a:t>
            </a:r>
            <a:r>
              <a:rPr sz="2650" spc="-15" dirty="0">
                <a:latin typeface="Georgia" panose="02040502050405020303" pitchFamily="18" charset="0"/>
                <a:cs typeface="Trebuchet MS"/>
              </a:rPr>
              <a:t>to</a:t>
            </a:r>
            <a:r>
              <a:rPr sz="2650" spc="-135" dirty="0">
                <a:latin typeface="Georgia" panose="02040502050405020303" pitchFamily="18" charset="0"/>
                <a:cs typeface="Trebuchet MS"/>
              </a:rPr>
              <a:t> </a:t>
            </a:r>
            <a:r>
              <a:rPr sz="2650" dirty="0">
                <a:latin typeface="Georgia" panose="02040502050405020303" pitchFamily="18" charset="0"/>
                <a:cs typeface="Trebuchet MS"/>
              </a:rPr>
              <a:t>enter</a:t>
            </a:r>
            <a:r>
              <a:rPr sz="2650" spc="-135" dirty="0">
                <a:latin typeface="Georgia" panose="02040502050405020303" pitchFamily="18" charset="0"/>
                <a:cs typeface="Trebuchet MS"/>
              </a:rPr>
              <a:t> </a:t>
            </a:r>
            <a:r>
              <a:rPr sz="2650" dirty="0">
                <a:latin typeface="Georgia" panose="02040502050405020303" pitchFamily="18" charset="0"/>
                <a:cs typeface="Trebuchet MS"/>
              </a:rPr>
              <a:t>the</a:t>
            </a:r>
            <a:r>
              <a:rPr sz="2650" spc="-135" dirty="0">
                <a:latin typeface="Georgia" panose="02040502050405020303" pitchFamily="18" charset="0"/>
                <a:cs typeface="Trebuchet MS"/>
              </a:rPr>
              <a:t> </a:t>
            </a:r>
            <a:r>
              <a:rPr sz="2650" spc="114" dirty="0">
                <a:latin typeface="Georgia" panose="02040502050405020303" pitchFamily="18" charset="0"/>
                <a:cs typeface="Trebuchet MS"/>
              </a:rPr>
              <a:t>app</a:t>
            </a:r>
            <a:endParaRPr sz="2650">
              <a:latin typeface="Georgia" panose="02040502050405020303" pitchFamily="18" charset="0"/>
              <a:cs typeface="Trebuchet MS"/>
            </a:endParaRPr>
          </a:p>
        </p:txBody>
      </p:sp>
      <p:sp>
        <p:nvSpPr>
          <p:cNvPr id="8" name="object 8"/>
          <p:cNvSpPr/>
          <p:nvPr/>
        </p:nvSpPr>
        <p:spPr>
          <a:xfrm>
            <a:off x="12763486" y="4114793"/>
            <a:ext cx="4477385" cy="4477385"/>
          </a:xfrm>
          <a:custGeom>
            <a:avLst/>
            <a:gdLst/>
            <a:ahLst/>
            <a:cxnLst/>
            <a:rect l="l" t="t" r="r" b="b"/>
            <a:pathLst>
              <a:path w="4477384" h="4477384">
                <a:moveTo>
                  <a:pt x="2238381" y="4476762"/>
                </a:moveTo>
                <a:lnTo>
                  <a:pt x="2189442" y="4476231"/>
                </a:lnTo>
                <a:lnTo>
                  <a:pt x="2140608" y="4474639"/>
                </a:lnTo>
                <a:lnTo>
                  <a:pt x="2091878" y="4471984"/>
                </a:lnTo>
                <a:lnTo>
                  <a:pt x="2043252" y="4468267"/>
                </a:lnTo>
                <a:lnTo>
                  <a:pt x="1994730" y="4463488"/>
                </a:lnTo>
                <a:lnTo>
                  <a:pt x="1946314" y="4457647"/>
                </a:lnTo>
                <a:lnTo>
                  <a:pt x="1898001" y="4450743"/>
                </a:lnTo>
                <a:lnTo>
                  <a:pt x="1849794" y="4442778"/>
                </a:lnTo>
                <a:lnTo>
                  <a:pt x="1801691" y="4433750"/>
                </a:lnTo>
                <a:lnTo>
                  <a:pt x="1753798" y="4423682"/>
                </a:lnTo>
                <a:lnTo>
                  <a:pt x="1706214" y="4412594"/>
                </a:lnTo>
                <a:lnTo>
                  <a:pt x="1658939" y="4400484"/>
                </a:lnTo>
                <a:lnTo>
                  <a:pt x="1611973" y="4387353"/>
                </a:lnTo>
                <a:lnTo>
                  <a:pt x="1565317" y="4373200"/>
                </a:lnTo>
                <a:lnTo>
                  <a:pt x="1518971" y="4358027"/>
                </a:lnTo>
                <a:lnTo>
                  <a:pt x="1472934" y="4341831"/>
                </a:lnTo>
                <a:lnTo>
                  <a:pt x="1427206" y="4324615"/>
                </a:lnTo>
                <a:lnTo>
                  <a:pt x="1381788" y="4306377"/>
                </a:lnTo>
                <a:lnTo>
                  <a:pt x="1336777" y="4287157"/>
                </a:lnTo>
                <a:lnTo>
                  <a:pt x="1292269" y="4266997"/>
                </a:lnTo>
                <a:lnTo>
                  <a:pt x="1248264" y="4245896"/>
                </a:lnTo>
                <a:lnTo>
                  <a:pt x="1204762" y="4223853"/>
                </a:lnTo>
                <a:lnTo>
                  <a:pt x="1161764" y="4200869"/>
                </a:lnTo>
                <a:lnTo>
                  <a:pt x="1119268" y="4176945"/>
                </a:lnTo>
                <a:lnTo>
                  <a:pt x="1077276" y="4152079"/>
                </a:lnTo>
                <a:lnTo>
                  <a:pt x="1035786" y="4126272"/>
                </a:lnTo>
                <a:lnTo>
                  <a:pt x="994799" y="4099523"/>
                </a:lnTo>
                <a:lnTo>
                  <a:pt x="954405" y="4071892"/>
                </a:lnTo>
                <a:lnTo>
                  <a:pt x="914687" y="4043437"/>
                </a:lnTo>
                <a:lnTo>
                  <a:pt x="875645" y="4014157"/>
                </a:lnTo>
                <a:lnTo>
                  <a:pt x="837280" y="3984053"/>
                </a:lnTo>
                <a:lnTo>
                  <a:pt x="799592" y="3953123"/>
                </a:lnTo>
                <a:lnTo>
                  <a:pt x="762580" y="3921369"/>
                </a:lnTo>
                <a:lnTo>
                  <a:pt x="726245" y="3888791"/>
                </a:lnTo>
                <a:lnTo>
                  <a:pt x="690586" y="3855387"/>
                </a:lnTo>
                <a:lnTo>
                  <a:pt x="655603" y="3821158"/>
                </a:lnTo>
                <a:lnTo>
                  <a:pt x="621375" y="3786176"/>
                </a:lnTo>
                <a:lnTo>
                  <a:pt x="587970" y="3750517"/>
                </a:lnTo>
                <a:lnTo>
                  <a:pt x="555390" y="3714182"/>
                </a:lnTo>
                <a:lnTo>
                  <a:pt x="523635" y="3677170"/>
                </a:lnTo>
                <a:lnTo>
                  <a:pt x="492705" y="3639481"/>
                </a:lnTo>
                <a:lnTo>
                  <a:pt x="462601" y="3601116"/>
                </a:lnTo>
                <a:lnTo>
                  <a:pt x="433321" y="3562075"/>
                </a:lnTo>
                <a:lnTo>
                  <a:pt x="404867" y="3522357"/>
                </a:lnTo>
                <a:lnTo>
                  <a:pt x="377238" y="3481963"/>
                </a:lnTo>
                <a:lnTo>
                  <a:pt x="350490" y="3440976"/>
                </a:lnTo>
                <a:lnTo>
                  <a:pt x="324683" y="3399485"/>
                </a:lnTo>
                <a:lnTo>
                  <a:pt x="299817" y="3357492"/>
                </a:lnTo>
                <a:lnTo>
                  <a:pt x="275892" y="3314995"/>
                </a:lnTo>
                <a:lnTo>
                  <a:pt x="252909" y="3271996"/>
                </a:lnTo>
                <a:lnTo>
                  <a:pt x="230866" y="3228494"/>
                </a:lnTo>
                <a:lnTo>
                  <a:pt x="209765" y="3184489"/>
                </a:lnTo>
                <a:lnTo>
                  <a:pt x="189604" y="3139983"/>
                </a:lnTo>
                <a:lnTo>
                  <a:pt x="170385" y="3094974"/>
                </a:lnTo>
                <a:lnTo>
                  <a:pt x="152147" y="3049556"/>
                </a:lnTo>
                <a:lnTo>
                  <a:pt x="134930" y="3003828"/>
                </a:lnTo>
                <a:lnTo>
                  <a:pt x="118735" y="2957791"/>
                </a:lnTo>
                <a:lnTo>
                  <a:pt x="103561" y="2911444"/>
                </a:lnTo>
                <a:lnTo>
                  <a:pt x="89409" y="2864788"/>
                </a:lnTo>
                <a:lnTo>
                  <a:pt x="76278" y="2817823"/>
                </a:lnTo>
                <a:lnTo>
                  <a:pt x="64168" y="2770548"/>
                </a:lnTo>
                <a:lnTo>
                  <a:pt x="53079" y="2722964"/>
                </a:lnTo>
                <a:lnTo>
                  <a:pt x="43012" y="2675071"/>
                </a:lnTo>
                <a:lnTo>
                  <a:pt x="33984" y="2626968"/>
                </a:lnTo>
                <a:lnTo>
                  <a:pt x="26018" y="2578761"/>
                </a:lnTo>
                <a:lnTo>
                  <a:pt x="19115" y="2530448"/>
                </a:lnTo>
                <a:lnTo>
                  <a:pt x="13274" y="2482031"/>
                </a:lnTo>
                <a:lnTo>
                  <a:pt x="8495" y="2433510"/>
                </a:lnTo>
                <a:lnTo>
                  <a:pt x="4778" y="2384884"/>
                </a:lnTo>
                <a:lnTo>
                  <a:pt x="2123" y="2336154"/>
                </a:lnTo>
                <a:lnTo>
                  <a:pt x="530" y="2287320"/>
                </a:lnTo>
                <a:lnTo>
                  <a:pt x="0" y="2238381"/>
                </a:lnTo>
                <a:lnTo>
                  <a:pt x="530" y="2189442"/>
                </a:lnTo>
                <a:lnTo>
                  <a:pt x="2123" y="2140608"/>
                </a:lnTo>
                <a:lnTo>
                  <a:pt x="4778" y="2091878"/>
                </a:lnTo>
                <a:lnTo>
                  <a:pt x="8495" y="2043252"/>
                </a:lnTo>
                <a:lnTo>
                  <a:pt x="13274" y="1994730"/>
                </a:lnTo>
                <a:lnTo>
                  <a:pt x="19115" y="1946314"/>
                </a:lnTo>
                <a:lnTo>
                  <a:pt x="26018" y="1898001"/>
                </a:lnTo>
                <a:lnTo>
                  <a:pt x="33984" y="1849794"/>
                </a:lnTo>
                <a:lnTo>
                  <a:pt x="43012" y="1801691"/>
                </a:lnTo>
                <a:lnTo>
                  <a:pt x="53079" y="1753798"/>
                </a:lnTo>
                <a:lnTo>
                  <a:pt x="64168" y="1706214"/>
                </a:lnTo>
                <a:lnTo>
                  <a:pt x="76278" y="1658939"/>
                </a:lnTo>
                <a:lnTo>
                  <a:pt x="89409" y="1611973"/>
                </a:lnTo>
                <a:lnTo>
                  <a:pt x="103561" y="1565317"/>
                </a:lnTo>
                <a:lnTo>
                  <a:pt x="118735" y="1518971"/>
                </a:lnTo>
                <a:lnTo>
                  <a:pt x="134930" y="1472934"/>
                </a:lnTo>
                <a:lnTo>
                  <a:pt x="152147" y="1427206"/>
                </a:lnTo>
                <a:lnTo>
                  <a:pt x="170385" y="1381788"/>
                </a:lnTo>
                <a:lnTo>
                  <a:pt x="189604" y="1336777"/>
                </a:lnTo>
                <a:lnTo>
                  <a:pt x="209765" y="1292269"/>
                </a:lnTo>
                <a:lnTo>
                  <a:pt x="230866" y="1248264"/>
                </a:lnTo>
                <a:lnTo>
                  <a:pt x="252909" y="1204762"/>
                </a:lnTo>
                <a:lnTo>
                  <a:pt x="275892" y="1161764"/>
                </a:lnTo>
                <a:lnTo>
                  <a:pt x="299817" y="1119268"/>
                </a:lnTo>
                <a:lnTo>
                  <a:pt x="324683" y="1077276"/>
                </a:lnTo>
                <a:lnTo>
                  <a:pt x="350490" y="1035786"/>
                </a:lnTo>
                <a:lnTo>
                  <a:pt x="377238" y="994799"/>
                </a:lnTo>
                <a:lnTo>
                  <a:pt x="404867" y="954405"/>
                </a:lnTo>
                <a:lnTo>
                  <a:pt x="433321" y="914687"/>
                </a:lnTo>
                <a:lnTo>
                  <a:pt x="462601" y="875645"/>
                </a:lnTo>
                <a:lnTo>
                  <a:pt x="492705" y="837280"/>
                </a:lnTo>
                <a:lnTo>
                  <a:pt x="523635" y="799592"/>
                </a:lnTo>
                <a:lnTo>
                  <a:pt x="555390" y="762580"/>
                </a:lnTo>
                <a:lnTo>
                  <a:pt x="587970" y="726245"/>
                </a:lnTo>
                <a:lnTo>
                  <a:pt x="621375" y="690586"/>
                </a:lnTo>
                <a:lnTo>
                  <a:pt x="655603" y="655603"/>
                </a:lnTo>
                <a:lnTo>
                  <a:pt x="690586" y="621375"/>
                </a:lnTo>
                <a:lnTo>
                  <a:pt x="726245" y="587970"/>
                </a:lnTo>
                <a:lnTo>
                  <a:pt x="762580" y="555390"/>
                </a:lnTo>
                <a:lnTo>
                  <a:pt x="799592" y="523635"/>
                </a:lnTo>
                <a:lnTo>
                  <a:pt x="837280" y="492705"/>
                </a:lnTo>
                <a:lnTo>
                  <a:pt x="875645" y="462601"/>
                </a:lnTo>
                <a:lnTo>
                  <a:pt x="914687" y="433321"/>
                </a:lnTo>
                <a:lnTo>
                  <a:pt x="954405" y="404867"/>
                </a:lnTo>
                <a:lnTo>
                  <a:pt x="994799" y="377238"/>
                </a:lnTo>
                <a:lnTo>
                  <a:pt x="1035786" y="350490"/>
                </a:lnTo>
                <a:lnTo>
                  <a:pt x="1077276" y="324683"/>
                </a:lnTo>
                <a:lnTo>
                  <a:pt x="1119268" y="299817"/>
                </a:lnTo>
                <a:lnTo>
                  <a:pt x="1161764" y="275892"/>
                </a:lnTo>
                <a:lnTo>
                  <a:pt x="1204762" y="252909"/>
                </a:lnTo>
                <a:lnTo>
                  <a:pt x="1248264" y="230866"/>
                </a:lnTo>
                <a:lnTo>
                  <a:pt x="1292269" y="209765"/>
                </a:lnTo>
                <a:lnTo>
                  <a:pt x="1336777" y="189604"/>
                </a:lnTo>
                <a:lnTo>
                  <a:pt x="1381788" y="170385"/>
                </a:lnTo>
                <a:lnTo>
                  <a:pt x="1427206" y="152147"/>
                </a:lnTo>
                <a:lnTo>
                  <a:pt x="1472934" y="134930"/>
                </a:lnTo>
                <a:lnTo>
                  <a:pt x="1518971" y="118735"/>
                </a:lnTo>
                <a:lnTo>
                  <a:pt x="1565317" y="103561"/>
                </a:lnTo>
                <a:lnTo>
                  <a:pt x="1611973" y="89409"/>
                </a:lnTo>
                <a:lnTo>
                  <a:pt x="1658939" y="76278"/>
                </a:lnTo>
                <a:lnTo>
                  <a:pt x="1706214" y="64168"/>
                </a:lnTo>
                <a:lnTo>
                  <a:pt x="1753798" y="53079"/>
                </a:lnTo>
                <a:lnTo>
                  <a:pt x="1801691" y="43012"/>
                </a:lnTo>
                <a:lnTo>
                  <a:pt x="1849794" y="33984"/>
                </a:lnTo>
                <a:lnTo>
                  <a:pt x="1898001" y="26018"/>
                </a:lnTo>
                <a:lnTo>
                  <a:pt x="1946314" y="19115"/>
                </a:lnTo>
                <a:lnTo>
                  <a:pt x="1994730" y="13274"/>
                </a:lnTo>
                <a:lnTo>
                  <a:pt x="2043252" y="8495"/>
                </a:lnTo>
                <a:lnTo>
                  <a:pt x="2091878" y="4778"/>
                </a:lnTo>
                <a:lnTo>
                  <a:pt x="2140608" y="2123"/>
                </a:lnTo>
                <a:lnTo>
                  <a:pt x="2189442" y="530"/>
                </a:lnTo>
                <a:lnTo>
                  <a:pt x="2238381" y="0"/>
                </a:lnTo>
                <a:lnTo>
                  <a:pt x="2287320" y="530"/>
                </a:lnTo>
                <a:lnTo>
                  <a:pt x="2336154" y="2123"/>
                </a:lnTo>
                <a:lnTo>
                  <a:pt x="2384884" y="4778"/>
                </a:lnTo>
                <a:lnTo>
                  <a:pt x="2433510" y="8495"/>
                </a:lnTo>
                <a:lnTo>
                  <a:pt x="2482031" y="13274"/>
                </a:lnTo>
                <a:lnTo>
                  <a:pt x="2530448" y="19115"/>
                </a:lnTo>
                <a:lnTo>
                  <a:pt x="2578761" y="26018"/>
                </a:lnTo>
                <a:lnTo>
                  <a:pt x="2626968" y="33984"/>
                </a:lnTo>
                <a:lnTo>
                  <a:pt x="2675071" y="43012"/>
                </a:lnTo>
                <a:lnTo>
                  <a:pt x="2722964" y="53079"/>
                </a:lnTo>
                <a:lnTo>
                  <a:pt x="2770548" y="64168"/>
                </a:lnTo>
                <a:lnTo>
                  <a:pt x="2817823" y="76278"/>
                </a:lnTo>
                <a:lnTo>
                  <a:pt x="2864788" y="89409"/>
                </a:lnTo>
                <a:lnTo>
                  <a:pt x="2911444" y="103561"/>
                </a:lnTo>
                <a:lnTo>
                  <a:pt x="2957791" y="118735"/>
                </a:lnTo>
                <a:lnTo>
                  <a:pt x="3003828" y="134930"/>
                </a:lnTo>
                <a:lnTo>
                  <a:pt x="3049556" y="152147"/>
                </a:lnTo>
                <a:lnTo>
                  <a:pt x="3094974" y="170385"/>
                </a:lnTo>
                <a:lnTo>
                  <a:pt x="3139983" y="189604"/>
                </a:lnTo>
                <a:lnTo>
                  <a:pt x="3184489" y="209765"/>
                </a:lnTo>
                <a:lnTo>
                  <a:pt x="3228494" y="230866"/>
                </a:lnTo>
                <a:lnTo>
                  <a:pt x="3271996" y="252909"/>
                </a:lnTo>
                <a:lnTo>
                  <a:pt x="3314995" y="275892"/>
                </a:lnTo>
                <a:lnTo>
                  <a:pt x="3357492" y="299817"/>
                </a:lnTo>
                <a:lnTo>
                  <a:pt x="3399485" y="324683"/>
                </a:lnTo>
                <a:lnTo>
                  <a:pt x="3440976" y="350490"/>
                </a:lnTo>
                <a:lnTo>
                  <a:pt x="3481963" y="377238"/>
                </a:lnTo>
                <a:lnTo>
                  <a:pt x="3522357" y="404867"/>
                </a:lnTo>
                <a:lnTo>
                  <a:pt x="3562075" y="433321"/>
                </a:lnTo>
                <a:lnTo>
                  <a:pt x="3601116" y="462601"/>
                </a:lnTo>
                <a:lnTo>
                  <a:pt x="3639481" y="492705"/>
                </a:lnTo>
                <a:lnTo>
                  <a:pt x="3677170" y="523635"/>
                </a:lnTo>
                <a:lnTo>
                  <a:pt x="3714182" y="555390"/>
                </a:lnTo>
                <a:lnTo>
                  <a:pt x="3750517" y="587970"/>
                </a:lnTo>
                <a:lnTo>
                  <a:pt x="3786176" y="621375"/>
                </a:lnTo>
                <a:lnTo>
                  <a:pt x="3821158" y="655603"/>
                </a:lnTo>
                <a:lnTo>
                  <a:pt x="3855387" y="690586"/>
                </a:lnTo>
                <a:lnTo>
                  <a:pt x="3888791" y="726245"/>
                </a:lnTo>
                <a:lnTo>
                  <a:pt x="3921369" y="762580"/>
                </a:lnTo>
                <a:lnTo>
                  <a:pt x="3953123" y="799592"/>
                </a:lnTo>
                <a:lnTo>
                  <a:pt x="3984053" y="837280"/>
                </a:lnTo>
                <a:lnTo>
                  <a:pt x="4014157" y="875645"/>
                </a:lnTo>
                <a:lnTo>
                  <a:pt x="4043437" y="914687"/>
                </a:lnTo>
                <a:lnTo>
                  <a:pt x="4071892" y="954405"/>
                </a:lnTo>
                <a:lnTo>
                  <a:pt x="4099523" y="994799"/>
                </a:lnTo>
                <a:lnTo>
                  <a:pt x="4126272" y="1035786"/>
                </a:lnTo>
                <a:lnTo>
                  <a:pt x="4152079" y="1077276"/>
                </a:lnTo>
                <a:lnTo>
                  <a:pt x="4176945" y="1119268"/>
                </a:lnTo>
                <a:lnTo>
                  <a:pt x="4200869" y="1161764"/>
                </a:lnTo>
                <a:lnTo>
                  <a:pt x="4223853" y="1204762"/>
                </a:lnTo>
                <a:lnTo>
                  <a:pt x="4245896" y="1248264"/>
                </a:lnTo>
                <a:lnTo>
                  <a:pt x="4266997" y="1292269"/>
                </a:lnTo>
                <a:lnTo>
                  <a:pt x="4287157" y="1336777"/>
                </a:lnTo>
                <a:lnTo>
                  <a:pt x="4306377" y="1381788"/>
                </a:lnTo>
                <a:lnTo>
                  <a:pt x="4324615" y="1427206"/>
                </a:lnTo>
                <a:lnTo>
                  <a:pt x="4341831" y="1472934"/>
                </a:lnTo>
                <a:lnTo>
                  <a:pt x="4358027" y="1518971"/>
                </a:lnTo>
                <a:lnTo>
                  <a:pt x="4373200" y="1565317"/>
                </a:lnTo>
                <a:lnTo>
                  <a:pt x="4387353" y="1611973"/>
                </a:lnTo>
                <a:lnTo>
                  <a:pt x="4400484" y="1658939"/>
                </a:lnTo>
                <a:lnTo>
                  <a:pt x="4412594" y="1706214"/>
                </a:lnTo>
                <a:lnTo>
                  <a:pt x="4423682" y="1753798"/>
                </a:lnTo>
                <a:lnTo>
                  <a:pt x="4433750" y="1801691"/>
                </a:lnTo>
                <a:lnTo>
                  <a:pt x="4442778" y="1849794"/>
                </a:lnTo>
                <a:lnTo>
                  <a:pt x="4450743" y="1898001"/>
                </a:lnTo>
                <a:lnTo>
                  <a:pt x="4457647" y="1946314"/>
                </a:lnTo>
                <a:lnTo>
                  <a:pt x="4463488" y="1994730"/>
                </a:lnTo>
                <a:lnTo>
                  <a:pt x="4468267" y="2043252"/>
                </a:lnTo>
                <a:lnTo>
                  <a:pt x="4471984" y="2091878"/>
                </a:lnTo>
                <a:lnTo>
                  <a:pt x="4474639" y="2140608"/>
                </a:lnTo>
                <a:lnTo>
                  <a:pt x="4476231" y="2189442"/>
                </a:lnTo>
                <a:lnTo>
                  <a:pt x="4476762" y="2238381"/>
                </a:lnTo>
                <a:lnTo>
                  <a:pt x="4476231" y="2287320"/>
                </a:lnTo>
                <a:lnTo>
                  <a:pt x="4474639" y="2336154"/>
                </a:lnTo>
                <a:lnTo>
                  <a:pt x="4471984" y="2384884"/>
                </a:lnTo>
                <a:lnTo>
                  <a:pt x="4468267" y="2433510"/>
                </a:lnTo>
                <a:lnTo>
                  <a:pt x="4463488" y="2482031"/>
                </a:lnTo>
                <a:lnTo>
                  <a:pt x="4457647" y="2530448"/>
                </a:lnTo>
                <a:lnTo>
                  <a:pt x="4450743" y="2578761"/>
                </a:lnTo>
                <a:lnTo>
                  <a:pt x="4442778" y="2626968"/>
                </a:lnTo>
                <a:lnTo>
                  <a:pt x="4433750" y="2675071"/>
                </a:lnTo>
                <a:lnTo>
                  <a:pt x="4423682" y="2722964"/>
                </a:lnTo>
                <a:lnTo>
                  <a:pt x="4412594" y="2770548"/>
                </a:lnTo>
                <a:lnTo>
                  <a:pt x="4400484" y="2817823"/>
                </a:lnTo>
                <a:lnTo>
                  <a:pt x="4387353" y="2864788"/>
                </a:lnTo>
                <a:lnTo>
                  <a:pt x="4373200" y="2911444"/>
                </a:lnTo>
                <a:lnTo>
                  <a:pt x="4358027" y="2957791"/>
                </a:lnTo>
                <a:lnTo>
                  <a:pt x="4341831" y="3003828"/>
                </a:lnTo>
                <a:lnTo>
                  <a:pt x="4324615" y="3049556"/>
                </a:lnTo>
                <a:lnTo>
                  <a:pt x="4306377" y="3094974"/>
                </a:lnTo>
                <a:lnTo>
                  <a:pt x="4287157" y="3139983"/>
                </a:lnTo>
                <a:lnTo>
                  <a:pt x="4266997" y="3184489"/>
                </a:lnTo>
                <a:lnTo>
                  <a:pt x="4245896" y="3228494"/>
                </a:lnTo>
                <a:lnTo>
                  <a:pt x="4223853" y="3271996"/>
                </a:lnTo>
                <a:lnTo>
                  <a:pt x="4200869" y="3314995"/>
                </a:lnTo>
                <a:lnTo>
                  <a:pt x="4176945" y="3357492"/>
                </a:lnTo>
                <a:lnTo>
                  <a:pt x="4152079" y="3399485"/>
                </a:lnTo>
                <a:lnTo>
                  <a:pt x="4126272" y="3440976"/>
                </a:lnTo>
                <a:lnTo>
                  <a:pt x="4099523" y="3481963"/>
                </a:lnTo>
                <a:lnTo>
                  <a:pt x="4071892" y="3522357"/>
                </a:lnTo>
                <a:lnTo>
                  <a:pt x="4043437" y="3562075"/>
                </a:lnTo>
                <a:lnTo>
                  <a:pt x="4014157" y="3601116"/>
                </a:lnTo>
                <a:lnTo>
                  <a:pt x="3984053" y="3639481"/>
                </a:lnTo>
                <a:lnTo>
                  <a:pt x="3953123" y="3677170"/>
                </a:lnTo>
                <a:lnTo>
                  <a:pt x="3921369" y="3714182"/>
                </a:lnTo>
                <a:lnTo>
                  <a:pt x="3888791" y="3750517"/>
                </a:lnTo>
                <a:lnTo>
                  <a:pt x="3855387" y="3786176"/>
                </a:lnTo>
                <a:lnTo>
                  <a:pt x="3821158" y="3821158"/>
                </a:lnTo>
                <a:lnTo>
                  <a:pt x="3786176" y="3855387"/>
                </a:lnTo>
                <a:lnTo>
                  <a:pt x="3750517" y="3888791"/>
                </a:lnTo>
                <a:lnTo>
                  <a:pt x="3714182" y="3921369"/>
                </a:lnTo>
                <a:lnTo>
                  <a:pt x="3677170" y="3953123"/>
                </a:lnTo>
                <a:lnTo>
                  <a:pt x="3639481" y="3984053"/>
                </a:lnTo>
                <a:lnTo>
                  <a:pt x="3601116" y="4014157"/>
                </a:lnTo>
                <a:lnTo>
                  <a:pt x="3562075" y="4043437"/>
                </a:lnTo>
                <a:lnTo>
                  <a:pt x="3522357" y="4071892"/>
                </a:lnTo>
                <a:lnTo>
                  <a:pt x="3481963" y="4099523"/>
                </a:lnTo>
                <a:lnTo>
                  <a:pt x="3440976" y="4126272"/>
                </a:lnTo>
                <a:lnTo>
                  <a:pt x="3399485" y="4152079"/>
                </a:lnTo>
                <a:lnTo>
                  <a:pt x="3357492" y="4176945"/>
                </a:lnTo>
                <a:lnTo>
                  <a:pt x="3314995" y="4200869"/>
                </a:lnTo>
                <a:lnTo>
                  <a:pt x="3271996" y="4223853"/>
                </a:lnTo>
                <a:lnTo>
                  <a:pt x="3228494" y="4245896"/>
                </a:lnTo>
                <a:lnTo>
                  <a:pt x="3184489" y="4266997"/>
                </a:lnTo>
                <a:lnTo>
                  <a:pt x="3139983" y="4287157"/>
                </a:lnTo>
                <a:lnTo>
                  <a:pt x="3094974" y="4306377"/>
                </a:lnTo>
                <a:lnTo>
                  <a:pt x="3049556" y="4324615"/>
                </a:lnTo>
                <a:lnTo>
                  <a:pt x="3003828" y="4341831"/>
                </a:lnTo>
                <a:lnTo>
                  <a:pt x="2957791" y="4358027"/>
                </a:lnTo>
                <a:lnTo>
                  <a:pt x="2911444" y="4373200"/>
                </a:lnTo>
                <a:lnTo>
                  <a:pt x="2864788" y="4387353"/>
                </a:lnTo>
                <a:lnTo>
                  <a:pt x="2817823" y="4400484"/>
                </a:lnTo>
                <a:lnTo>
                  <a:pt x="2770548" y="4412594"/>
                </a:lnTo>
                <a:lnTo>
                  <a:pt x="2722964" y="4423682"/>
                </a:lnTo>
                <a:lnTo>
                  <a:pt x="2675071" y="4433750"/>
                </a:lnTo>
                <a:lnTo>
                  <a:pt x="2626968" y="4442778"/>
                </a:lnTo>
                <a:lnTo>
                  <a:pt x="2578761" y="4450743"/>
                </a:lnTo>
                <a:lnTo>
                  <a:pt x="2530448" y="4457647"/>
                </a:lnTo>
                <a:lnTo>
                  <a:pt x="2482031" y="4463488"/>
                </a:lnTo>
                <a:lnTo>
                  <a:pt x="2433510" y="4468267"/>
                </a:lnTo>
                <a:lnTo>
                  <a:pt x="2384884" y="4471984"/>
                </a:lnTo>
                <a:lnTo>
                  <a:pt x="2336154" y="4474639"/>
                </a:lnTo>
                <a:lnTo>
                  <a:pt x="2287320" y="4476231"/>
                </a:lnTo>
                <a:lnTo>
                  <a:pt x="2238381" y="4476762"/>
                </a:lnTo>
                <a:close/>
              </a:path>
            </a:pathLst>
          </a:custGeom>
          <a:solidFill>
            <a:schemeClr val="accent4">
              <a:lumMod val="40000"/>
              <a:lumOff val="60000"/>
            </a:schemeClr>
          </a:solidFill>
        </p:spPr>
        <p:txBody>
          <a:bodyPr wrap="square" lIns="0" tIns="0" rIns="0" bIns="0" rtlCol="0"/>
          <a:lstStyle/>
          <a:p>
            <a:endParaRPr>
              <a:latin typeface="Georgia" panose="02040502050405020303" pitchFamily="18" charset="0"/>
            </a:endParaRPr>
          </a:p>
        </p:txBody>
      </p:sp>
      <p:sp>
        <p:nvSpPr>
          <p:cNvPr id="9" name="object 9"/>
          <p:cNvSpPr txBox="1"/>
          <p:nvPr/>
        </p:nvSpPr>
        <p:spPr>
          <a:xfrm>
            <a:off x="13669517" y="5845574"/>
            <a:ext cx="2639695" cy="919419"/>
          </a:xfrm>
          <a:prstGeom prst="rect">
            <a:avLst/>
          </a:prstGeom>
          <a:solidFill>
            <a:schemeClr val="accent4">
              <a:lumMod val="40000"/>
              <a:lumOff val="60000"/>
            </a:schemeClr>
          </a:solidFill>
        </p:spPr>
        <p:txBody>
          <a:bodyPr vert="horz" wrap="square" lIns="0" tIns="12700" rIns="0" bIns="0" rtlCol="0">
            <a:spAutoFit/>
          </a:bodyPr>
          <a:lstStyle/>
          <a:p>
            <a:pPr marL="394970" marR="5080" indent="-382905">
              <a:lnSpc>
                <a:spcPct val="115599"/>
              </a:lnSpc>
              <a:spcBef>
                <a:spcPts val="100"/>
              </a:spcBef>
            </a:pPr>
            <a:r>
              <a:rPr sz="2650" spc="70" dirty="0">
                <a:latin typeface="Georgia" panose="02040502050405020303" pitchFamily="18" charset="0"/>
                <a:cs typeface="Trebuchet MS"/>
              </a:rPr>
              <a:t>Select</a:t>
            </a:r>
            <a:r>
              <a:rPr sz="2650" spc="-165" dirty="0">
                <a:latin typeface="Georgia" panose="02040502050405020303" pitchFamily="18" charset="0"/>
                <a:cs typeface="Trebuchet MS"/>
              </a:rPr>
              <a:t> </a:t>
            </a:r>
            <a:r>
              <a:rPr sz="2650" spc="70" dirty="0">
                <a:latin typeface="Georgia" panose="02040502050405020303" pitchFamily="18" charset="0"/>
                <a:cs typeface="Trebuchet MS"/>
              </a:rPr>
              <a:t>your</a:t>
            </a:r>
            <a:r>
              <a:rPr sz="2650" spc="-160" dirty="0">
                <a:latin typeface="Georgia" panose="02040502050405020303" pitchFamily="18" charset="0"/>
                <a:cs typeface="Trebuchet MS"/>
              </a:rPr>
              <a:t> </a:t>
            </a:r>
            <a:r>
              <a:rPr sz="2650" spc="85" dirty="0">
                <a:latin typeface="Georgia" panose="02040502050405020303" pitchFamily="18" charset="0"/>
                <a:cs typeface="Trebuchet MS"/>
              </a:rPr>
              <a:t>bank </a:t>
            </a:r>
            <a:r>
              <a:rPr sz="2650" spc="-785" dirty="0">
                <a:latin typeface="Georgia" panose="02040502050405020303" pitchFamily="18" charset="0"/>
                <a:cs typeface="Trebuchet MS"/>
              </a:rPr>
              <a:t> </a:t>
            </a:r>
            <a:r>
              <a:rPr sz="2650" spc="45" dirty="0">
                <a:latin typeface="Georgia" panose="02040502050405020303" pitchFamily="18" charset="0"/>
                <a:cs typeface="Trebuchet MS"/>
              </a:rPr>
              <a:t>from</a:t>
            </a:r>
            <a:r>
              <a:rPr sz="2650" spc="-140" dirty="0">
                <a:latin typeface="Georgia" panose="02040502050405020303" pitchFamily="18" charset="0"/>
                <a:cs typeface="Trebuchet MS"/>
              </a:rPr>
              <a:t> </a:t>
            </a:r>
            <a:r>
              <a:rPr sz="2650" dirty="0">
                <a:latin typeface="Georgia" panose="02040502050405020303" pitchFamily="18" charset="0"/>
                <a:cs typeface="Trebuchet MS"/>
              </a:rPr>
              <a:t>the</a:t>
            </a:r>
            <a:r>
              <a:rPr sz="2650" spc="-135" dirty="0">
                <a:latin typeface="Georgia" panose="02040502050405020303" pitchFamily="18" charset="0"/>
                <a:cs typeface="Trebuchet MS"/>
              </a:rPr>
              <a:t> </a:t>
            </a:r>
            <a:r>
              <a:rPr sz="2650" spc="-60" dirty="0">
                <a:latin typeface="Georgia" panose="02040502050405020303" pitchFamily="18" charset="0"/>
                <a:cs typeface="Trebuchet MS"/>
              </a:rPr>
              <a:t>list</a:t>
            </a:r>
            <a:endParaRPr sz="2650">
              <a:latin typeface="Georgia" panose="02040502050405020303" pitchFamily="18" charset="0"/>
              <a:cs typeface="Trebuchet MS"/>
            </a:endParaRPr>
          </a:p>
        </p:txBody>
      </p:sp>
      <p:sp>
        <p:nvSpPr>
          <p:cNvPr id="10" name="object 10"/>
          <p:cNvSpPr/>
          <p:nvPr/>
        </p:nvSpPr>
        <p:spPr>
          <a:xfrm>
            <a:off x="5726937" y="6050698"/>
            <a:ext cx="976630" cy="619125"/>
          </a:xfrm>
          <a:custGeom>
            <a:avLst/>
            <a:gdLst/>
            <a:ahLst/>
            <a:cxnLst/>
            <a:rect l="l" t="t" r="r" b="b"/>
            <a:pathLst>
              <a:path w="976629" h="619125">
                <a:moveTo>
                  <a:pt x="976261" y="309562"/>
                </a:moveTo>
                <a:lnTo>
                  <a:pt x="636028" y="0"/>
                </a:lnTo>
                <a:lnTo>
                  <a:pt x="437553" y="0"/>
                </a:lnTo>
                <a:lnTo>
                  <a:pt x="654062" y="196989"/>
                </a:lnTo>
                <a:lnTo>
                  <a:pt x="380453" y="196989"/>
                </a:lnTo>
                <a:lnTo>
                  <a:pt x="378155" y="196989"/>
                </a:lnTo>
                <a:lnTo>
                  <a:pt x="85877" y="196989"/>
                </a:lnTo>
                <a:lnTo>
                  <a:pt x="83566" y="196989"/>
                </a:lnTo>
                <a:lnTo>
                  <a:pt x="0" y="196989"/>
                </a:lnTo>
                <a:lnTo>
                  <a:pt x="0" y="422135"/>
                </a:lnTo>
                <a:lnTo>
                  <a:pt x="654062" y="422135"/>
                </a:lnTo>
                <a:lnTo>
                  <a:pt x="437553" y="619125"/>
                </a:lnTo>
                <a:lnTo>
                  <a:pt x="636028" y="619125"/>
                </a:lnTo>
                <a:lnTo>
                  <a:pt x="976261" y="309562"/>
                </a:lnTo>
                <a:close/>
              </a:path>
            </a:pathLst>
          </a:custGeom>
          <a:solidFill>
            <a:schemeClr val="accent4">
              <a:lumMod val="40000"/>
              <a:lumOff val="60000"/>
            </a:schemeClr>
          </a:solidFill>
        </p:spPr>
        <p:txBody>
          <a:bodyPr wrap="square" lIns="0" tIns="0" rIns="0" bIns="0" rtlCol="0"/>
          <a:lstStyle/>
          <a:p>
            <a:endParaRPr>
              <a:latin typeface="Georgia" panose="02040502050405020303" pitchFamily="18" charset="0"/>
            </a:endParaRPr>
          </a:p>
        </p:txBody>
      </p:sp>
      <p:sp>
        <p:nvSpPr>
          <p:cNvPr id="11" name="object 11"/>
          <p:cNvSpPr/>
          <p:nvPr/>
        </p:nvSpPr>
        <p:spPr>
          <a:xfrm>
            <a:off x="11632438" y="6060223"/>
            <a:ext cx="976630" cy="619125"/>
          </a:xfrm>
          <a:custGeom>
            <a:avLst/>
            <a:gdLst/>
            <a:ahLst/>
            <a:cxnLst/>
            <a:rect l="l" t="t" r="r" b="b"/>
            <a:pathLst>
              <a:path w="976629" h="619125">
                <a:moveTo>
                  <a:pt x="976261" y="309562"/>
                </a:moveTo>
                <a:lnTo>
                  <a:pt x="636028" y="0"/>
                </a:lnTo>
                <a:lnTo>
                  <a:pt x="437553" y="0"/>
                </a:lnTo>
                <a:lnTo>
                  <a:pt x="654062" y="196989"/>
                </a:lnTo>
                <a:lnTo>
                  <a:pt x="380453" y="196989"/>
                </a:lnTo>
                <a:lnTo>
                  <a:pt x="378155" y="196989"/>
                </a:lnTo>
                <a:lnTo>
                  <a:pt x="85877" y="196989"/>
                </a:lnTo>
                <a:lnTo>
                  <a:pt x="83566" y="196989"/>
                </a:lnTo>
                <a:lnTo>
                  <a:pt x="0" y="196989"/>
                </a:lnTo>
                <a:lnTo>
                  <a:pt x="0" y="422135"/>
                </a:lnTo>
                <a:lnTo>
                  <a:pt x="654062" y="422135"/>
                </a:lnTo>
                <a:lnTo>
                  <a:pt x="437553" y="619125"/>
                </a:lnTo>
                <a:lnTo>
                  <a:pt x="636028" y="619125"/>
                </a:lnTo>
                <a:lnTo>
                  <a:pt x="976261" y="309562"/>
                </a:lnTo>
                <a:close/>
              </a:path>
            </a:pathLst>
          </a:custGeom>
          <a:solidFill>
            <a:schemeClr val="accent4">
              <a:lumMod val="40000"/>
              <a:lumOff val="60000"/>
            </a:schemeClr>
          </a:solidFill>
        </p:spPr>
        <p:txBody>
          <a:bodyPr wrap="square" lIns="0" tIns="0" rIns="0" bIns="0" rtlCol="0"/>
          <a:lstStyle/>
          <a:p>
            <a:endParaRPr>
              <a:latin typeface="Georgia" panose="02040502050405020303" pitchFamily="18" charset="0"/>
            </a:endParaRPr>
          </a:p>
        </p:txBody>
      </p:sp>
      <p:sp>
        <p:nvSpPr>
          <p:cNvPr id="13" name="Slide Number Placeholder 12"/>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62</a:t>
            </a:fld>
            <a:endParaRPr lang="en-IN"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17700" y="342900"/>
            <a:ext cx="7081843" cy="1950534"/>
          </a:xfrm>
          <a:prstGeom prst="rect">
            <a:avLst/>
          </a:prstGeom>
        </p:spPr>
        <p:txBody>
          <a:bodyPr vert="horz" wrap="square" lIns="0" tIns="11430" rIns="0" bIns="0" rtlCol="0">
            <a:spAutoFit/>
          </a:bodyPr>
          <a:lstStyle/>
          <a:p>
            <a:pPr marL="12700">
              <a:lnSpc>
                <a:spcPct val="100000"/>
              </a:lnSpc>
              <a:spcBef>
                <a:spcPts val="90"/>
              </a:spcBef>
            </a:pPr>
            <a:r>
              <a:rPr sz="8800" b="1" spc="2455" dirty="0">
                <a:solidFill>
                  <a:srgbClr val="D9D9D9"/>
                </a:solidFill>
                <a:latin typeface="Georgia" panose="02040502050405020303" pitchFamily="18" charset="0"/>
              </a:rPr>
              <a:t>HOW</a:t>
            </a:r>
            <a:r>
              <a:rPr sz="12600" b="1" spc="-515" dirty="0">
                <a:solidFill>
                  <a:srgbClr val="D9D9D9"/>
                </a:solidFill>
                <a:latin typeface="Trebuchet MS"/>
                <a:cs typeface="Trebuchet MS"/>
              </a:rPr>
              <a:t> </a:t>
            </a:r>
            <a:r>
              <a:rPr sz="8800" b="1" spc="2455" dirty="0">
                <a:solidFill>
                  <a:srgbClr val="D9D9D9"/>
                </a:solidFill>
                <a:latin typeface="Georgia" panose="02040502050405020303" pitchFamily="18" charset="0"/>
              </a:rPr>
              <a:t>TO</a:t>
            </a:r>
          </a:p>
        </p:txBody>
      </p:sp>
      <p:sp>
        <p:nvSpPr>
          <p:cNvPr id="3" name="object 3"/>
          <p:cNvSpPr txBox="1"/>
          <p:nvPr/>
        </p:nvSpPr>
        <p:spPr>
          <a:xfrm>
            <a:off x="5726937" y="2835655"/>
            <a:ext cx="6051811" cy="693780"/>
          </a:xfrm>
          <a:prstGeom prst="rect">
            <a:avLst/>
          </a:prstGeom>
        </p:spPr>
        <p:txBody>
          <a:bodyPr vert="horz" wrap="square" lIns="0" tIns="16510" rIns="0" bIns="0" rtlCol="0">
            <a:spAutoFit/>
          </a:bodyPr>
          <a:lstStyle/>
          <a:p>
            <a:pPr marL="12700">
              <a:lnSpc>
                <a:spcPct val="100000"/>
              </a:lnSpc>
              <a:spcBef>
                <a:spcPts val="130"/>
              </a:spcBef>
            </a:pPr>
            <a:r>
              <a:rPr sz="4400" b="1" spc="280" dirty="0">
                <a:solidFill>
                  <a:srgbClr val="212121"/>
                </a:solidFill>
                <a:latin typeface="Georgia" panose="02040502050405020303" pitchFamily="18" charset="0"/>
                <a:cs typeface="Trebuchet MS"/>
              </a:rPr>
              <a:t>U</a:t>
            </a:r>
            <a:r>
              <a:rPr sz="4400" b="1" spc="450" dirty="0">
                <a:solidFill>
                  <a:srgbClr val="212121"/>
                </a:solidFill>
                <a:latin typeface="Georgia" panose="02040502050405020303" pitchFamily="18" charset="0"/>
                <a:cs typeface="Trebuchet MS"/>
              </a:rPr>
              <a:t>S</a:t>
            </a:r>
            <a:r>
              <a:rPr sz="4400" b="1" spc="200" dirty="0">
                <a:solidFill>
                  <a:srgbClr val="212121"/>
                </a:solidFill>
                <a:latin typeface="Georgia" panose="02040502050405020303" pitchFamily="18" charset="0"/>
                <a:cs typeface="Trebuchet MS"/>
              </a:rPr>
              <a:t>E</a:t>
            </a:r>
            <a:r>
              <a:rPr sz="4400" b="1" spc="-535" dirty="0">
                <a:solidFill>
                  <a:srgbClr val="212121"/>
                </a:solidFill>
                <a:latin typeface="Georgia" panose="02040502050405020303" pitchFamily="18" charset="0"/>
                <a:cs typeface="Trebuchet MS"/>
              </a:rPr>
              <a:t> </a:t>
            </a:r>
            <a:r>
              <a:rPr sz="4400" b="1" spc="355" dirty="0">
                <a:solidFill>
                  <a:srgbClr val="212121"/>
                </a:solidFill>
                <a:latin typeface="Georgia" panose="02040502050405020303" pitchFamily="18" charset="0"/>
                <a:cs typeface="Trebuchet MS"/>
              </a:rPr>
              <a:t>B</a:t>
            </a:r>
            <a:r>
              <a:rPr sz="4400" b="1" spc="235" dirty="0">
                <a:solidFill>
                  <a:srgbClr val="212121"/>
                </a:solidFill>
                <a:latin typeface="Georgia" panose="02040502050405020303" pitchFamily="18" charset="0"/>
                <a:cs typeface="Trebuchet MS"/>
              </a:rPr>
              <a:t>H</a:t>
            </a:r>
            <a:r>
              <a:rPr sz="4400" b="1" spc="-65" dirty="0">
                <a:solidFill>
                  <a:srgbClr val="212121"/>
                </a:solidFill>
                <a:latin typeface="Georgia" panose="02040502050405020303" pitchFamily="18" charset="0"/>
                <a:cs typeface="Trebuchet MS"/>
              </a:rPr>
              <a:t>I</a:t>
            </a:r>
            <a:r>
              <a:rPr sz="4400" b="1" spc="655" dirty="0">
                <a:solidFill>
                  <a:srgbClr val="212121"/>
                </a:solidFill>
                <a:latin typeface="Georgia" panose="02040502050405020303" pitchFamily="18" charset="0"/>
                <a:cs typeface="Trebuchet MS"/>
              </a:rPr>
              <a:t>M</a:t>
            </a:r>
            <a:r>
              <a:rPr sz="4400" b="1" spc="-535" dirty="0">
                <a:solidFill>
                  <a:srgbClr val="212121"/>
                </a:solidFill>
                <a:latin typeface="Georgia" panose="02040502050405020303" pitchFamily="18" charset="0"/>
                <a:cs typeface="Trebuchet MS"/>
              </a:rPr>
              <a:t> </a:t>
            </a:r>
            <a:r>
              <a:rPr sz="4400" b="1" spc="130" dirty="0">
                <a:solidFill>
                  <a:srgbClr val="212121"/>
                </a:solidFill>
                <a:latin typeface="Georgia" panose="02040502050405020303" pitchFamily="18" charset="0"/>
                <a:cs typeface="Trebuchet MS"/>
              </a:rPr>
              <a:t>A</a:t>
            </a:r>
            <a:r>
              <a:rPr sz="4400" b="1" spc="85" dirty="0">
                <a:solidFill>
                  <a:srgbClr val="212121"/>
                </a:solidFill>
                <a:latin typeface="Georgia" panose="02040502050405020303" pitchFamily="18" charset="0"/>
                <a:cs typeface="Trebuchet MS"/>
              </a:rPr>
              <a:t>PP</a:t>
            </a:r>
            <a:r>
              <a:rPr sz="4400" b="1" spc="285" dirty="0">
                <a:solidFill>
                  <a:srgbClr val="212121"/>
                </a:solidFill>
                <a:latin typeface="Georgia" panose="02040502050405020303" pitchFamily="18" charset="0"/>
                <a:cs typeface="Trebuchet MS"/>
              </a:rPr>
              <a:t>?</a:t>
            </a:r>
            <a:endParaRPr sz="4400" dirty="0">
              <a:latin typeface="Georgia" panose="02040502050405020303" pitchFamily="18" charset="0"/>
              <a:cs typeface="Trebuchet MS"/>
            </a:endParaRPr>
          </a:p>
        </p:txBody>
      </p:sp>
      <p:sp>
        <p:nvSpPr>
          <p:cNvPr id="4" name="object 4"/>
          <p:cNvSpPr/>
          <p:nvPr/>
        </p:nvSpPr>
        <p:spPr>
          <a:xfrm>
            <a:off x="1047749" y="4124318"/>
            <a:ext cx="4477385" cy="4477385"/>
          </a:xfrm>
          <a:custGeom>
            <a:avLst/>
            <a:gdLst/>
            <a:ahLst/>
            <a:cxnLst/>
            <a:rect l="l" t="t" r="r" b="b"/>
            <a:pathLst>
              <a:path w="4477385" h="4477384">
                <a:moveTo>
                  <a:pt x="2238381" y="4476762"/>
                </a:moveTo>
                <a:lnTo>
                  <a:pt x="2189442" y="4476231"/>
                </a:lnTo>
                <a:lnTo>
                  <a:pt x="2140608" y="4474639"/>
                </a:lnTo>
                <a:lnTo>
                  <a:pt x="2091878" y="4471984"/>
                </a:lnTo>
                <a:lnTo>
                  <a:pt x="2043252" y="4468267"/>
                </a:lnTo>
                <a:lnTo>
                  <a:pt x="1994730" y="4463488"/>
                </a:lnTo>
                <a:lnTo>
                  <a:pt x="1946314" y="4457647"/>
                </a:lnTo>
                <a:lnTo>
                  <a:pt x="1898001" y="4450743"/>
                </a:lnTo>
                <a:lnTo>
                  <a:pt x="1849794" y="4442778"/>
                </a:lnTo>
                <a:lnTo>
                  <a:pt x="1801691" y="4433750"/>
                </a:lnTo>
                <a:lnTo>
                  <a:pt x="1753798" y="4423682"/>
                </a:lnTo>
                <a:lnTo>
                  <a:pt x="1706214" y="4412594"/>
                </a:lnTo>
                <a:lnTo>
                  <a:pt x="1658939" y="4400484"/>
                </a:lnTo>
                <a:lnTo>
                  <a:pt x="1611973" y="4387353"/>
                </a:lnTo>
                <a:lnTo>
                  <a:pt x="1565317" y="4373200"/>
                </a:lnTo>
                <a:lnTo>
                  <a:pt x="1518971" y="4358027"/>
                </a:lnTo>
                <a:lnTo>
                  <a:pt x="1472934" y="4341831"/>
                </a:lnTo>
                <a:lnTo>
                  <a:pt x="1427206" y="4324615"/>
                </a:lnTo>
                <a:lnTo>
                  <a:pt x="1381788" y="4306377"/>
                </a:lnTo>
                <a:lnTo>
                  <a:pt x="1336777" y="4287157"/>
                </a:lnTo>
                <a:lnTo>
                  <a:pt x="1292269" y="4266997"/>
                </a:lnTo>
                <a:lnTo>
                  <a:pt x="1248264" y="4245896"/>
                </a:lnTo>
                <a:lnTo>
                  <a:pt x="1204762" y="4223853"/>
                </a:lnTo>
                <a:lnTo>
                  <a:pt x="1161764" y="4200869"/>
                </a:lnTo>
                <a:lnTo>
                  <a:pt x="1119268" y="4176945"/>
                </a:lnTo>
                <a:lnTo>
                  <a:pt x="1077276" y="4152079"/>
                </a:lnTo>
                <a:lnTo>
                  <a:pt x="1035786" y="4126272"/>
                </a:lnTo>
                <a:lnTo>
                  <a:pt x="994799" y="4099523"/>
                </a:lnTo>
                <a:lnTo>
                  <a:pt x="954405" y="4071892"/>
                </a:lnTo>
                <a:lnTo>
                  <a:pt x="914687" y="4043437"/>
                </a:lnTo>
                <a:lnTo>
                  <a:pt x="875645" y="4014157"/>
                </a:lnTo>
                <a:lnTo>
                  <a:pt x="837280" y="3984053"/>
                </a:lnTo>
                <a:lnTo>
                  <a:pt x="799592" y="3953123"/>
                </a:lnTo>
                <a:lnTo>
                  <a:pt x="762580" y="3921369"/>
                </a:lnTo>
                <a:lnTo>
                  <a:pt x="726245" y="3888791"/>
                </a:lnTo>
                <a:lnTo>
                  <a:pt x="690586" y="3855387"/>
                </a:lnTo>
                <a:lnTo>
                  <a:pt x="655603" y="3821158"/>
                </a:lnTo>
                <a:lnTo>
                  <a:pt x="621375" y="3786176"/>
                </a:lnTo>
                <a:lnTo>
                  <a:pt x="587970" y="3750517"/>
                </a:lnTo>
                <a:lnTo>
                  <a:pt x="555390" y="3714182"/>
                </a:lnTo>
                <a:lnTo>
                  <a:pt x="523635" y="3677170"/>
                </a:lnTo>
                <a:lnTo>
                  <a:pt x="492705" y="3639481"/>
                </a:lnTo>
                <a:lnTo>
                  <a:pt x="462601" y="3601116"/>
                </a:lnTo>
                <a:lnTo>
                  <a:pt x="433321" y="3562075"/>
                </a:lnTo>
                <a:lnTo>
                  <a:pt x="404867" y="3522357"/>
                </a:lnTo>
                <a:lnTo>
                  <a:pt x="377238" y="3481963"/>
                </a:lnTo>
                <a:lnTo>
                  <a:pt x="350490" y="3440976"/>
                </a:lnTo>
                <a:lnTo>
                  <a:pt x="324683" y="3399485"/>
                </a:lnTo>
                <a:lnTo>
                  <a:pt x="299817" y="3357492"/>
                </a:lnTo>
                <a:lnTo>
                  <a:pt x="275892" y="3314995"/>
                </a:lnTo>
                <a:lnTo>
                  <a:pt x="252909" y="3271996"/>
                </a:lnTo>
                <a:lnTo>
                  <a:pt x="230866" y="3228494"/>
                </a:lnTo>
                <a:lnTo>
                  <a:pt x="209765" y="3184489"/>
                </a:lnTo>
                <a:lnTo>
                  <a:pt x="189604" y="3139983"/>
                </a:lnTo>
                <a:lnTo>
                  <a:pt x="170385" y="3094974"/>
                </a:lnTo>
                <a:lnTo>
                  <a:pt x="152147" y="3049556"/>
                </a:lnTo>
                <a:lnTo>
                  <a:pt x="134930" y="3003828"/>
                </a:lnTo>
                <a:lnTo>
                  <a:pt x="118735" y="2957791"/>
                </a:lnTo>
                <a:lnTo>
                  <a:pt x="103561" y="2911444"/>
                </a:lnTo>
                <a:lnTo>
                  <a:pt x="89409" y="2864788"/>
                </a:lnTo>
                <a:lnTo>
                  <a:pt x="76278" y="2817823"/>
                </a:lnTo>
                <a:lnTo>
                  <a:pt x="64168" y="2770548"/>
                </a:lnTo>
                <a:lnTo>
                  <a:pt x="53079" y="2722964"/>
                </a:lnTo>
                <a:lnTo>
                  <a:pt x="43012" y="2675071"/>
                </a:lnTo>
                <a:lnTo>
                  <a:pt x="33984" y="2626968"/>
                </a:lnTo>
                <a:lnTo>
                  <a:pt x="26018" y="2578761"/>
                </a:lnTo>
                <a:lnTo>
                  <a:pt x="19115" y="2530448"/>
                </a:lnTo>
                <a:lnTo>
                  <a:pt x="13274" y="2482031"/>
                </a:lnTo>
                <a:lnTo>
                  <a:pt x="8495" y="2433510"/>
                </a:lnTo>
                <a:lnTo>
                  <a:pt x="4778" y="2384884"/>
                </a:lnTo>
                <a:lnTo>
                  <a:pt x="2123" y="2336154"/>
                </a:lnTo>
                <a:lnTo>
                  <a:pt x="530" y="2287320"/>
                </a:lnTo>
                <a:lnTo>
                  <a:pt x="0" y="2238381"/>
                </a:lnTo>
                <a:lnTo>
                  <a:pt x="530" y="2189442"/>
                </a:lnTo>
                <a:lnTo>
                  <a:pt x="2123" y="2140608"/>
                </a:lnTo>
                <a:lnTo>
                  <a:pt x="4778" y="2091878"/>
                </a:lnTo>
                <a:lnTo>
                  <a:pt x="8495" y="2043252"/>
                </a:lnTo>
                <a:lnTo>
                  <a:pt x="13274" y="1994730"/>
                </a:lnTo>
                <a:lnTo>
                  <a:pt x="19115" y="1946314"/>
                </a:lnTo>
                <a:lnTo>
                  <a:pt x="26018" y="1898001"/>
                </a:lnTo>
                <a:lnTo>
                  <a:pt x="33984" y="1849794"/>
                </a:lnTo>
                <a:lnTo>
                  <a:pt x="43012" y="1801691"/>
                </a:lnTo>
                <a:lnTo>
                  <a:pt x="53079" y="1753798"/>
                </a:lnTo>
                <a:lnTo>
                  <a:pt x="64168" y="1706214"/>
                </a:lnTo>
                <a:lnTo>
                  <a:pt x="76278" y="1658939"/>
                </a:lnTo>
                <a:lnTo>
                  <a:pt x="89409" y="1611973"/>
                </a:lnTo>
                <a:lnTo>
                  <a:pt x="103561" y="1565317"/>
                </a:lnTo>
                <a:lnTo>
                  <a:pt x="118735" y="1518971"/>
                </a:lnTo>
                <a:lnTo>
                  <a:pt x="134930" y="1472934"/>
                </a:lnTo>
                <a:lnTo>
                  <a:pt x="152147" y="1427206"/>
                </a:lnTo>
                <a:lnTo>
                  <a:pt x="170385" y="1381788"/>
                </a:lnTo>
                <a:lnTo>
                  <a:pt x="189604" y="1336777"/>
                </a:lnTo>
                <a:lnTo>
                  <a:pt x="209765" y="1292269"/>
                </a:lnTo>
                <a:lnTo>
                  <a:pt x="230866" y="1248264"/>
                </a:lnTo>
                <a:lnTo>
                  <a:pt x="252909" y="1204762"/>
                </a:lnTo>
                <a:lnTo>
                  <a:pt x="275892" y="1161764"/>
                </a:lnTo>
                <a:lnTo>
                  <a:pt x="299817" y="1119268"/>
                </a:lnTo>
                <a:lnTo>
                  <a:pt x="324683" y="1077276"/>
                </a:lnTo>
                <a:lnTo>
                  <a:pt x="350490" y="1035786"/>
                </a:lnTo>
                <a:lnTo>
                  <a:pt x="377238" y="994799"/>
                </a:lnTo>
                <a:lnTo>
                  <a:pt x="404867" y="954405"/>
                </a:lnTo>
                <a:lnTo>
                  <a:pt x="433321" y="914687"/>
                </a:lnTo>
                <a:lnTo>
                  <a:pt x="462601" y="875645"/>
                </a:lnTo>
                <a:lnTo>
                  <a:pt x="492705" y="837280"/>
                </a:lnTo>
                <a:lnTo>
                  <a:pt x="523635" y="799592"/>
                </a:lnTo>
                <a:lnTo>
                  <a:pt x="555390" y="762580"/>
                </a:lnTo>
                <a:lnTo>
                  <a:pt x="587970" y="726245"/>
                </a:lnTo>
                <a:lnTo>
                  <a:pt x="621375" y="690586"/>
                </a:lnTo>
                <a:lnTo>
                  <a:pt x="655603" y="655603"/>
                </a:lnTo>
                <a:lnTo>
                  <a:pt x="690586" y="621375"/>
                </a:lnTo>
                <a:lnTo>
                  <a:pt x="726245" y="587970"/>
                </a:lnTo>
                <a:lnTo>
                  <a:pt x="762580" y="555390"/>
                </a:lnTo>
                <a:lnTo>
                  <a:pt x="799592" y="523635"/>
                </a:lnTo>
                <a:lnTo>
                  <a:pt x="837280" y="492705"/>
                </a:lnTo>
                <a:lnTo>
                  <a:pt x="875645" y="462601"/>
                </a:lnTo>
                <a:lnTo>
                  <a:pt x="914687" y="433321"/>
                </a:lnTo>
                <a:lnTo>
                  <a:pt x="954405" y="404867"/>
                </a:lnTo>
                <a:lnTo>
                  <a:pt x="994799" y="377238"/>
                </a:lnTo>
                <a:lnTo>
                  <a:pt x="1035786" y="350490"/>
                </a:lnTo>
                <a:lnTo>
                  <a:pt x="1077276" y="324683"/>
                </a:lnTo>
                <a:lnTo>
                  <a:pt x="1119268" y="299817"/>
                </a:lnTo>
                <a:lnTo>
                  <a:pt x="1161764" y="275892"/>
                </a:lnTo>
                <a:lnTo>
                  <a:pt x="1204762" y="252909"/>
                </a:lnTo>
                <a:lnTo>
                  <a:pt x="1248264" y="230866"/>
                </a:lnTo>
                <a:lnTo>
                  <a:pt x="1292269" y="209765"/>
                </a:lnTo>
                <a:lnTo>
                  <a:pt x="1336777" y="189604"/>
                </a:lnTo>
                <a:lnTo>
                  <a:pt x="1381788" y="170385"/>
                </a:lnTo>
                <a:lnTo>
                  <a:pt x="1427206" y="152147"/>
                </a:lnTo>
                <a:lnTo>
                  <a:pt x="1472934" y="134930"/>
                </a:lnTo>
                <a:lnTo>
                  <a:pt x="1518971" y="118735"/>
                </a:lnTo>
                <a:lnTo>
                  <a:pt x="1565317" y="103561"/>
                </a:lnTo>
                <a:lnTo>
                  <a:pt x="1611973" y="89409"/>
                </a:lnTo>
                <a:lnTo>
                  <a:pt x="1658939" y="76278"/>
                </a:lnTo>
                <a:lnTo>
                  <a:pt x="1706214" y="64168"/>
                </a:lnTo>
                <a:lnTo>
                  <a:pt x="1753798" y="53079"/>
                </a:lnTo>
                <a:lnTo>
                  <a:pt x="1801691" y="43012"/>
                </a:lnTo>
                <a:lnTo>
                  <a:pt x="1849794" y="33984"/>
                </a:lnTo>
                <a:lnTo>
                  <a:pt x="1898001" y="26018"/>
                </a:lnTo>
                <a:lnTo>
                  <a:pt x="1946314" y="19115"/>
                </a:lnTo>
                <a:lnTo>
                  <a:pt x="1994730" y="13274"/>
                </a:lnTo>
                <a:lnTo>
                  <a:pt x="2043252" y="8495"/>
                </a:lnTo>
                <a:lnTo>
                  <a:pt x="2091878" y="4778"/>
                </a:lnTo>
                <a:lnTo>
                  <a:pt x="2140608" y="2123"/>
                </a:lnTo>
                <a:lnTo>
                  <a:pt x="2189442" y="530"/>
                </a:lnTo>
                <a:lnTo>
                  <a:pt x="2238381" y="0"/>
                </a:lnTo>
                <a:lnTo>
                  <a:pt x="2287320" y="530"/>
                </a:lnTo>
                <a:lnTo>
                  <a:pt x="2336154" y="2123"/>
                </a:lnTo>
                <a:lnTo>
                  <a:pt x="2384884" y="4778"/>
                </a:lnTo>
                <a:lnTo>
                  <a:pt x="2433510" y="8495"/>
                </a:lnTo>
                <a:lnTo>
                  <a:pt x="2482031" y="13274"/>
                </a:lnTo>
                <a:lnTo>
                  <a:pt x="2530448" y="19115"/>
                </a:lnTo>
                <a:lnTo>
                  <a:pt x="2578761" y="26018"/>
                </a:lnTo>
                <a:lnTo>
                  <a:pt x="2626968" y="33984"/>
                </a:lnTo>
                <a:lnTo>
                  <a:pt x="2675071" y="43012"/>
                </a:lnTo>
                <a:lnTo>
                  <a:pt x="2722964" y="53079"/>
                </a:lnTo>
                <a:lnTo>
                  <a:pt x="2770548" y="64168"/>
                </a:lnTo>
                <a:lnTo>
                  <a:pt x="2817823" y="76278"/>
                </a:lnTo>
                <a:lnTo>
                  <a:pt x="2864788" y="89409"/>
                </a:lnTo>
                <a:lnTo>
                  <a:pt x="2911444" y="103561"/>
                </a:lnTo>
                <a:lnTo>
                  <a:pt x="2957791" y="118735"/>
                </a:lnTo>
                <a:lnTo>
                  <a:pt x="3003828" y="134930"/>
                </a:lnTo>
                <a:lnTo>
                  <a:pt x="3049556" y="152147"/>
                </a:lnTo>
                <a:lnTo>
                  <a:pt x="3094974" y="170385"/>
                </a:lnTo>
                <a:lnTo>
                  <a:pt x="3139983" y="189604"/>
                </a:lnTo>
                <a:lnTo>
                  <a:pt x="3184489" y="209765"/>
                </a:lnTo>
                <a:lnTo>
                  <a:pt x="3228494" y="230866"/>
                </a:lnTo>
                <a:lnTo>
                  <a:pt x="3271996" y="252909"/>
                </a:lnTo>
                <a:lnTo>
                  <a:pt x="3314995" y="275892"/>
                </a:lnTo>
                <a:lnTo>
                  <a:pt x="3357492" y="299817"/>
                </a:lnTo>
                <a:lnTo>
                  <a:pt x="3399485" y="324683"/>
                </a:lnTo>
                <a:lnTo>
                  <a:pt x="3440976" y="350490"/>
                </a:lnTo>
                <a:lnTo>
                  <a:pt x="3481963" y="377238"/>
                </a:lnTo>
                <a:lnTo>
                  <a:pt x="3522357" y="404867"/>
                </a:lnTo>
                <a:lnTo>
                  <a:pt x="3562075" y="433321"/>
                </a:lnTo>
                <a:lnTo>
                  <a:pt x="3601116" y="462601"/>
                </a:lnTo>
                <a:lnTo>
                  <a:pt x="3639481" y="492705"/>
                </a:lnTo>
                <a:lnTo>
                  <a:pt x="3677170" y="523635"/>
                </a:lnTo>
                <a:lnTo>
                  <a:pt x="3714182" y="555390"/>
                </a:lnTo>
                <a:lnTo>
                  <a:pt x="3750517" y="587970"/>
                </a:lnTo>
                <a:lnTo>
                  <a:pt x="3786176" y="621375"/>
                </a:lnTo>
                <a:lnTo>
                  <a:pt x="3821158" y="655603"/>
                </a:lnTo>
                <a:lnTo>
                  <a:pt x="3855387" y="690586"/>
                </a:lnTo>
                <a:lnTo>
                  <a:pt x="3888791" y="726245"/>
                </a:lnTo>
                <a:lnTo>
                  <a:pt x="3921369" y="762580"/>
                </a:lnTo>
                <a:lnTo>
                  <a:pt x="3953123" y="799592"/>
                </a:lnTo>
                <a:lnTo>
                  <a:pt x="3984053" y="837280"/>
                </a:lnTo>
                <a:lnTo>
                  <a:pt x="4014157" y="875645"/>
                </a:lnTo>
                <a:lnTo>
                  <a:pt x="4043437" y="914687"/>
                </a:lnTo>
                <a:lnTo>
                  <a:pt x="4071892" y="954405"/>
                </a:lnTo>
                <a:lnTo>
                  <a:pt x="4099523" y="994799"/>
                </a:lnTo>
                <a:lnTo>
                  <a:pt x="4126272" y="1035786"/>
                </a:lnTo>
                <a:lnTo>
                  <a:pt x="4152079" y="1077276"/>
                </a:lnTo>
                <a:lnTo>
                  <a:pt x="4176945" y="1119268"/>
                </a:lnTo>
                <a:lnTo>
                  <a:pt x="4200869" y="1161764"/>
                </a:lnTo>
                <a:lnTo>
                  <a:pt x="4223853" y="1204762"/>
                </a:lnTo>
                <a:lnTo>
                  <a:pt x="4245896" y="1248264"/>
                </a:lnTo>
                <a:lnTo>
                  <a:pt x="4266997" y="1292269"/>
                </a:lnTo>
                <a:lnTo>
                  <a:pt x="4287157" y="1336777"/>
                </a:lnTo>
                <a:lnTo>
                  <a:pt x="4306377" y="1381788"/>
                </a:lnTo>
                <a:lnTo>
                  <a:pt x="4324615" y="1427206"/>
                </a:lnTo>
                <a:lnTo>
                  <a:pt x="4341831" y="1472934"/>
                </a:lnTo>
                <a:lnTo>
                  <a:pt x="4358027" y="1518971"/>
                </a:lnTo>
                <a:lnTo>
                  <a:pt x="4373200" y="1565317"/>
                </a:lnTo>
                <a:lnTo>
                  <a:pt x="4387353" y="1611973"/>
                </a:lnTo>
                <a:lnTo>
                  <a:pt x="4400484" y="1658939"/>
                </a:lnTo>
                <a:lnTo>
                  <a:pt x="4412594" y="1706214"/>
                </a:lnTo>
                <a:lnTo>
                  <a:pt x="4423682" y="1753798"/>
                </a:lnTo>
                <a:lnTo>
                  <a:pt x="4433750" y="1801691"/>
                </a:lnTo>
                <a:lnTo>
                  <a:pt x="4442778" y="1849794"/>
                </a:lnTo>
                <a:lnTo>
                  <a:pt x="4450743" y="1898001"/>
                </a:lnTo>
                <a:lnTo>
                  <a:pt x="4457647" y="1946314"/>
                </a:lnTo>
                <a:lnTo>
                  <a:pt x="4463488" y="1994730"/>
                </a:lnTo>
                <a:lnTo>
                  <a:pt x="4468267" y="2043252"/>
                </a:lnTo>
                <a:lnTo>
                  <a:pt x="4471984" y="2091878"/>
                </a:lnTo>
                <a:lnTo>
                  <a:pt x="4474639" y="2140608"/>
                </a:lnTo>
                <a:lnTo>
                  <a:pt x="4476231" y="2189442"/>
                </a:lnTo>
                <a:lnTo>
                  <a:pt x="4476762" y="2238381"/>
                </a:lnTo>
                <a:lnTo>
                  <a:pt x="4476231" y="2287320"/>
                </a:lnTo>
                <a:lnTo>
                  <a:pt x="4474639" y="2336154"/>
                </a:lnTo>
                <a:lnTo>
                  <a:pt x="4471984" y="2384884"/>
                </a:lnTo>
                <a:lnTo>
                  <a:pt x="4468267" y="2433510"/>
                </a:lnTo>
                <a:lnTo>
                  <a:pt x="4463488" y="2482031"/>
                </a:lnTo>
                <a:lnTo>
                  <a:pt x="4457647" y="2530448"/>
                </a:lnTo>
                <a:lnTo>
                  <a:pt x="4450743" y="2578761"/>
                </a:lnTo>
                <a:lnTo>
                  <a:pt x="4442778" y="2626968"/>
                </a:lnTo>
                <a:lnTo>
                  <a:pt x="4433750" y="2675071"/>
                </a:lnTo>
                <a:lnTo>
                  <a:pt x="4423682" y="2722964"/>
                </a:lnTo>
                <a:lnTo>
                  <a:pt x="4412594" y="2770548"/>
                </a:lnTo>
                <a:lnTo>
                  <a:pt x="4400484" y="2817823"/>
                </a:lnTo>
                <a:lnTo>
                  <a:pt x="4387353" y="2864788"/>
                </a:lnTo>
                <a:lnTo>
                  <a:pt x="4373200" y="2911444"/>
                </a:lnTo>
                <a:lnTo>
                  <a:pt x="4358027" y="2957791"/>
                </a:lnTo>
                <a:lnTo>
                  <a:pt x="4341831" y="3003828"/>
                </a:lnTo>
                <a:lnTo>
                  <a:pt x="4324615" y="3049556"/>
                </a:lnTo>
                <a:lnTo>
                  <a:pt x="4306377" y="3094974"/>
                </a:lnTo>
                <a:lnTo>
                  <a:pt x="4287157" y="3139983"/>
                </a:lnTo>
                <a:lnTo>
                  <a:pt x="4266997" y="3184489"/>
                </a:lnTo>
                <a:lnTo>
                  <a:pt x="4245896" y="3228494"/>
                </a:lnTo>
                <a:lnTo>
                  <a:pt x="4223853" y="3271996"/>
                </a:lnTo>
                <a:lnTo>
                  <a:pt x="4200869" y="3314995"/>
                </a:lnTo>
                <a:lnTo>
                  <a:pt x="4176945" y="3357492"/>
                </a:lnTo>
                <a:lnTo>
                  <a:pt x="4152079" y="3399485"/>
                </a:lnTo>
                <a:lnTo>
                  <a:pt x="4126272" y="3440976"/>
                </a:lnTo>
                <a:lnTo>
                  <a:pt x="4099523" y="3481963"/>
                </a:lnTo>
                <a:lnTo>
                  <a:pt x="4071892" y="3522357"/>
                </a:lnTo>
                <a:lnTo>
                  <a:pt x="4043437" y="3562075"/>
                </a:lnTo>
                <a:lnTo>
                  <a:pt x="4014157" y="3601116"/>
                </a:lnTo>
                <a:lnTo>
                  <a:pt x="3984053" y="3639481"/>
                </a:lnTo>
                <a:lnTo>
                  <a:pt x="3953123" y="3677170"/>
                </a:lnTo>
                <a:lnTo>
                  <a:pt x="3921369" y="3714182"/>
                </a:lnTo>
                <a:lnTo>
                  <a:pt x="3888791" y="3750517"/>
                </a:lnTo>
                <a:lnTo>
                  <a:pt x="3855387" y="3786176"/>
                </a:lnTo>
                <a:lnTo>
                  <a:pt x="3821158" y="3821158"/>
                </a:lnTo>
                <a:lnTo>
                  <a:pt x="3786176" y="3855387"/>
                </a:lnTo>
                <a:lnTo>
                  <a:pt x="3750517" y="3888791"/>
                </a:lnTo>
                <a:lnTo>
                  <a:pt x="3714182" y="3921369"/>
                </a:lnTo>
                <a:lnTo>
                  <a:pt x="3677170" y="3953123"/>
                </a:lnTo>
                <a:lnTo>
                  <a:pt x="3639481" y="3984053"/>
                </a:lnTo>
                <a:lnTo>
                  <a:pt x="3601116" y="4014157"/>
                </a:lnTo>
                <a:lnTo>
                  <a:pt x="3562075" y="4043437"/>
                </a:lnTo>
                <a:lnTo>
                  <a:pt x="3522357" y="4071892"/>
                </a:lnTo>
                <a:lnTo>
                  <a:pt x="3481963" y="4099523"/>
                </a:lnTo>
                <a:lnTo>
                  <a:pt x="3440976" y="4126272"/>
                </a:lnTo>
                <a:lnTo>
                  <a:pt x="3399485" y="4152079"/>
                </a:lnTo>
                <a:lnTo>
                  <a:pt x="3357492" y="4176945"/>
                </a:lnTo>
                <a:lnTo>
                  <a:pt x="3314995" y="4200869"/>
                </a:lnTo>
                <a:lnTo>
                  <a:pt x="3271996" y="4223853"/>
                </a:lnTo>
                <a:lnTo>
                  <a:pt x="3228494" y="4245896"/>
                </a:lnTo>
                <a:lnTo>
                  <a:pt x="3184489" y="4266997"/>
                </a:lnTo>
                <a:lnTo>
                  <a:pt x="3139983" y="4287157"/>
                </a:lnTo>
                <a:lnTo>
                  <a:pt x="3094974" y="4306377"/>
                </a:lnTo>
                <a:lnTo>
                  <a:pt x="3049556" y="4324615"/>
                </a:lnTo>
                <a:lnTo>
                  <a:pt x="3003828" y="4341831"/>
                </a:lnTo>
                <a:lnTo>
                  <a:pt x="2957791" y="4358027"/>
                </a:lnTo>
                <a:lnTo>
                  <a:pt x="2911444" y="4373200"/>
                </a:lnTo>
                <a:lnTo>
                  <a:pt x="2864788" y="4387353"/>
                </a:lnTo>
                <a:lnTo>
                  <a:pt x="2817823" y="4400484"/>
                </a:lnTo>
                <a:lnTo>
                  <a:pt x="2770548" y="4412594"/>
                </a:lnTo>
                <a:lnTo>
                  <a:pt x="2722964" y="4423682"/>
                </a:lnTo>
                <a:lnTo>
                  <a:pt x="2675071" y="4433750"/>
                </a:lnTo>
                <a:lnTo>
                  <a:pt x="2626968" y="4442778"/>
                </a:lnTo>
                <a:lnTo>
                  <a:pt x="2578761" y="4450743"/>
                </a:lnTo>
                <a:lnTo>
                  <a:pt x="2530448" y="4457647"/>
                </a:lnTo>
                <a:lnTo>
                  <a:pt x="2482031" y="4463488"/>
                </a:lnTo>
                <a:lnTo>
                  <a:pt x="2433510" y="4468267"/>
                </a:lnTo>
                <a:lnTo>
                  <a:pt x="2384884" y="4471984"/>
                </a:lnTo>
                <a:lnTo>
                  <a:pt x="2336154" y="4474639"/>
                </a:lnTo>
                <a:lnTo>
                  <a:pt x="2287320" y="4476231"/>
                </a:lnTo>
                <a:lnTo>
                  <a:pt x="2238381" y="4476762"/>
                </a:lnTo>
                <a:close/>
              </a:path>
            </a:pathLst>
          </a:custGeom>
          <a:solidFill>
            <a:schemeClr val="tx2">
              <a:lumMod val="20000"/>
              <a:lumOff val="80000"/>
            </a:schemeClr>
          </a:solidFill>
        </p:spPr>
        <p:txBody>
          <a:bodyPr wrap="square" lIns="0" tIns="0" rIns="0" bIns="0" rtlCol="0"/>
          <a:lstStyle/>
          <a:p>
            <a:endParaRPr/>
          </a:p>
        </p:txBody>
      </p:sp>
      <p:sp>
        <p:nvSpPr>
          <p:cNvPr id="5" name="object 5"/>
          <p:cNvSpPr txBox="1"/>
          <p:nvPr/>
        </p:nvSpPr>
        <p:spPr>
          <a:xfrm>
            <a:off x="1778596" y="5150249"/>
            <a:ext cx="3065145" cy="2359025"/>
          </a:xfrm>
          <a:prstGeom prst="rect">
            <a:avLst/>
          </a:prstGeom>
          <a:solidFill>
            <a:schemeClr val="tx2">
              <a:lumMod val="20000"/>
              <a:lumOff val="80000"/>
            </a:schemeClr>
          </a:solidFill>
        </p:spPr>
        <p:txBody>
          <a:bodyPr vert="horz" wrap="square" lIns="0" tIns="12700" rIns="0" bIns="0" rtlCol="0">
            <a:spAutoFit/>
          </a:bodyPr>
          <a:lstStyle/>
          <a:p>
            <a:pPr marL="12065" marR="5080" algn="ctr">
              <a:lnSpc>
                <a:spcPct val="115599"/>
              </a:lnSpc>
              <a:spcBef>
                <a:spcPts val="100"/>
              </a:spcBef>
            </a:pPr>
            <a:r>
              <a:rPr sz="2650" spc="90" dirty="0">
                <a:latin typeface="Georgia" panose="02040502050405020303" pitchFamily="18" charset="0"/>
                <a:cs typeface="Trebuchet MS"/>
              </a:rPr>
              <a:t>Set</a:t>
            </a:r>
            <a:r>
              <a:rPr sz="2650" spc="-140" dirty="0">
                <a:latin typeface="Georgia" panose="02040502050405020303" pitchFamily="18" charset="0"/>
                <a:cs typeface="Trebuchet MS"/>
              </a:rPr>
              <a:t> </a:t>
            </a:r>
            <a:r>
              <a:rPr sz="2650" spc="70" dirty="0">
                <a:latin typeface="Georgia" panose="02040502050405020303" pitchFamily="18" charset="0"/>
                <a:cs typeface="Trebuchet MS"/>
              </a:rPr>
              <a:t>your</a:t>
            </a:r>
            <a:r>
              <a:rPr sz="2650" spc="-140" dirty="0">
                <a:latin typeface="Georgia" panose="02040502050405020303" pitchFamily="18" charset="0"/>
                <a:cs typeface="Trebuchet MS"/>
              </a:rPr>
              <a:t> </a:t>
            </a:r>
            <a:r>
              <a:rPr sz="2650" spc="114" dirty="0">
                <a:latin typeface="Georgia" panose="02040502050405020303" pitchFamily="18" charset="0"/>
                <a:cs typeface="Trebuchet MS"/>
              </a:rPr>
              <a:t>UPI</a:t>
            </a:r>
            <a:r>
              <a:rPr sz="2650" spc="-140" dirty="0">
                <a:latin typeface="Georgia" panose="02040502050405020303" pitchFamily="18" charset="0"/>
                <a:cs typeface="Trebuchet MS"/>
              </a:rPr>
              <a:t> </a:t>
            </a:r>
            <a:r>
              <a:rPr sz="2650" spc="140" dirty="0">
                <a:latin typeface="Georgia" panose="02040502050405020303" pitchFamily="18" charset="0"/>
                <a:cs typeface="Trebuchet MS"/>
              </a:rPr>
              <a:t>PIN</a:t>
            </a:r>
            <a:r>
              <a:rPr sz="2650" spc="-140" dirty="0">
                <a:latin typeface="Georgia" panose="02040502050405020303" pitchFamily="18" charset="0"/>
                <a:cs typeface="Trebuchet MS"/>
              </a:rPr>
              <a:t> </a:t>
            </a:r>
            <a:r>
              <a:rPr sz="2650" spc="135" dirty="0">
                <a:latin typeface="Georgia" panose="02040502050405020303" pitchFamily="18" charset="0"/>
                <a:cs typeface="Trebuchet MS"/>
              </a:rPr>
              <a:t>by </a:t>
            </a:r>
            <a:r>
              <a:rPr sz="2650" spc="-780" dirty="0">
                <a:latin typeface="Georgia" panose="02040502050405020303" pitchFamily="18" charset="0"/>
                <a:cs typeface="Trebuchet MS"/>
              </a:rPr>
              <a:t> </a:t>
            </a:r>
            <a:r>
              <a:rPr sz="2650" spc="50" dirty="0">
                <a:latin typeface="Georgia" panose="02040502050405020303" pitchFamily="18" charset="0"/>
                <a:cs typeface="Trebuchet MS"/>
              </a:rPr>
              <a:t>providing </a:t>
            </a:r>
            <a:r>
              <a:rPr sz="2650" dirty="0">
                <a:latin typeface="Georgia" panose="02040502050405020303" pitchFamily="18" charset="0"/>
                <a:cs typeface="Trebuchet MS"/>
              </a:rPr>
              <a:t>last </a:t>
            </a:r>
            <a:r>
              <a:rPr sz="2650" spc="210" dirty="0">
                <a:latin typeface="Georgia" panose="02040502050405020303" pitchFamily="18" charset="0"/>
                <a:cs typeface="Trebuchet MS"/>
              </a:rPr>
              <a:t>6 </a:t>
            </a:r>
            <a:r>
              <a:rPr sz="2650" spc="215" dirty="0">
                <a:latin typeface="Georgia" panose="02040502050405020303" pitchFamily="18" charset="0"/>
                <a:cs typeface="Trebuchet MS"/>
              </a:rPr>
              <a:t> </a:t>
            </a:r>
            <a:r>
              <a:rPr sz="2650" spc="15" dirty="0">
                <a:latin typeface="Georgia" panose="02040502050405020303" pitchFamily="18" charset="0"/>
                <a:cs typeface="Trebuchet MS"/>
              </a:rPr>
              <a:t>digits </a:t>
            </a:r>
            <a:r>
              <a:rPr sz="2650" spc="40" dirty="0">
                <a:latin typeface="Georgia" panose="02040502050405020303" pitchFamily="18" charset="0"/>
                <a:cs typeface="Trebuchet MS"/>
              </a:rPr>
              <a:t>of </a:t>
            </a:r>
            <a:r>
              <a:rPr sz="2650" spc="10" dirty="0">
                <a:latin typeface="Georgia" panose="02040502050405020303" pitchFamily="18" charset="0"/>
                <a:cs typeface="Trebuchet MS"/>
              </a:rPr>
              <a:t>debit </a:t>
            </a:r>
            <a:r>
              <a:rPr sz="2650" spc="65" dirty="0">
                <a:latin typeface="Georgia" panose="02040502050405020303" pitchFamily="18" charset="0"/>
                <a:cs typeface="Trebuchet MS"/>
              </a:rPr>
              <a:t>card </a:t>
            </a:r>
            <a:r>
              <a:rPr sz="2650" spc="-785" dirty="0">
                <a:latin typeface="Georgia" panose="02040502050405020303" pitchFamily="18" charset="0"/>
                <a:cs typeface="Trebuchet MS"/>
              </a:rPr>
              <a:t> </a:t>
            </a:r>
            <a:r>
              <a:rPr sz="2650" spc="100" dirty="0">
                <a:latin typeface="Georgia" panose="02040502050405020303" pitchFamily="18" charset="0"/>
                <a:cs typeface="Trebuchet MS"/>
              </a:rPr>
              <a:t>and </a:t>
            </a:r>
            <a:r>
              <a:rPr sz="2650" spc="10" dirty="0">
                <a:latin typeface="Georgia" panose="02040502050405020303" pitchFamily="18" charset="0"/>
                <a:cs typeface="Trebuchet MS"/>
              </a:rPr>
              <a:t>expiry </a:t>
            </a:r>
            <a:r>
              <a:rPr sz="2650" spc="35" dirty="0">
                <a:latin typeface="Georgia" panose="02040502050405020303" pitchFamily="18" charset="0"/>
                <a:cs typeface="Trebuchet MS"/>
              </a:rPr>
              <a:t>date </a:t>
            </a:r>
            <a:r>
              <a:rPr sz="2650" spc="40" dirty="0">
                <a:latin typeface="Georgia" panose="02040502050405020303" pitchFamily="18" charset="0"/>
                <a:cs typeface="Trebuchet MS"/>
              </a:rPr>
              <a:t>of </a:t>
            </a:r>
            <a:r>
              <a:rPr sz="2650" spc="45" dirty="0">
                <a:latin typeface="Georgia" panose="02040502050405020303" pitchFamily="18" charset="0"/>
                <a:cs typeface="Trebuchet MS"/>
              </a:rPr>
              <a:t> </a:t>
            </a:r>
            <a:r>
              <a:rPr sz="2650" spc="10" dirty="0">
                <a:latin typeface="Georgia" panose="02040502050405020303" pitchFamily="18" charset="0"/>
                <a:cs typeface="Trebuchet MS"/>
              </a:rPr>
              <a:t>debit</a:t>
            </a:r>
            <a:r>
              <a:rPr sz="2650" spc="-130" dirty="0">
                <a:latin typeface="Georgia" panose="02040502050405020303" pitchFamily="18" charset="0"/>
                <a:cs typeface="Trebuchet MS"/>
              </a:rPr>
              <a:t> </a:t>
            </a:r>
            <a:r>
              <a:rPr sz="2650" spc="65" dirty="0">
                <a:latin typeface="Georgia" panose="02040502050405020303" pitchFamily="18" charset="0"/>
                <a:cs typeface="Trebuchet MS"/>
              </a:rPr>
              <a:t>card</a:t>
            </a:r>
            <a:endParaRPr sz="2650">
              <a:latin typeface="Georgia" panose="02040502050405020303" pitchFamily="18" charset="0"/>
              <a:cs typeface="Trebuchet MS"/>
            </a:endParaRPr>
          </a:p>
        </p:txBody>
      </p:sp>
      <p:sp>
        <p:nvSpPr>
          <p:cNvPr id="6" name="object 6"/>
          <p:cNvSpPr/>
          <p:nvPr/>
        </p:nvSpPr>
        <p:spPr>
          <a:xfrm>
            <a:off x="6953249" y="4133843"/>
            <a:ext cx="4477385" cy="4477385"/>
          </a:xfrm>
          <a:custGeom>
            <a:avLst/>
            <a:gdLst/>
            <a:ahLst/>
            <a:cxnLst/>
            <a:rect l="l" t="t" r="r" b="b"/>
            <a:pathLst>
              <a:path w="4477384" h="4477384">
                <a:moveTo>
                  <a:pt x="2238381" y="4476762"/>
                </a:moveTo>
                <a:lnTo>
                  <a:pt x="2189442" y="4476231"/>
                </a:lnTo>
                <a:lnTo>
                  <a:pt x="2140608" y="4474639"/>
                </a:lnTo>
                <a:lnTo>
                  <a:pt x="2091878" y="4471984"/>
                </a:lnTo>
                <a:lnTo>
                  <a:pt x="2043252" y="4468267"/>
                </a:lnTo>
                <a:lnTo>
                  <a:pt x="1994730" y="4463488"/>
                </a:lnTo>
                <a:lnTo>
                  <a:pt x="1946314" y="4457647"/>
                </a:lnTo>
                <a:lnTo>
                  <a:pt x="1898001" y="4450743"/>
                </a:lnTo>
                <a:lnTo>
                  <a:pt x="1849794" y="4442778"/>
                </a:lnTo>
                <a:lnTo>
                  <a:pt x="1801691" y="4433750"/>
                </a:lnTo>
                <a:lnTo>
                  <a:pt x="1753798" y="4423682"/>
                </a:lnTo>
                <a:lnTo>
                  <a:pt x="1706214" y="4412594"/>
                </a:lnTo>
                <a:lnTo>
                  <a:pt x="1658939" y="4400484"/>
                </a:lnTo>
                <a:lnTo>
                  <a:pt x="1611973" y="4387353"/>
                </a:lnTo>
                <a:lnTo>
                  <a:pt x="1565317" y="4373200"/>
                </a:lnTo>
                <a:lnTo>
                  <a:pt x="1518971" y="4358027"/>
                </a:lnTo>
                <a:lnTo>
                  <a:pt x="1472934" y="4341831"/>
                </a:lnTo>
                <a:lnTo>
                  <a:pt x="1427206" y="4324615"/>
                </a:lnTo>
                <a:lnTo>
                  <a:pt x="1381788" y="4306377"/>
                </a:lnTo>
                <a:lnTo>
                  <a:pt x="1336777" y="4287157"/>
                </a:lnTo>
                <a:lnTo>
                  <a:pt x="1292269" y="4266997"/>
                </a:lnTo>
                <a:lnTo>
                  <a:pt x="1248264" y="4245896"/>
                </a:lnTo>
                <a:lnTo>
                  <a:pt x="1204762" y="4223853"/>
                </a:lnTo>
                <a:lnTo>
                  <a:pt x="1161764" y="4200869"/>
                </a:lnTo>
                <a:lnTo>
                  <a:pt x="1119268" y="4176945"/>
                </a:lnTo>
                <a:lnTo>
                  <a:pt x="1077276" y="4152079"/>
                </a:lnTo>
                <a:lnTo>
                  <a:pt x="1035786" y="4126272"/>
                </a:lnTo>
                <a:lnTo>
                  <a:pt x="994799" y="4099523"/>
                </a:lnTo>
                <a:lnTo>
                  <a:pt x="954405" y="4071892"/>
                </a:lnTo>
                <a:lnTo>
                  <a:pt x="914687" y="4043437"/>
                </a:lnTo>
                <a:lnTo>
                  <a:pt x="875645" y="4014157"/>
                </a:lnTo>
                <a:lnTo>
                  <a:pt x="837280" y="3984053"/>
                </a:lnTo>
                <a:lnTo>
                  <a:pt x="799592" y="3953123"/>
                </a:lnTo>
                <a:lnTo>
                  <a:pt x="762580" y="3921369"/>
                </a:lnTo>
                <a:lnTo>
                  <a:pt x="726245" y="3888791"/>
                </a:lnTo>
                <a:lnTo>
                  <a:pt x="690586" y="3855387"/>
                </a:lnTo>
                <a:lnTo>
                  <a:pt x="655603" y="3821158"/>
                </a:lnTo>
                <a:lnTo>
                  <a:pt x="621375" y="3786176"/>
                </a:lnTo>
                <a:lnTo>
                  <a:pt x="587970" y="3750517"/>
                </a:lnTo>
                <a:lnTo>
                  <a:pt x="555390" y="3714182"/>
                </a:lnTo>
                <a:lnTo>
                  <a:pt x="523635" y="3677170"/>
                </a:lnTo>
                <a:lnTo>
                  <a:pt x="492705" y="3639481"/>
                </a:lnTo>
                <a:lnTo>
                  <a:pt x="462601" y="3601116"/>
                </a:lnTo>
                <a:lnTo>
                  <a:pt x="433321" y="3562075"/>
                </a:lnTo>
                <a:lnTo>
                  <a:pt x="404867" y="3522357"/>
                </a:lnTo>
                <a:lnTo>
                  <a:pt x="377238" y="3481963"/>
                </a:lnTo>
                <a:lnTo>
                  <a:pt x="350490" y="3440976"/>
                </a:lnTo>
                <a:lnTo>
                  <a:pt x="324683" y="3399485"/>
                </a:lnTo>
                <a:lnTo>
                  <a:pt x="299817" y="3357492"/>
                </a:lnTo>
                <a:lnTo>
                  <a:pt x="275892" y="3314995"/>
                </a:lnTo>
                <a:lnTo>
                  <a:pt x="252909" y="3271996"/>
                </a:lnTo>
                <a:lnTo>
                  <a:pt x="230866" y="3228494"/>
                </a:lnTo>
                <a:lnTo>
                  <a:pt x="209765" y="3184489"/>
                </a:lnTo>
                <a:lnTo>
                  <a:pt x="189604" y="3139983"/>
                </a:lnTo>
                <a:lnTo>
                  <a:pt x="170385" y="3094974"/>
                </a:lnTo>
                <a:lnTo>
                  <a:pt x="152147" y="3049556"/>
                </a:lnTo>
                <a:lnTo>
                  <a:pt x="134930" y="3003828"/>
                </a:lnTo>
                <a:lnTo>
                  <a:pt x="118735" y="2957791"/>
                </a:lnTo>
                <a:lnTo>
                  <a:pt x="103561" y="2911444"/>
                </a:lnTo>
                <a:lnTo>
                  <a:pt x="89409" y="2864788"/>
                </a:lnTo>
                <a:lnTo>
                  <a:pt x="76278" y="2817823"/>
                </a:lnTo>
                <a:lnTo>
                  <a:pt x="64168" y="2770548"/>
                </a:lnTo>
                <a:lnTo>
                  <a:pt x="53079" y="2722964"/>
                </a:lnTo>
                <a:lnTo>
                  <a:pt x="43012" y="2675071"/>
                </a:lnTo>
                <a:lnTo>
                  <a:pt x="33984" y="2626968"/>
                </a:lnTo>
                <a:lnTo>
                  <a:pt x="26018" y="2578761"/>
                </a:lnTo>
                <a:lnTo>
                  <a:pt x="19115" y="2530448"/>
                </a:lnTo>
                <a:lnTo>
                  <a:pt x="13274" y="2482031"/>
                </a:lnTo>
                <a:lnTo>
                  <a:pt x="8495" y="2433510"/>
                </a:lnTo>
                <a:lnTo>
                  <a:pt x="4778" y="2384884"/>
                </a:lnTo>
                <a:lnTo>
                  <a:pt x="2123" y="2336154"/>
                </a:lnTo>
                <a:lnTo>
                  <a:pt x="530" y="2287320"/>
                </a:lnTo>
                <a:lnTo>
                  <a:pt x="0" y="2238381"/>
                </a:lnTo>
                <a:lnTo>
                  <a:pt x="530" y="2189442"/>
                </a:lnTo>
                <a:lnTo>
                  <a:pt x="2123" y="2140608"/>
                </a:lnTo>
                <a:lnTo>
                  <a:pt x="4778" y="2091878"/>
                </a:lnTo>
                <a:lnTo>
                  <a:pt x="8495" y="2043252"/>
                </a:lnTo>
                <a:lnTo>
                  <a:pt x="13274" y="1994730"/>
                </a:lnTo>
                <a:lnTo>
                  <a:pt x="19115" y="1946314"/>
                </a:lnTo>
                <a:lnTo>
                  <a:pt x="26018" y="1898001"/>
                </a:lnTo>
                <a:lnTo>
                  <a:pt x="33984" y="1849794"/>
                </a:lnTo>
                <a:lnTo>
                  <a:pt x="43012" y="1801691"/>
                </a:lnTo>
                <a:lnTo>
                  <a:pt x="53079" y="1753798"/>
                </a:lnTo>
                <a:lnTo>
                  <a:pt x="64168" y="1706214"/>
                </a:lnTo>
                <a:lnTo>
                  <a:pt x="76278" y="1658939"/>
                </a:lnTo>
                <a:lnTo>
                  <a:pt x="89409" y="1611973"/>
                </a:lnTo>
                <a:lnTo>
                  <a:pt x="103561" y="1565317"/>
                </a:lnTo>
                <a:lnTo>
                  <a:pt x="118735" y="1518971"/>
                </a:lnTo>
                <a:lnTo>
                  <a:pt x="134930" y="1472934"/>
                </a:lnTo>
                <a:lnTo>
                  <a:pt x="152147" y="1427206"/>
                </a:lnTo>
                <a:lnTo>
                  <a:pt x="170385" y="1381788"/>
                </a:lnTo>
                <a:lnTo>
                  <a:pt x="189604" y="1336777"/>
                </a:lnTo>
                <a:lnTo>
                  <a:pt x="209765" y="1292269"/>
                </a:lnTo>
                <a:lnTo>
                  <a:pt x="230866" y="1248264"/>
                </a:lnTo>
                <a:lnTo>
                  <a:pt x="252909" y="1204762"/>
                </a:lnTo>
                <a:lnTo>
                  <a:pt x="275892" y="1161764"/>
                </a:lnTo>
                <a:lnTo>
                  <a:pt x="299817" y="1119268"/>
                </a:lnTo>
                <a:lnTo>
                  <a:pt x="324683" y="1077276"/>
                </a:lnTo>
                <a:lnTo>
                  <a:pt x="350490" y="1035786"/>
                </a:lnTo>
                <a:lnTo>
                  <a:pt x="377238" y="994799"/>
                </a:lnTo>
                <a:lnTo>
                  <a:pt x="404867" y="954405"/>
                </a:lnTo>
                <a:lnTo>
                  <a:pt x="433321" y="914687"/>
                </a:lnTo>
                <a:lnTo>
                  <a:pt x="462601" y="875645"/>
                </a:lnTo>
                <a:lnTo>
                  <a:pt x="492705" y="837280"/>
                </a:lnTo>
                <a:lnTo>
                  <a:pt x="523635" y="799592"/>
                </a:lnTo>
                <a:lnTo>
                  <a:pt x="555390" y="762580"/>
                </a:lnTo>
                <a:lnTo>
                  <a:pt x="587970" y="726245"/>
                </a:lnTo>
                <a:lnTo>
                  <a:pt x="621375" y="690586"/>
                </a:lnTo>
                <a:lnTo>
                  <a:pt x="655603" y="655603"/>
                </a:lnTo>
                <a:lnTo>
                  <a:pt x="690586" y="621375"/>
                </a:lnTo>
                <a:lnTo>
                  <a:pt x="726245" y="587970"/>
                </a:lnTo>
                <a:lnTo>
                  <a:pt x="762580" y="555390"/>
                </a:lnTo>
                <a:lnTo>
                  <a:pt x="799592" y="523635"/>
                </a:lnTo>
                <a:lnTo>
                  <a:pt x="837280" y="492705"/>
                </a:lnTo>
                <a:lnTo>
                  <a:pt x="875645" y="462601"/>
                </a:lnTo>
                <a:lnTo>
                  <a:pt x="914687" y="433321"/>
                </a:lnTo>
                <a:lnTo>
                  <a:pt x="954405" y="404867"/>
                </a:lnTo>
                <a:lnTo>
                  <a:pt x="994799" y="377238"/>
                </a:lnTo>
                <a:lnTo>
                  <a:pt x="1035786" y="350490"/>
                </a:lnTo>
                <a:lnTo>
                  <a:pt x="1077276" y="324683"/>
                </a:lnTo>
                <a:lnTo>
                  <a:pt x="1119268" y="299817"/>
                </a:lnTo>
                <a:lnTo>
                  <a:pt x="1161764" y="275892"/>
                </a:lnTo>
                <a:lnTo>
                  <a:pt x="1204762" y="252909"/>
                </a:lnTo>
                <a:lnTo>
                  <a:pt x="1248264" y="230866"/>
                </a:lnTo>
                <a:lnTo>
                  <a:pt x="1292269" y="209765"/>
                </a:lnTo>
                <a:lnTo>
                  <a:pt x="1336777" y="189604"/>
                </a:lnTo>
                <a:lnTo>
                  <a:pt x="1381788" y="170385"/>
                </a:lnTo>
                <a:lnTo>
                  <a:pt x="1427206" y="152147"/>
                </a:lnTo>
                <a:lnTo>
                  <a:pt x="1472934" y="134930"/>
                </a:lnTo>
                <a:lnTo>
                  <a:pt x="1518971" y="118735"/>
                </a:lnTo>
                <a:lnTo>
                  <a:pt x="1565317" y="103561"/>
                </a:lnTo>
                <a:lnTo>
                  <a:pt x="1611973" y="89409"/>
                </a:lnTo>
                <a:lnTo>
                  <a:pt x="1658939" y="76278"/>
                </a:lnTo>
                <a:lnTo>
                  <a:pt x="1706214" y="64168"/>
                </a:lnTo>
                <a:lnTo>
                  <a:pt x="1753798" y="53079"/>
                </a:lnTo>
                <a:lnTo>
                  <a:pt x="1801691" y="43012"/>
                </a:lnTo>
                <a:lnTo>
                  <a:pt x="1849794" y="33984"/>
                </a:lnTo>
                <a:lnTo>
                  <a:pt x="1898001" y="26018"/>
                </a:lnTo>
                <a:lnTo>
                  <a:pt x="1946314" y="19115"/>
                </a:lnTo>
                <a:lnTo>
                  <a:pt x="1994730" y="13274"/>
                </a:lnTo>
                <a:lnTo>
                  <a:pt x="2043252" y="8495"/>
                </a:lnTo>
                <a:lnTo>
                  <a:pt x="2091878" y="4778"/>
                </a:lnTo>
                <a:lnTo>
                  <a:pt x="2140608" y="2123"/>
                </a:lnTo>
                <a:lnTo>
                  <a:pt x="2189442" y="530"/>
                </a:lnTo>
                <a:lnTo>
                  <a:pt x="2238381" y="0"/>
                </a:lnTo>
                <a:lnTo>
                  <a:pt x="2287320" y="530"/>
                </a:lnTo>
                <a:lnTo>
                  <a:pt x="2336154" y="2123"/>
                </a:lnTo>
                <a:lnTo>
                  <a:pt x="2384884" y="4778"/>
                </a:lnTo>
                <a:lnTo>
                  <a:pt x="2433510" y="8495"/>
                </a:lnTo>
                <a:lnTo>
                  <a:pt x="2482031" y="13274"/>
                </a:lnTo>
                <a:lnTo>
                  <a:pt x="2530448" y="19115"/>
                </a:lnTo>
                <a:lnTo>
                  <a:pt x="2578761" y="26018"/>
                </a:lnTo>
                <a:lnTo>
                  <a:pt x="2626968" y="33984"/>
                </a:lnTo>
                <a:lnTo>
                  <a:pt x="2675071" y="43012"/>
                </a:lnTo>
                <a:lnTo>
                  <a:pt x="2722964" y="53079"/>
                </a:lnTo>
                <a:lnTo>
                  <a:pt x="2770548" y="64168"/>
                </a:lnTo>
                <a:lnTo>
                  <a:pt x="2817823" y="76278"/>
                </a:lnTo>
                <a:lnTo>
                  <a:pt x="2864788" y="89409"/>
                </a:lnTo>
                <a:lnTo>
                  <a:pt x="2911444" y="103561"/>
                </a:lnTo>
                <a:lnTo>
                  <a:pt x="2957791" y="118735"/>
                </a:lnTo>
                <a:lnTo>
                  <a:pt x="3003828" y="134930"/>
                </a:lnTo>
                <a:lnTo>
                  <a:pt x="3049556" y="152147"/>
                </a:lnTo>
                <a:lnTo>
                  <a:pt x="3094974" y="170385"/>
                </a:lnTo>
                <a:lnTo>
                  <a:pt x="3139983" y="189604"/>
                </a:lnTo>
                <a:lnTo>
                  <a:pt x="3184489" y="209765"/>
                </a:lnTo>
                <a:lnTo>
                  <a:pt x="3228494" y="230866"/>
                </a:lnTo>
                <a:lnTo>
                  <a:pt x="3271996" y="252909"/>
                </a:lnTo>
                <a:lnTo>
                  <a:pt x="3314995" y="275892"/>
                </a:lnTo>
                <a:lnTo>
                  <a:pt x="3357492" y="299817"/>
                </a:lnTo>
                <a:lnTo>
                  <a:pt x="3399485" y="324683"/>
                </a:lnTo>
                <a:lnTo>
                  <a:pt x="3440976" y="350490"/>
                </a:lnTo>
                <a:lnTo>
                  <a:pt x="3481963" y="377238"/>
                </a:lnTo>
                <a:lnTo>
                  <a:pt x="3522357" y="404867"/>
                </a:lnTo>
                <a:lnTo>
                  <a:pt x="3562075" y="433321"/>
                </a:lnTo>
                <a:lnTo>
                  <a:pt x="3601116" y="462601"/>
                </a:lnTo>
                <a:lnTo>
                  <a:pt x="3639481" y="492705"/>
                </a:lnTo>
                <a:lnTo>
                  <a:pt x="3677170" y="523635"/>
                </a:lnTo>
                <a:lnTo>
                  <a:pt x="3714182" y="555390"/>
                </a:lnTo>
                <a:lnTo>
                  <a:pt x="3750517" y="587970"/>
                </a:lnTo>
                <a:lnTo>
                  <a:pt x="3786176" y="621375"/>
                </a:lnTo>
                <a:lnTo>
                  <a:pt x="3821158" y="655603"/>
                </a:lnTo>
                <a:lnTo>
                  <a:pt x="3855387" y="690586"/>
                </a:lnTo>
                <a:lnTo>
                  <a:pt x="3888791" y="726245"/>
                </a:lnTo>
                <a:lnTo>
                  <a:pt x="3921369" y="762580"/>
                </a:lnTo>
                <a:lnTo>
                  <a:pt x="3953123" y="799592"/>
                </a:lnTo>
                <a:lnTo>
                  <a:pt x="3984053" y="837280"/>
                </a:lnTo>
                <a:lnTo>
                  <a:pt x="4014157" y="875645"/>
                </a:lnTo>
                <a:lnTo>
                  <a:pt x="4043437" y="914687"/>
                </a:lnTo>
                <a:lnTo>
                  <a:pt x="4071892" y="954405"/>
                </a:lnTo>
                <a:lnTo>
                  <a:pt x="4099523" y="994799"/>
                </a:lnTo>
                <a:lnTo>
                  <a:pt x="4126272" y="1035786"/>
                </a:lnTo>
                <a:lnTo>
                  <a:pt x="4152079" y="1077276"/>
                </a:lnTo>
                <a:lnTo>
                  <a:pt x="4176945" y="1119268"/>
                </a:lnTo>
                <a:lnTo>
                  <a:pt x="4200869" y="1161764"/>
                </a:lnTo>
                <a:lnTo>
                  <a:pt x="4223853" y="1204762"/>
                </a:lnTo>
                <a:lnTo>
                  <a:pt x="4245896" y="1248264"/>
                </a:lnTo>
                <a:lnTo>
                  <a:pt x="4266997" y="1292269"/>
                </a:lnTo>
                <a:lnTo>
                  <a:pt x="4287157" y="1336777"/>
                </a:lnTo>
                <a:lnTo>
                  <a:pt x="4306377" y="1381788"/>
                </a:lnTo>
                <a:lnTo>
                  <a:pt x="4324615" y="1427206"/>
                </a:lnTo>
                <a:lnTo>
                  <a:pt x="4341831" y="1472934"/>
                </a:lnTo>
                <a:lnTo>
                  <a:pt x="4358027" y="1518971"/>
                </a:lnTo>
                <a:lnTo>
                  <a:pt x="4373200" y="1565317"/>
                </a:lnTo>
                <a:lnTo>
                  <a:pt x="4387353" y="1611973"/>
                </a:lnTo>
                <a:lnTo>
                  <a:pt x="4400484" y="1658939"/>
                </a:lnTo>
                <a:lnTo>
                  <a:pt x="4412594" y="1706214"/>
                </a:lnTo>
                <a:lnTo>
                  <a:pt x="4423682" y="1753798"/>
                </a:lnTo>
                <a:lnTo>
                  <a:pt x="4433750" y="1801691"/>
                </a:lnTo>
                <a:lnTo>
                  <a:pt x="4442778" y="1849794"/>
                </a:lnTo>
                <a:lnTo>
                  <a:pt x="4450743" y="1898001"/>
                </a:lnTo>
                <a:lnTo>
                  <a:pt x="4457647" y="1946314"/>
                </a:lnTo>
                <a:lnTo>
                  <a:pt x="4463488" y="1994730"/>
                </a:lnTo>
                <a:lnTo>
                  <a:pt x="4468267" y="2043252"/>
                </a:lnTo>
                <a:lnTo>
                  <a:pt x="4471984" y="2091878"/>
                </a:lnTo>
                <a:lnTo>
                  <a:pt x="4474639" y="2140608"/>
                </a:lnTo>
                <a:lnTo>
                  <a:pt x="4476231" y="2189442"/>
                </a:lnTo>
                <a:lnTo>
                  <a:pt x="4476762" y="2238381"/>
                </a:lnTo>
                <a:lnTo>
                  <a:pt x="4476231" y="2287320"/>
                </a:lnTo>
                <a:lnTo>
                  <a:pt x="4474639" y="2336154"/>
                </a:lnTo>
                <a:lnTo>
                  <a:pt x="4471984" y="2384884"/>
                </a:lnTo>
                <a:lnTo>
                  <a:pt x="4468267" y="2433510"/>
                </a:lnTo>
                <a:lnTo>
                  <a:pt x="4463488" y="2482031"/>
                </a:lnTo>
                <a:lnTo>
                  <a:pt x="4457647" y="2530448"/>
                </a:lnTo>
                <a:lnTo>
                  <a:pt x="4450743" y="2578761"/>
                </a:lnTo>
                <a:lnTo>
                  <a:pt x="4442778" y="2626968"/>
                </a:lnTo>
                <a:lnTo>
                  <a:pt x="4433750" y="2675071"/>
                </a:lnTo>
                <a:lnTo>
                  <a:pt x="4423682" y="2722964"/>
                </a:lnTo>
                <a:lnTo>
                  <a:pt x="4412594" y="2770548"/>
                </a:lnTo>
                <a:lnTo>
                  <a:pt x="4400484" y="2817823"/>
                </a:lnTo>
                <a:lnTo>
                  <a:pt x="4387353" y="2864788"/>
                </a:lnTo>
                <a:lnTo>
                  <a:pt x="4373200" y="2911444"/>
                </a:lnTo>
                <a:lnTo>
                  <a:pt x="4358027" y="2957791"/>
                </a:lnTo>
                <a:lnTo>
                  <a:pt x="4341831" y="3003828"/>
                </a:lnTo>
                <a:lnTo>
                  <a:pt x="4324615" y="3049556"/>
                </a:lnTo>
                <a:lnTo>
                  <a:pt x="4306377" y="3094974"/>
                </a:lnTo>
                <a:lnTo>
                  <a:pt x="4287157" y="3139983"/>
                </a:lnTo>
                <a:lnTo>
                  <a:pt x="4266997" y="3184489"/>
                </a:lnTo>
                <a:lnTo>
                  <a:pt x="4245896" y="3228494"/>
                </a:lnTo>
                <a:lnTo>
                  <a:pt x="4223853" y="3271996"/>
                </a:lnTo>
                <a:lnTo>
                  <a:pt x="4200869" y="3314995"/>
                </a:lnTo>
                <a:lnTo>
                  <a:pt x="4176945" y="3357492"/>
                </a:lnTo>
                <a:lnTo>
                  <a:pt x="4152079" y="3399485"/>
                </a:lnTo>
                <a:lnTo>
                  <a:pt x="4126272" y="3440976"/>
                </a:lnTo>
                <a:lnTo>
                  <a:pt x="4099523" y="3481963"/>
                </a:lnTo>
                <a:lnTo>
                  <a:pt x="4071892" y="3522357"/>
                </a:lnTo>
                <a:lnTo>
                  <a:pt x="4043437" y="3562075"/>
                </a:lnTo>
                <a:lnTo>
                  <a:pt x="4014157" y="3601116"/>
                </a:lnTo>
                <a:lnTo>
                  <a:pt x="3984053" y="3639481"/>
                </a:lnTo>
                <a:lnTo>
                  <a:pt x="3953123" y="3677170"/>
                </a:lnTo>
                <a:lnTo>
                  <a:pt x="3921369" y="3714182"/>
                </a:lnTo>
                <a:lnTo>
                  <a:pt x="3888791" y="3750517"/>
                </a:lnTo>
                <a:lnTo>
                  <a:pt x="3855387" y="3786176"/>
                </a:lnTo>
                <a:lnTo>
                  <a:pt x="3821158" y="3821158"/>
                </a:lnTo>
                <a:lnTo>
                  <a:pt x="3786176" y="3855387"/>
                </a:lnTo>
                <a:lnTo>
                  <a:pt x="3750517" y="3888791"/>
                </a:lnTo>
                <a:lnTo>
                  <a:pt x="3714182" y="3921369"/>
                </a:lnTo>
                <a:lnTo>
                  <a:pt x="3677170" y="3953123"/>
                </a:lnTo>
                <a:lnTo>
                  <a:pt x="3639481" y="3984053"/>
                </a:lnTo>
                <a:lnTo>
                  <a:pt x="3601116" y="4014157"/>
                </a:lnTo>
                <a:lnTo>
                  <a:pt x="3562075" y="4043437"/>
                </a:lnTo>
                <a:lnTo>
                  <a:pt x="3522357" y="4071892"/>
                </a:lnTo>
                <a:lnTo>
                  <a:pt x="3481963" y="4099523"/>
                </a:lnTo>
                <a:lnTo>
                  <a:pt x="3440976" y="4126272"/>
                </a:lnTo>
                <a:lnTo>
                  <a:pt x="3399485" y="4152079"/>
                </a:lnTo>
                <a:lnTo>
                  <a:pt x="3357492" y="4176945"/>
                </a:lnTo>
                <a:lnTo>
                  <a:pt x="3314995" y="4200869"/>
                </a:lnTo>
                <a:lnTo>
                  <a:pt x="3271996" y="4223853"/>
                </a:lnTo>
                <a:lnTo>
                  <a:pt x="3228494" y="4245896"/>
                </a:lnTo>
                <a:lnTo>
                  <a:pt x="3184489" y="4266997"/>
                </a:lnTo>
                <a:lnTo>
                  <a:pt x="3139983" y="4287157"/>
                </a:lnTo>
                <a:lnTo>
                  <a:pt x="3094974" y="4306377"/>
                </a:lnTo>
                <a:lnTo>
                  <a:pt x="3049556" y="4324615"/>
                </a:lnTo>
                <a:lnTo>
                  <a:pt x="3003828" y="4341831"/>
                </a:lnTo>
                <a:lnTo>
                  <a:pt x="2957791" y="4358027"/>
                </a:lnTo>
                <a:lnTo>
                  <a:pt x="2911444" y="4373200"/>
                </a:lnTo>
                <a:lnTo>
                  <a:pt x="2864788" y="4387353"/>
                </a:lnTo>
                <a:lnTo>
                  <a:pt x="2817823" y="4400484"/>
                </a:lnTo>
                <a:lnTo>
                  <a:pt x="2770548" y="4412594"/>
                </a:lnTo>
                <a:lnTo>
                  <a:pt x="2722964" y="4423682"/>
                </a:lnTo>
                <a:lnTo>
                  <a:pt x="2675071" y="4433750"/>
                </a:lnTo>
                <a:lnTo>
                  <a:pt x="2626968" y="4442778"/>
                </a:lnTo>
                <a:lnTo>
                  <a:pt x="2578761" y="4450743"/>
                </a:lnTo>
                <a:lnTo>
                  <a:pt x="2530448" y="4457647"/>
                </a:lnTo>
                <a:lnTo>
                  <a:pt x="2482031" y="4463488"/>
                </a:lnTo>
                <a:lnTo>
                  <a:pt x="2433510" y="4468267"/>
                </a:lnTo>
                <a:lnTo>
                  <a:pt x="2384884" y="4471984"/>
                </a:lnTo>
                <a:lnTo>
                  <a:pt x="2336154" y="4474639"/>
                </a:lnTo>
                <a:lnTo>
                  <a:pt x="2287320" y="4476231"/>
                </a:lnTo>
                <a:lnTo>
                  <a:pt x="2238381" y="4476762"/>
                </a:lnTo>
                <a:close/>
              </a:path>
            </a:pathLst>
          </a:custGeom>
          <a:solidFill>
            <a:schemeClr val="tx2">
              <a:lumMod val="20000"/>
              <a:lumOff val="80000"/>
            </a:schemeClr>
          </a:solidFill>
        </p:spPr>
        <p:txBody>
          <a:bodyPr wrap="square" lIns="0" tIns="0" rIns="0" bIns="0" rtlCol="0"/>
          <a:lstStyle/>
          <a:p>
            <a:endParaRPr/>
          </a:p>
        </p:txBody>
      </p:sp>
      <p:sp>
        <p:nvSpPr>
          <p:cNvPr id="7" name="object 7"/>
          <p:cNvSpPr txBox="1"/>
          <p:nvPr/>
        </p:nvSpPr>
        <p:spPr>
          <a:xfrm>
            <a:off x="7577378" y="5140724"/>
            <a:ext cx="3268979" cy="2359025"/>
          </a:xfrm>
          <a:prstGeom prst="rect">
            <a:avLst/>
          </a:prstGeom>
          <a:solidFill>
            <a:schemeClr val="tx2">
              <a:lumMod val="20000"/>
              <a:lumOff val="80000"/>
            </a:schemeClr>
          </a:solidFill>
        </p:spPr>
        <p:txBody>
          <a:bodyPr vert="horz" wrap="square" lIns="0" tIns="12700" rIns="0" bIns="0" rtlCol="0">
            <a:spAutoFit/>
          </a:bodyPr>
          <a:lstStyle/>
          <a:p>
            <a:pPr marL="12700" marR="5080" algn="ctr">
              <a:lnSpc>
                <a:spcPct val="115599"/>
              </a:lnSpc>
              <a:spcBef>
                <a:spcPts val="100"/>
              </a:spcBef>
            </a:pPr>
            <a:r>
              <a:rPr sz="2650" spc="35" dirty="0">
                <a:latin typeface="Georgia" panose="02040502050405020303" pitchFamily="18" charset="0"/>
                <a:cs typeface="Trebuchet MS"/>
              </a:rPr>
              <a:t>Create</a:t>
            </a:r>
            <a:r>
              <a:rPr sz="2650" spc="-150" dirty="0">
                <a:latin typeface="Georgia" panose="02040502050405020303" pitchFamily="18" charset="0"/>
                <a:cs typeface="Trebuchet MS"/>
              </a:rPr>
              <a:t> </a:t>
            </a:r>
            <a:r>
              <a:rPr sz="2650" spc="70" dirty="0">
                <a:latin typeface="Georgia" panose="02040502050405020303" pitchFamily="18" charset="0"/>
                <a:cs typeface="Trebuchet MS"/>
              </a:rPr>
              <a:t>your</a:t>
            </a:r>
            <a:r>
              <a:rPr sz="2650" spc="-150" dirty="0">
                <a:latin typeface="Georgia" panose="02040502050405020303" pitchFamily="18" charset="0"/>
                <a:cs typeface="Trebuchet MS"/>
              </a:rPr>
              <a:t> </a:t>
            </a:r>
            <a:r>
              <a:rPr sz="2650" spc="204" dirty="0">
                <a:latin typeface="Georgia" panose="02040502050405020303" pitchFamily="18" charset="0"/>
                <a:cs typeface="Trebuchet MS"/>
              </a:rPr>
              <a:t>VPA</a:t>
            </a:r>
            <a:r>
              <a:rPr sz="2650" spc="-145" dirty="0">
                <a:latin typeface="Georgia" panose="02040502050405020303" pitchFamily="18" charset="0"/>
                <a:cs typeface="Trebuchet MS"/>
              </a:rPr>
              <a:t> </a:t>
            </a:r>
            <a:r>
              <a:rPr sz="2650" spc="100" dirty="0">
                <a:latin typeface="Georgia" panose="02040502050405020303" pitchFamily="18" charset="0"/>
                <a:cs typeface="Trebuchet MS"/>
              </a:rPr>
              <a:t>and </a:t>
            </a:r>
            <a:r>
              <a:rPr sz="2650" spc="-785" dirty="0">
                <a:latin typeface="Georgia" panose="02040502050405020303" pitchFamily="18" charset="0"/>
                <a:cs typeface="Trebuchet MS"/>
              </a:rPr>
              <a:t> </a:t>
            </a:r>
            <a:r>
              <a:rPr sz="2650" spc="200" dirty="0">
                <a:latin typeface="Georgia" panose="02040502050405020303" pitchFamily="18" charset="0"/>
                <a:cs typeface="Trebuchet MS"/>
              </a:rPr>
              <a:t>QR </a:t>
            </a:r>
            <a:r>
              <a:rPr sz="2650" spc="35" dirty="0">
                <a:latin typeface="Georgia" panose="02040502050405020303" pitchFamily="18" charset="0"/>
                <a:cs typeface="Trebuchet MS"/>
              </a:rPr>
              <a:t>Code. </a:t>
            </a:r>
            <a:r>
              <a:rPr sz="2650" spc="40" dirty="0">
                <a:latin typeface="Georgia" panose="02040502050405020303" pitchFamily="18" charset="0"/>
                <a:cs typeface="Trebuchet MS"/>
              </a:rPr>
              <a:t> </a:t>
            </a:r>
            <a:r>
              <a:rPr sz="2650" spc="70" dirty="0">
                <a:latin typeface="Georgia" panose="02040502050405020303" pitchFamily="18" charset="0"/>
                <a:cs typeface="Trebuchet MS"/>
              </a:rPr>
              <a:t>mobilenumber@upi </a:t>
            </a:r>
            <a:r>
              <a:rPr sz="2650" spc="75" dirty="0">
                <a:latin typeface="Georgia" panose="02040502050405020303" pitchFamily="18" charset="0"/>
                <a:cs typeface="Trebuchet MS"/>
              </a:rPr>
              <a:t> </a:t>
            </a:r>
            <a:r>
              <a:rPr sz="2650" spc="-45" dirty="0">
                <a:latin typeface="Georgia" panose="02040502050405020303" pitchFamily="18" charset="0"/>
                <a:cs typeface="Trebuchet MS"/>
              </a:rPr>
              <a:t>will </a:t>
            </a:r>
            <a:r>
              <a:rPr sz="2650" spc="125" dirty="0">
                <a:latin typeface="Georgia" panose="02040502050405020303" pitchFamily="18" charset="0"/>
                <a:cs typeface="Trebuchet MS"/>
              </a:rPr>
              <a:t>be </a:t>
            </a:r>
            <a:r>
              <a:rPr sz="2650" spc="70" dirty="0">
                <a:latin typeface="Georgia" panose="02040502050405020303" pitchFamily="18" charset="0"/>
                <a:cs typeface="Trebuchet MS"/>
              </a:rPr>
              <a:t>your </a:t>
            </a:r>
            <a:r>
              <a:rPr sz="2650" spc="15" dirty="0">
                <a:latin typeface="Georgia" panose="02040502050405020303" pitchFamily="18" charset="0"/>
                <a:cs typeface="Trebuchet MS"/>
              </a:rPr>
              <a:t>default </a:t>
            </a:r>
            <a:r>
              <a:rPr sz="2650" spc="20" dirty="0">
                <a:latin typeface="Georgia" panose="02040502050405020303" pitchFamily="18" charset="0"/>
                <a:cs typeface="Trebuchet MS"/>
              </a:rPr>
              <a:t> </a:t>
            </a:r>
            <a:r>
              <a:rPr sz="2650" spc="204" dirty="0">
                <a:latin typeface="Georgia" panose="02040502050405020303" pitchFamily="18" charset="0"/>
                <a:cs typeface="Trebuchet MS"/>
              </a:rPr>
              <a:t>VPA</a:t>
            </a:r>
            <a:endParaRPr sz="2650">
              <a:latin typeface="Georgia" panose="02040502050405020303" pitchFamily="18" charset="0"/>
              <a:cs typeface="Trebuchet MS"/>
            </a:endParaRPr>
          </a:p>
        </p:txBody>
      </p:sp>
      <p:sp>
        <p:nvSpPr>
          <p:cNvPr id="8" name="object 8"/>
          <p:cNvSpPr/>
          <p:nvPr/>
        </p:nvSpPr>
        <p:spPr>
          <a:xfrm>
            <a:off x="12763486" y="4114793"/>
            <a:ext cx="4477385" cy="4477385"/>
          </a:xfrm>
          <a:custGeom>
            <a:avLst/>
            <a:gdLst/>
            <a:ahLst/>
            <a:cxnLst/>
            <a:rect l="l" t="t" r="r" b="b"/>
            <a:pathLst>
              <a:path w="4477384" h="4477384">
                <a:moveTo>
                  <a:pt x="2238381" y="4476762"/>
                </a:moveTo>
                <a:lnTo>
                  <a:pt x="2189442" y="4476231"/>
                </a:lnTo>
                <a:lnTo>
                  <a:pt x="2140608" y="4474639"/>
                </a:lnTo>
                <a:lnTo>
                  <a:pt x="2091878" y="4471984"/>
                </a:lnTo>
                <a:lnTo>
                  <a:pt x="2043252" y="4468267"/>
                </a:lnTo>
                <a:lnTo>
                  <a:pt x="1994730" y="4463488"/>
                </a:lnTo>
                <a:lnTo>
                  <a:pt x="1946314" y="4457647"/>
                </a:lnTo>
                <a:lnTo>
                  <a:pt x="1898001" y="4450743"/>
                </a:lnTo>
                <a:lnTo>
                  <a:pt x="1849794" y="4442778"/>
                </a:lnTo>
                <a:lnTo>
                  <a:pt x="1801691" y="4433750"/>
                </a:lnTo>
                <a:lnTo>
                  <a:pt x="1753798" y="4423682"/>
                </a:lnTo>
                <a:lnTo>
                  <a:pt x="1706214" y="4412594"/>
                </a:lnTo>
                <a:lnTo>
                  <a:pt x="1658939" y="4400484"/>
                </a:lnTo>
                <a:lnTo>
                  <a:pt x="1611973" y="4387353"/>
                </a:lnTo>
                <a:lnTo>
                  <a:pt x="1565317" y="4373200"/>
                </a:lnTo>
                <a:lnTo>
                  <a:pt x="1518971" y="4358027"/>
                </a:lnTo>
                <a:lnTo>
                  <a:pt x="1472934" y="4341831"/>
                </a:lnTo>
                <a:lnTo>
                  <a:pt x="1427206" y="4324615"/>
                </a:lnTo>
                <a:lnTo>
                  <a:pt x="1381788" y="4306377"/>
                </a:lnTo>
                <a:lnTo>
                  <a:pt x="1336777" y="4287157"/>
                </a:lnTo>
                <a:lnTo>
                  <a:pt x="1292269" y="4266997"/>
                </a:lnTo>
                <a:lnTo>
                  <a:pt x="1248264" y="4245896"/>
                </a:lnTo>
                <a:lnTo>
                  <a:pt x="1204762" y="4223853"/>
                </a:lnTo>
                <a:lnTo>
                  <a:pt x="1161764" y="4200869"/>
                </a:lnTo>
                <a:lnTo>
                  <a:pt x="1119268" y="4176945"/>
                </a:lnTo>
                <a:lnTo>
                  <a:pt x="1077276" y="4152079"/>
                </a:lnTo>
                <a:lnTo>
                  <a:pt x="1035786" y="4126272"/>
                </a:lnTo>
                <a:lnTo>
                  <a:pt x="994799" y="4099523"/>
                </a:lnTo>
                <a:lnTo>
                  <a:pt x="954405" y="4071892"/>
                </a:lnTo>
                <a:lnTo>
                  <a:pt x="914687" y="4043437"/>
                </a:lnTo>
                <a:lnTo>
                  <a:pt x="875645" y="4014157"/>
                </a:lnTo>
                <a:lnTo>
                  <a:pt x="837280" y="3984053"/>
                </a:lnTo>
                <a:lnTo>
                  <a:pt x="799592" y="3953123"/>
                </a:lnTo>
                <a:lnTo>
                  <a:pt x="762580" y="3921369"/>
                </a:lnTo>
                <a:lnTo>
                  <a:pt x="726245" y="3888791"/>
                </a:lnTo>
                <a:lnTo>
                  <a:pt x="690586" y="3855387"/>
                </a:lnTo>
                <a:lnTo>
                  <a:pt x="655603" y="3821158"/>
                </a:lnTo>
                <a:lnTo>
                  <a:pt x="621375" y="3786176"/>
                </a:lnTo>
                <a:lnTo>
                  <a:pt x="587970" y="3750517"/>
                </a:lnTo>
                <a:lnTo>
                  <a:pt x="555390" y="3714182"/>
                </a:lnTo>
                <a:lnTo>
                  <a:pt x="523635" y="3677170"/>
                </a:lnTo>
                <a:lnTo>
                  <a:pt x="492705" y="3639481"/>
                </a:lnTo>
                <a:lnTo>
                  <a:pt x="462601" y="3601116"/>
                </a:lnTo>
                <a:lnTo>
                  <a:pt x="433321" y="3562075"/>
                </a:lnTo>
                <a:lnTo>
                  <a:pt x="404867" y="3522357"/>
                </a:lnTo>
                <a:lnTo>
                  <a:pt x="377238" y="3481963"/>
                </a:lnTo>
                <a:lnTo>
                  <a:pt x="350490" y="3440976"/>
                </a:lnTo>
                <a:lnTo>
                  <a:pt x="324683" y="3399485"/>
                </a:lnTo>
                <a:lnTo>
                  <a:pt x="299817" y="3357492"/>
                </a:lnTo>
                <a:lnTo>
                  <a:pt x="275892" y="3314995"/>
                </a:lnTo>
                <a:lnTo>
                  <a:pt x="252909" y="3271996"/>
                </a:lnTo>
                <a:lnTo>
                  <a:pt x="230866" y="3228494"/>
                </a:lnTo>
                <a:lnTo>
                  <a:pt x="209765" y="3184489"/>
                </a:lnTo>
                <a:lnTo>
                  <a:pt x="189604" y="3139983"/>
                </a:lnTo>
                <a:lnTo>
                  <a:pt x="170385" y="3094974"/>
                </a:lnTo>
                <a:lnTo>
                  <a:pt x="152147" y="3049556"/>
                </a:lnTo>
                <a:lnTo>
                  <a:pt x="134930" y="3003828"/>
                </a:lnTo>
                <a:lnTo>
                  <a:pt x="118735" y="2957791"/>
                </a:lnTo>
                <a:lnTo>
                  <a:pt x="103561" y="2911444"/>
                </a:lnTo>
                <a:lnTo>
                  <a:pt x="89409" y="2864788"/>
                </a:lnTo>
                <a:lnTo>
                  <a:pt x="76278" y="2817823"/>
                </a:lnTo>
                <a:lnTo>
                  <a:pt x="64168" y="2770548"/>
                </a:lnTo>
                <a:lnTo>
                  <a:pt x="53079" y="2722964"/>
                </a:lnTo>
                <a:lnTo>
                  <a:pt x="43012" y="2675071"/>
                </a:lnTo>
                <a:lnTo>
                  <a:pt x="33984" y="2626968"/>
                </a:lnTo>
                <a:lnTo>
                  <a:pt x="26018" y="2578761"/>
                </a:lnTo>
                <a:lnTo>
                  <a:pt x="19115" y="2530448"/>
                </a:lnTo>
                <a:lnTo>
                  <a:pt x="13274" y="2482031"/>
                </a:lnTo>
                <a:lnTo>
                  <a:pt x="8495" y="2433510"/>
                </a:lnTo>
                <a:lnTo>
                  <a:pt x="4778" y="2384884"/>
                </a:lnTo>
                <a:lnTo>
                  <a:pt x="2123" y="2336154"/>
                </a:lnTo>
                <a:lnTo>
                  <a:pt x="530" y="2287320"/>
                </a:lnTo>
                <a:lnTo>
                  <a:pt x="0" y="2238381"/>
                </a:lnTo>
                <a:lnTo>
                  <a:pt x="530" y="2189442"/>
                </a:lnTo>
                <a:lnTo>
                  <a:pt x="2123" y="2140608"/>
                </a:lnTo>
                <a:lnTo>
                  <a:pt x="4778" y="2091878"/>
                </a:lnTo>
                <a:lnTo>
                  <a:pt x="8495" y="2043252"/>
                </a:lnTo>
                <a:lnTo>
                  <a:pt x="13274" y="1994730"/>
                </a:lnTo>
                <a:lnTo>
                  <a:pt x="19115" y="1946314"/>
                </a:lnTo>
                <a:lnTo>
                  <a:pt x="26018" y="1898001"/>
                </a:lnTo>
                <a:lnTo>
                  <a:pt x="33984" y="1849794"/>
                </a:lnTo>
                <a:lnTo>
                  <a:pt x="43012" y="1801691"/>
                </a:lnTo>
                <a:lnTo>
                  <a:pt x="53079" y="1753798"/>
                </a:lnTo>
                <a:lnTo>
                  <a:pt x="64168" y="1706214"/>
                </a:lnTo>
                <a:lnTo>
                  <a:pt x="76278" y="1658939"/>
                </a:lnTo>
                <a:lnTo>
                  <a:pt x="89409" y="1611973"/>
                </a:lnTo>
                <a:lnTo>
                  <a:pt x="103561" y="1565317"/>
                </a:lnTo>
                <a:lnTo>
                  <a:pt x="118735" y="1518971"/>
                </a:lnTo>
                <a:lnTo>
                  <a:pt x="134930" y="1472934"/>
                </a:lnTo>
                <a:lnTo>
                  <a:pt x="152147" y="1427206"/>
                </a:lnTo>
                <a:lnTo>
                  <a:pt x="170385" y="1381788"/>
                </a:lnTo>
                <a:lnTo>
                  <a:pt x="189604" y="1336777"/>
                </a:lnTo>
                <a:lnTo>
                  <a:pt x="209765" y="1292269"/>
                </a:lnTo>
                <a:lnTo>
                  <a:pt x="230866" y="1248264"/>
                </a:lnTo>
                <a:lnTo>
                  <a:pt x="252909" y="1204762"/>
                </a:lnTo>
                <a:lnTo>
                  <a:pt x="275892" y="1161764"/>
                </a:lnTo>
                <a:lnTo>
                  <a:pt x="299817" y="1119268"/>
                </a:lnTo>
                <a:lnTo>
                  <a:pt x="324683" y="1077276"/>
                </a:lnTo>
                <a:lnTo>
                  <a:pt x="350490" y="1035786"/>
                </a:lnTo>
                <a:lnTo>
                  <a:pt x="377238" y="994799"/>
                </a:lnTo>
                <a:lnTo>
                  <a:pt x="404867" y="954405"/>
                </a:lnTo>
                <a:lnTo>
                  <a:pt x="433321" y="914687"/>
                </a:lnTo>
                <a:lnTo>
                  <a:pt x="462601" y="875645"/>
                </a:lnTo>
                <a:lnTo>
                  <a:pt x="492705" y="837280"/>
                </a:lnTo>
                <a:lnTo>
                  <a:pt x="523635" y="799592"/>
                </a:lnTo>
                <a:lnTo>
                  <a:pt x="555390" y="762580"/>
                </a:lnTo>
                <a:lnTo>
                  <a:pt x="587970" y="726245"/>
                </a:lnTo>
                <a:lnTo>
                  <a:pt x="621375" y="690586"/>
                </a:lnTo>
                <a:lnTo>
                  <a:pt x="655603" y="655603"/>
                </a:lnTo>
                <a:lnTo>
                  <a:pt x="690586" y="621375"/>
                </a:lnTo>
                <a:lnTo>
                  <a:pt x="726245" y="587970"/>
                </a:lnTo>
                <a:lnTo>
                  <a:pt x="762580" y="555390"/>
                </a:lnTo>
                <a:lnTo>
                  <a:pt x="799592" y="523635"/>
                </a:lnTo>
                <a:lnTo>
                  <a:pt x="837280" y="492705"/>
                </a:lnTo>
                <a:lnTo>
                  <a:pt x="875645" y="462601"/>
                </a:lnTo>
                <a:lnTo>
                  <a:pt x="914687" y="433321"/>
                </a:lnTo>
                <a:lnTo>
                  <a:pt x="954405" y="404867"/>
                </a:lnTo>
                <a:lnTo>
                  <a:pt x="994799" y="377238"/>
                </a:lnTo>
                <a:lnTo>
                  <a:pt x="1035786" y="350490"/>
                </a:lnTo>
                <a:lnTo>
                  <a:pt x="1077276" y="324683"/>
                </a:lnTo>
                <a:lnTo>
                  <a:pt x="1119268" y="299817"/>
                </a:lnTo>
                <a:lnTo>
                  <a:pt x="1161764" y="275892"/>
                </a:lnTo>
                <a:lnTo>
                  <a:pt x="1204762" y="252909"/>
                </a:lnTo>
                <a:lnTo>
                  <a:pt x="1248264" y="230866"/>
                </a:lnTo>
                <a:lnTo>
                  <a:pt x="1292269" y="209765"/>
                </a:lnTo>
                <a:lnTo>
                  <a:pt x="1336777" y="189604"/>
                </a:lnTo>
                <a:lnTo>
                  <a:pt x="1381788" y="170385"/>
                </a:lnTo>
                <a:lnTo>
                  <a:pt x="1427206" y="152147"/>
                </a:lnTo>
                <a:lnTo>
                  <a:pt x="1472934" y="134930"/>
                </a:lnTo>
                <a:lnTo>
                  <a:pt x="1518971" y="118735"/>
                </a:lnTo>
                <a:lnTo>
                  <a:pt x="1565317" y="103561"/>
                </a:lnTo>
                <a:lnTo>
                  <a:pt x="1611973" y="89409"/>
                </a:lnTo>
                <a:lnTo>
                  <a:pt x="1658939" y="76278"/>
                </a:lnTo>
                <a:lnTo>
                  <a:pt x="1706214" y="64168"/>
                </a:lnTo>
                <a:lnTo>
                  <a:pt x="1753798" y="53079"/>
                </a:lnTo>
                <a:lnTo>
                  <a:pt x="1801691" y="43012"/>
                </a:lnTo>
                <a:lnTo>
                  <a:pt x="1849794" y="33984"/>
                </a:lnTo>
                <a:lnTo>
                  <a:pt x="1898001" y="26018"/>
                </a:lnTo>
                <a:lnTo>
                  <a:pt x="1946314" y="19115"/>
                </a:lnTo>
                <a:lnTo>
                  <a:pt x="1994730" y="13274"/>
                </a:lnTo>
                <a:lnTo>
                  <a:pt x="2043252" y="8495"/>
                </a:lnTo>
                <a:lnTo>
                  <a:pt x="2091878" y="4778"/>
                </a:lnTo>
                <a:lnTo>
                  <a:pt x="2140608" y="2123"/>
                </a:lnTo>
                <a:lnTo>
                  <a:pt x="2189442" y="530"/>
                </a:lnTo>
                <a:lnTo>
                  <a:pt x="2238381" y="0"/>
                </a:lnTo>
                <a:lnTo>
                  <a:pt x="2287320" y="530"/>
                </a:lnTo>
                <a:lnTo>
                  <a:pt x="2336154" y="2123"/>
                </a:lnTo>
                <a:lnTo>
                  <a:pt x="2384884" y="4778"/>
                </a:lnTo>
                <a:lnTo>
                  <a:pt x="2433510" y="8495"/>
                </a:lnTo>
                <a:lnTo>
                  <a:pt x="2482031" y="13274"/>
                </a:lnTo>
                <a:lnTo>
                  <a:pt x="2530448" y="19115"/>
                </a:lnTo>
                <a:lnTo>
                  <a:pt x="2578761" y="26018"/>
                </a:lnTo>
                <a:lnTo>
                  <a:pt x="2626968" y="33984"/>
                </a:lnTo>
                <a:lnTo>
                  <a:pt x="2675071" y="43012"/>
                </a:lnTo>
                <a:lnTo>
                  <a:pt x="2722964" y="53079"/>
                </a:lnTo>
                <a:lnTo>
                  <a:pt x="2770548" y="64168"/>
                </a:lnTo>
                <a:lnTo>
                  <a:pt x="2817823" y="76278"/>
                </a:lnTo>
                <a:lnTo>
                  <a:pt x="2864788" y="89409"/>
                </a:lnTo>
                <a:lnTo>
                  <a:pt x="2911444" y="103561"/>
                </a:lnTo>
                <a:lnTo>
                  <a:pt x="2957791" y="118735"/>
                </a:lnTo>
                <a:lnTo>
                  <a:pt x="3003828" y="134930"/>
                </a:lnTo>
                <a:lnTo>
                  <a:pt x="3049556" y="152147"/>
                </a:lnTo>
                <a:lnTo>
                  <a:pt x="3094974" y="170385"/>
                </a:lnTo>
                <a:lnTo>
                  <a:pt x="3139983" y="189604"/>
                </a:lnTo>
                <a:lnTo>
                  <a:pt x="3184489" y="209765"/>
                </a:lnTo>
                <a:lnTo>
                  <a:pt x="3228494" y="230866"/>
                </a:lnTo>
                <a:lnTo>
                  <a:pt x="3271996" y="252909"/>
                </a:lnTo>
                <a:lnTo>
                  <a:pt x="3314995" y="275892"/>
                </a:lnTo>
                <a:lnTo>
                  <a:pt x="3357492" y="299817"/>
                </a:lnTo>
                <a:lnTo>
                  <a:pt x="3399485" y="324683"/>
                </a:lnTo>
                <a:lnTo>
                  <a:pt x="3440976" y="350490"/>
                </a:lnTo>
                <a:lnTo>
                  <a:pt x="3481963" y="377238"/>
                </a:lnTo>
                <a:lnTo>
                  <a:pt x="3522357" y="404867"/>
                </a:lnTo>
                <a:lnTo>
                  <a:pt x="3562075" y="433321"/>
                </a:lnTo>
                <a:lnTo>
                  <a:pt x="3601116" y="462601"/>
                </a:lnTo>
                <a:lnTo>
                  <a:pt x="3639481" y="492705"/>
                </a:lnTo>
                <a:lnTo>
                  <a:pt x="3677170" y="523635"/>
                </a:lnTo>
                <a:lnTo>
                  <a:pt x="3714182" y="555390"/>
                </a:lnTo>
                <a:lnTo>
                  <a:pt x="3750517" y="587970"/>
                </a:lnTo>
                <a:lnTo>
                  <a:pt x="3786176" y="621375"/>
                </a:lnTo>
                <a:lnTo>
                  <a:pt x="3821158" y="655603"/>
                </a:lnTo>
                <a:lnTo>
                  <a:pt x="3855387" y="690586"/>
                </a:lnTo>
                <a:lnTo>
                  <a:pt x="3888791" y="726245"/>
                </a:lnTo>
                <a:lnTo>
                  <a:pt x="3921369" y="762580"/>
                </a:lnTo>
                <a:lnTo>
                  <a:pt x="3953123" y="799592"/>
                </a:lnTo>
                <a:lnTo>
                  <a:pt x="3984053" y="837280"/>
                </a:lnTo>
                <a:lnTo>
                  <a:pt x="4014157" y="875645"/>
                </a:lnTo>
                <a:lnTo>
                  <a:pt x="4043437" y="914687"/>
                </a:lnTo>
                <a:lnTo>
                  <a:pt x="4071892" y="954405"/>
                </a:lnTo>
                <a:lnTo>
                  <a:pt x="4099523" y="994799"/>
                </a:lnTo>
                <a:lnTo>
                  <a:pt x="4126272" y="1035786"/>
                </a:lnTo>
                <a:lnTo>
                  <a:pt x="4152079" y="1077276"/>
                </a:lnTo>
                <a:lnTo>
                  <a:pt x="4176945" y="1119268"/>
                </a:lnTo>
                <a:lnTo>
                  <a:pt x="4200869" y="1161764"/>
                </a:lnTo>
                <a:lnTo>
                  <a:pt x="4223853" y="1204762"/>
                </a:lnTo>
                <a:lnTo>
                  <a:pt x="4245896" y="1248264"/>
                </a:lnTo>
                <a:lnTo>
                  <a:pt x="4266997" y="1292269"/>
                </a:lnTo>
                <a:lnTo>
                  <a:pt x="4287157" y="1336777"/>
                </a:lnTo>
                <a:lnTo>
                  <a:pt x="4306377" y="1381788"/>
                </a:lnTo>
                <a:lnTo>
                  <a:pt x="4324615" y="1427206"/>
                </a:lnTo>
                <a:lnTo>
                  <a:pt x="4341831" y="1472934"/>
                </a:lnTo>
                <a:lnTo>
                  <a:pt x="4358027" y="1518971"/>
                </a:lnTo>
                <a:lnTo>
                  <a:pt x="4373200" y="1565317"/>
                </a:lnTo>
                <a:lnTo>
                  <a:pt x="4387353" y="1611973"/>
                </a:lnTo>
                <a:lnTo>
                  <a:pt x="4400484" y="1658939"/>
                </a:lnTo>
                <a:lnTo>
                  <a:pt x="4412594" y="1706214"/>
                </a:lnTo>
                <a:lnTo>
                  <a:pt x="4423682" y="1753798"/>
                </a:lnTo>
                <a:lnTo>
                  <a:pt x="4433750" y="1801691"/>
                </a:lnTo>
                <a:lnTo>
                  <a:pt x="4442778" y="1849794"/>
                </a:lnTo>
                <a:lnTo>
                  <a:pt x="4450743" y="1898001"/>
                </a:lnTo>
                <a:lnTo>
                  <a:pt x="4457647" y="1946314"/>
                </a:lnTo>
                <a:lnTo>
                  <a:pt x="4463488" y="1994730"/>
                </a:lnTo>
                <a:lnTo>
                  <a:pt x="4468267" y="2043252"/>
                </a:lnTo>
                <a:lnTo>
                  <a:pt x="4471984" y="2091878"/>
                </a:lnTo>
                <a:lnTo>
                  <a:pt x="4474639" y="2140608"/>
                </a:lnTo>
                <a:lnTo>
                  <a:pt x="4476231" y="2189442"/>
                </a:lnTo>
                <a:lnTo>
                  <a:pt x="4476762" y="2238381"/>
                </a:lnTo>
                <a:lnTo>
                  <a:pt x="4476231" y="2287320"/>
                </a:lnTo>
                <a:lnTo>
                  <a:pt x="4474639" y="2336154"/>
                </a:lnTo>
                <a:lnTo>
                  <a:pt x="4471984" y="2384884"/>
                </a:lnTo>
                <a:lnTo>
                  <a:pt x="4468267" y="2433510"/>
                </a:lnTo>
                <a:lnTo>
                  <a:pt x="4463488" y="2482031"/>
                </a:lnTo>
                <a:lnTo>
                  <a:pt x="4457647" y="2530448"/>
                </a:lnTo>
                <a:lnTo>
                  <a:pt x="4450743" y="2578761"/>
                </a:lnTo>
                <a:lnTo>
                  <a:pt x="4442778" y="2626968"/>
                </a:lnTo>
                <a:lnTo>
                  <a:pt x="4433750" y="2675071"/>
                </a:lnTo>
                <a:lnTo>
                  <a:pt x="4423682" y="2722964"/>
                </a:lnTo>
                <a:lnTo>
                  <a:pt x="4412594" y="2770548"/>
                </a:lnTo>
                <a:lnTo>
                  <a:pt x="4400484" y="2817823"/>
                </a:lnTo>
                <a:lnTo>
                  <a:pt x="4387353" y="2864788"/>
                </a:lnTo>
                <a:lnTo>
                  <a:pt x="4373200" y="2911444"/>
                </a:lnTo>
                <a:lnTo>
                  <a:pt x="4358027" y="2957791"/>
                </a:lnTo>
                <a:lnTo>
                  <a:pt x="4341831" y="3003828"/>
                </a:lnTo>
                <a:lnTo>
                  <a:pt x="4324615" y="3049556"/>
                </a:lnTo>
                <a:lnTo>
                  <a:pt x="4306377" y="3094974"/>
                </a:lnTo>
                <a:lnTo>
                  <a:pt x="4287157" y="3139983"/>
                </a:lnTo>
                <a:lnTo>
                  <a:pt x="4266997" y="3184489"/>
                </a:lnTo>
                <a:lnTo>
                  <a:pt x="4245896" y="3228494"/>
                </a:lnTo>
                <a:lnTo>
                  <a:pt x="4223853" y="3271996"/>
                </a:lnTo>
                <a:lnTo>
                  <a:pt x="4200869" y="3314995"/>
                </a:lnTo>
                <a:lnTo>
                  <a:pt x="4176945" y="3357492"/>
                </a:lnTo>
                <a:lnTo>
                  <a:pt x="4152079" y="3399485"/>
                </a:lnTo>
                <a:lnTo>
                  <a:pt x="4126272" y="3440976"/>
                </a:lnTo>
                <a:lnTo>
                  <a:pt x="4099523" y="3481963"/>
                </a:lnTo>
                <a:lnTo>
                  <a:pt x="4071892" y="3522357"/>
                </a:lnTo>
                <a:lnTo>
                  <a:pt x="4043437" y="3562075"/>
                </a:lnTo>
                <a:lnTo>
                  <a:pt x="4014157" y="3601116"/>
                </a:lnTo>
                <a:lnTo>
                  <a:pt x="3984053" y="3639481"/>
                </a:lnTo>
                <a:lnTo>
                  <a:pt x="3953123" y="3677170"/>
                </a:lnTo>
                <a:lnTo>
                  <a:pt x="3921369" y="3714182"/>
                </a:lnTo>
                <a:lnTo>
                  <a:pt x="3888791" y="3750517"/>
                </a:lnTo>
                <a:lnTo>
                  <a:pt x="3855387" y="3786176"/>
                </a:lnTo>
                <a:lnTo>
                  <a:pt x="3821158" y="3821158"/>
                </a:lnTo>
                <a:lnTo>
                  <a:pt x="3786176" y="3855387"/>
                </a:lnTo>
                <a:lnTo>
                  <a:pt x="3750517" y="3888791"/>
                </a:lnTo>
                <a:lnTo>
                  <a:pt x="3714182" y="3921369"/>
                </a:lnTo>
                <a:lnTo>
                  <a:pt x="3677170" y="3953123"/>
                </a:lnTo>
                <a:lnTo>
                  <a:pt x="3639481" y="3984053"/>
                </a:lnTo>
                <a:lnTo>
                  <a:pt x="3601116" y="4014157"/>
                </a:lnTo>
                <a:lnTo>
                  <a:pt x="3562075" y="4043437"/>
                </a:lnTo>
                <a:lnTo>
                  <a:pt x="3522357" y="4071892"/>
                </a:lnTo>
                <a:lnTo>
                  <a:pt x="3481963" y="4099523"/>
                </a:lnTo>
                <a:lnTo>
                  <a:pt x="3440976" y="4126272"/>
                </a:lnTo>
                <a:lnTo>
                  <a:pt x="3399485" y="4152079"/>
                </a:lnTo>
                <a:lnTo>
                  <a:pt x="3357492" y="4176945"/>
                </a:lnTo>
                <a:lnTo>
                  <a:pt x="3314995" y="4200869"/>
                </a:lnTo>
                <a:lnTo>
                  <a:pt x="3271996" y="4223853"/>
                </a:lnTo>
                <a:lnTo>
                  <a:pt x="3228494" y="4245896"/>
                </a:lnTo>
                <a:lnTo>
                  <a:pt x="3184489" y="4266997"/>
                </a:lnTo>
                <a:lnTo>
                  <a:pt x="3139983" y="4287157"/>
                </a:lnTo>
                <a:lnTo>
                  <a:pt x="3094974" y="4306377"/>
                </a:lnTo>
                <a:lnTo>
                  <a:pt x="3049556" y="4324615"/>
                </a:lnTo>
                <a:lnTo>
                  <a:pt x="3003828" y="4341831"/>
                </a:lnTo>
                <a:lnTo>
                  <a:pt x="2957791" y="4358027"/>
                </a:lnTo>
                <a:lnTo>
                  <a:pt x="2911444" y="4373200"/>
                </a:lnTo>
                <a:lnTo>
                  <a:pt x="2864788" y="4387353"/>
                </a:lnTo>
                <a:lnTo>
                  <a:pt x="2817823" y="4400484"/>
                </a:lnTo>
                <a:lnTo>
                  <a:pt x="2770548" y="4412594"/>
                </a:lnTo>
                <a:lnTo>
                  <a:pt x="2722964" y="4423682"/>
                </a:lnTo>
                <a:lnTo>
                  <a:pt x="2675071" y="4433750"/>
                </a:lnTo>
                <a:lnTo>
                  <a:pt x="2626968" y="4442778"/>
                </a:lnTo>
                <a:lnTo>
                  <a:pt x="2578761" y="4450743"/>
                </a:lnTo>
                <a:lnTo>
                  <a:pt x="2530448" y="4457647"/>
                </a:lnTo>
                <a:lnTo>
                  <a:pt x="2482031" y="4463488"/>
                </a:lnTo>
                <a:lnTo>
                  <a:pt x="2433510" y="4468267"/>
                </a:lnTo>
                <a:lnTo>
                  <a:pt x="2384884" y="4471984"/>
                </a:lnTo>
                <a:lnTo>
                  <a:pt x="2336154" y="4474639"/>
                </a:lnTo>
                <a:lnTo>
                  <a:pt x="2287320" y="4476231"/>
                </a:lnTo>
                <a:lnTo>
                  <a:pt x="2238381" y="4476762"/>
                </a:lnTo>
                <a:close/>
              </a:path>
            </a:pathLst>
          </a:custGeom>
          <a:solidFill>
            <a:schemeClr val="tx2">
              <a:lumMod val="20000"/>
              <a:lumOff val="80000"/>
            </a:schemeClr>
          </a:solidFill>
        </p:spPr>
        <p:txBody>
          <a:bodyPr wrap="square" lIns="0" tIns="0" rIns="0" bIns="0" rtlCol="0"/>
          <a:lstStyle/>
          <a:p>
            <a:endParaRPr/>
          </a:p>
        </p:txBody>
      </p:sp>
      <p:sp>
        <p:nvSpPr>
          <p:cNvPr id="9" name="object 9"/>
          <p:cNvSpPr txBox="1"/>
          <p:nvPr/>
        </p:nvSpPr>
        <p:spPr>
          <a:xfrm>
            <a:off x="13727048" y="5616974"/>
            <a:ext cx="2562225" cy="1425575"/>
          </a:xfrm>
          <a:prstGeom prst="rect">
            <a:avLst/>
          </a:prstGeom>
          <a:solidFill>
            <a:schemeClr val="tx2">
              <a:lumMod val="20000"/>
              <a:lumOff val="80000"/>
            </a:schemeClr>
          </a:solidFill>
        </p:spPr>
        <p:txBody>
          <a:bodyPr vert="horz" wrap="square" lIns="0" tIns="12700" rIns="0" bIns="0" rtlCol="0">
            <a:spAutoFit/>
          </a:bodyPr>
          <a:lstStyle/>
          <a:p>
            <a:pPr marL="12065" marR="5080" algn="ctr">
              <a:lnSpc>
                <a:spcPct val="115599"/>
              </a:lnSpc>
              <a:spcBef>
                <a:spcPts val="100"/>
              </a:spcBef>
            </a:pPr>
            <a:r>
              <a:rPr sz="2650" spc="-15" dirty="0">
                <a:latin typeface="Georgia" panose="02040502050405020303" pitchFamily="18" charset="0"/>
                <a:cs typeface="Trebuchet MS"/>
              </a:rPr>
              <a:t>Start</a:t>
            </a:r>
            <a:r>
              <a:rPr sz="2650" spc="-160" dirty="0">
                <a:latin typeface="Georgia" panose="02040502050405020303" pitchFamily="18" charset="0"/>
                <a:cs typeface="Trebuchet MS"/>
              </a:rPr>
              <a:t> </a:t>
            </a:r>
            <a:r>
              <a:rPr sz="2650" spc="20" dirty="0">
                <a:latin typeface="Georgia" panose="02040502050405020303" pitchFamily="18" charset="0"/>
                <a:cs typeface="Trebuchet MS"/>
              </a:rPr>
              <a:t>transacting </a:t>
            </a:r>
            <a:r>
              <a:rPr sz="2650" spc="-785" dirty="0">
                <a:latin typeface="Georgia" panose="02040502050405020303" pitchFamily="18" charset="0"/>
                <a:cs typeface="Trebuchet MS"/>
              </a:rPr>
              <a:t> </a:t>
            </a:r>
            <a:r>
              <a:rPr sz="2650" spc="-5" dirty="0">
                <a:latin typeface="Georgia" panose="02040502050405020303" pitchFamily="18" charset="0"/>
                <a:cs typeface="Trebuchet MS"/>
              </a:rPr>
              <a:t>(Send, </a:t>
            </a:r>
            <a:r>
              <a:rPr sz="2650" spc="15" dirty="0">
                <a:latin typeface="Georgia" panose="02040502050405020303" pitchFamily="18" charset="0"/>
                <a:cs typeface="Trebuchet MS"/>
              </a:rPr>
              <a:t>Receive, </a:t>
            </a:r>
            <a:r>
              <a:rPr sz="2650" spc="20" dirty="0">
                <a:latin typeface="Georgia" panose="02040502050405020303" pitchFamily="18" charset="0"/>
                <a:cs typeface="Trebuchet MS"/>
              </a:rPr>
              <a:t> </a:t>
            </a:r>
            <a:r>
              <a:rPr sz="2650" spc="100" dirty="0">
                <a:latin typeface="Georgia" panose="02040502050405020303" pitchFamily="18" charset="0"/>
                <a:cs typeface="Trebuchet MS"/>
              </a:rPr>
              <a:t>Scan/Pay)</a:t>
            </a:r>
            <a:endParaRPr sz="2650">
              <a:latin typeface="Georgia" panose="02040502050405020303" pitchFamily="18" charset="0"/>
              <a:cs typeface="Trebuchet MS"/>
            </a:endParaRPr>
          </a:p>
        </p:txBody>
      </p:sp>
      <p:sp>
        <p:nvSpPr>
          <p:cNvPr id="10" name="object 10"/>
          <p:cNvSpPr/>
          <p:nvPr/>
        </p:nvSpPr>
        <p:spPr>
          <a:xfrm>
            <a:off x="5726937" y="6050698"/>
            <a:ext cx="976630" cy="619125"/>
          </a:xfrm>
          <a:custGeom>
            <a:avLst/>
            <a:gdLst/>
            <a:ahLst/>
            <a:cxnLst/>
            <a:rect l="l" t="t" r="r" b="b"/>
            <a:pathLst>
              <a:path w="976629" h="619125">
                <a:moveTo>
                  <a:pt x="976261" y="309562"/>
                </a:moveTo>
                <a:lnTo>
                  <a:pt x="636028" y="0"/>
                </a:lnTo>
                <a:lnTo>
                  <a:pt x="437553" y="0"/>
                </a:lnTo>
                <a:lnTo>
                  <a:pt x="654062" y="196989"/>
                </a:lnTo>
                <a:lnTo>
                  <a:pt x="380453" y="196989"/>
                </a:lnTo>
                <a:lnTo>
                  <a:pt x="378155" y="196989"/>
                </a:lnTo>
                <a:lnTo>
                  <a:pt x="85877" y="196989"/>
                </a:lnTo>
                <a:lnTo>
                  <a:pt x="83566" y="196989"/>
                </a:lnTo>
                <a:lnTo>
                  <a:pt x="0" y="196989"/>
                </a:lnTo>
                <a:lnTo>
                  <a:pt x="0" y="422135"/>
                </a:lnTo>
                <a:lnTo>
                  <a:pt x="654062" y="422135"/>
                </a:lnTo>
                <a:lnTo>
                  <a:pt x="437553" y="619125"/>
                </a:lnTo>
                <a:lnTo>
                  <a:pt x="636028" y="619125"/>
                </a:lnTo>
                <a:lnTo>
                  <a:pt x="976261" y="309562"/>
                </a:lnTo>
                <a:close/>
              </a:path>
            </a:pathLst>
          </a:custGeom>
          <a:solidFill>
            <a:schemeClr val="tx2">
              <a:lumMod val="20000"/>
              <a:lumOff val="80000"/>
            </a:schemeClr>
          </a:solidFill>
        </p:spPr>
        <p:txBody>
          <a:bodyPr wrap="square" lIns="0" tIns="0" rIns="0" bIns="0" rtlCol="0"/>
          <a:lstStyle/>
          <a:p>
            <a:endParaRPr>
              <a:latin typeface="Georgia" panose="02040502050405020303" pitchFamily="18" charset="0"/>
            </a:endParaRPr>
          </a:p>
        </p:txBody>
      </p:sp>
      <p:sp>
        <p:nvSpPr>
          <p:cNvPr id="11" name="object 11"/>
          <p:cNvSpPr/>
          <p:nvPr/>
        </p:nvSpPr>
        <p:spPr>
          <a:xfrm>
            <a:off x="11622913" y="6060223"/>
            <a:ext cx="976630" cy="619125"/>
          </a:xfrm>
          <a:custGeom>
            <a:avLst/>
            <a:gdLst/>
            <a:ahLst/>
            <a:cxnLst/>
            <a:rect l="l" t="t" r="r" b="b"/>
            <a:pathLst>
              <a:path w="976629" h="619125">
                <a:moveTo>
                  <a:pt x="976261" y="309562"/>
                </a:moveTo>
                <a:lnTo>
                  <a:pt x="636028" y="0"/>
                </a:lnTo>
                <a:lnTo>
                  <a:pt x="437553" y="0"/>
                </a:lnTo>
                <a:lnTo>
                  <a:pt x="654062" y="196989"/>
                </a:lnTo>
                <a:lnTo>
                  <a:pt x="380453" y="196989"/>
                </a:lnTo>
                <a:lnTo>
                  <a:pt x="378155" y="196989"/>
                </a:lnTo>
                <a:lnTo>
                  <a:pt x="85877" y="196989"/>
                </a:lnTo>
                <a:lnTo>
                  <a:pt x="83566" y="196989"/>
                </a:lnTo>
                <a:lnTo>
                  <a:pt x="0" y="196989"/>
                </a:lnTo>
                <a:lnTo>
                  <a:pt x="0" y="422135"/>
                </a:lnTo>
                <a:lnTo>
                  <a:pt x="654062" y="422135"/>
                </a:lnTo>
                <a:lnTo>
                  <a:pt x="437553" y="619125"/>
                </a:lnTo>
                <a:lnTo>
                  <a:pt x="636028" y="619125"/>
                </a:lnTo>
                <a:lnTo>
                  <a:pt x="976261" y="309562"/>
                </a:lnTo>
                <a:close/>
              </a:path>
            </a:pathLst>
          </a:custGeom>
          <a:solidFill>
            <a:schemeClr val="tx2">
              <a:lumMod val="20000"/>
              <a:lumOff val="80000"/>
            </a:schemeClr>
          </a:solidFill>
        </p:spPr>
        <p:txBody>
          <a:bodyPr wrap="square" lIns="0" tIns="0" rIns="0" bIns="0" rtlCol="0"/>
          <a:lstStyle/>
          <a:p>
            <a:endParaRPr>
              <a:latin typeface="Georgia" panose="02040502050405020303" pitchFamily="18" charset="0"/>
            </a:endParaRPr>
          </a:p>
        </p:txBody>
      </p:sp>
      <p:sp>
        <p:nvSpPr>
          <p:cNvPr id="13" name="Slide Number Placeholder 12"/>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63</a:t>
            </a:fld>
            <a:endParaRPr lang="en-IN"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0" y="10287000"/>
                </a:moveTo>
                <a:lnTo>
                  <a:pt x="0" y="0"/>
                </a:lnTo>
                <a:lnTo>
                  <a:pt x="18288000" y="0"/>
                </a:lnTo>
                <a:lnTo>
                  <a:pt x="18288000" y="10287000"/>
                </a:lnTo>
                <a:lnTo>
                  <a:pt x="0" y="10287000"/>
                </a:lnTo>
                <a:close/>
              </a:path>
            </a:pathLst>
          </a:custGeom>
          <a:solidFill>
            <a:srgbClr val="28CCB9"/>
          </a:solidFill>
        </p:spPr>
        <p:txBody>
          <a:bodyPr wrap="square" lIns="0" tIns="0" rIns="0" bIns="0" rtlCol="0"/>
          <a:lstStyle/>
          <a:p>
            <a:endParaRPr/>
          </a:p>
        </p:txBody>
      </p:sp>
      <p:grpSp>
        <p:nvGrpSpPr>
          <p:cNvPr id="3" name="object 3"/>
          <p:cNvGrpSpPr/>
          <p:nvPr/>
        </p:nvGrpSpPr>
        <p:grpSpPr>
          <a:xfrm>
            <a:off x="4019574" y="2009774"/>
            <a:ext cx="10258425" cy="6305550"/>
            <a:chOff x="4019574" y="2009774"/>
            <a:chExt cx="10258425" cy="6305550"/>
          </a:xfrm>
        </p:grpSpPr>
        <p:sp>
          <p:nvSpPr>
            <p:cNvPr id="4" name="object 4"/>
            <p:cNvSpPr/>
            <p:nvPr/>
          </p:nvSpPr>
          <p:spPr>
            <a:xfrm>
              <a:off x="4019574" y="2630582"/>
              <a:ext cx="10258425" cy="5685155"/>
            </a:xfrm>
            <a:custGeom>
              <a:avLst/>
              <a:gdLst/>
              <a:ahLst/>
              <a:cxnLst/>
              <a:rect l="l" t="t" r="r" b="b"/>
              <a:pathLst>
                <a:path w="10258425" h="5685155">
                  <a:moveTo>
                    <a:pt x="5129187" y="5684743"/>
                  </a:moveTo>
                  <a:lnTo>
                    <a:pt x="5071895" y="5684332"/>
                  </a:lnTo>
                  <a:lnTo>
                    <a:pt x="5014986" y="5683101"/>
                  </a:lnTo>
                  <a:lnTo>
                    <a:pt x="4958570" y="5681048"/>
                  </a:lnTo>
                  <a:lnTo>
                    <a:pt x="4902755" y="5678175"/>
                  </a:lnTo>
                  <a:lnTo>
                    <a:pt x="4847651" y="5674481"/>
                  </a:lnTo>
                  <a:lnTo>
                    <a:pt x="4793369" y="5669966"/>
                  </a:lnTo>
                  <a:lnTo>
                    <a:pt x="4740016" y="5664630"/>
                  </a:lnTo>
                  <a:lnTo>
                    <a:pt x="4687703" y="5658474"/>
                  </a:lnTo>
                  <a:lnTo>
                    <a:pt x="4636539" y="5651496"/>
                  </a:lnTo>
                  <a:lnTo>
                    <a:pt x="4586633" y="5643697"/>
                  </a:lnTo>
                  <a:lnTo>
                    <a:pt x="4538095" y="5635078"/>
                  </a:lnTo>
                  <a:lnTo>
                    <a:pt x="4491034" y="5625638"/>
                  </a:lnTo>
                  <a:lnTo>
                    <a:pt x="4445560" y="5615376"/>
                  </a:lnTo>
                  <a:lnTo>
                    <a:pt x="4401781" y="5604294"/>
                  </a:lnTo>
                  <a:lnTo>
                    <a:pt x="825799" y="4597048"/>
                  </a:lnTo>
                  <a:lnTo>
                    <a:pt x="778403" y="4582730"/>
                  </a:lnTo>
                  <a:lnTo>
                    <a:pt x="731768" y="4566365"/>
                  </a:lnTo>
                  <a:lnTo>
                    <a:pt x="685959" y="4548029"/>
                  </a:lnTo>
                  <a:lnTo>
                    <a:pt x="641043" y="4527796"/>
                  </a:lnTo>
                  <a:lnTo>
                    <a:pt x="597084" y="4505744"/>
                  </a:lnTo>
                  <a:lnTo>
                    <a:pt x="554149" y="4481947"/>
                  </a:lnTo>
                  <a:lnTo>
                    <a:pt x="512302" y="4456481"/>
                  </a:lnTo>
                  <a:lnTo>
                    <a:pt x="471611" y="4429423"/>
                  </a:lnTo>
                  <a:lnTo>
                    <a:pt x="432139" y="4400847"/>
                  </a:lnTo>
                  <a:lnTo>
                    <a:pt x="393953" y="4370830"/>
                  </a:lnTo>
                  <a:lnTo>
                    <a:pt x="357119" y="4339447"/>
                  </a:lnTo>
                  <a:lnTo>
                    <a:pt x="321702" y="4306775"/>
                  </a:lnTo>
                  <a:lnTo>
                    <a:pt x="287767" y="4272888"/>
                  </a:lnTo>
                  <a:lnTo>
                    <a:pt x="255381" y="4237862"/>
                  </a:lnTo>
                  <a:lnTo>
                    <a:pt x="224609" y="4201774"/>
                  </a:lnTo>
                  <a:lnTo>
                    <a:pt x="195516" y="4164699"/>
                  </a:lnTo>
                  <a:lnTo>
                    <a:pt x="168168" y="4126712"/>
                  </a:lnTo>
                  <a:lnTo>
                    <a:pt x="142631" y="4087890"/>
                  </a:lnTo>
                  <a:lnTo>
                    <a:pt x="118970" y="4048308"/>
                  </a:lnTo>
                  <a:lnTo>
                    <a:pt x="97252" y="4008042"/>
                  </a:lnTo>
                  <a:lnTo>
                    <a:pt x="77541" y="3967168"/>
                  </a:lnTo>
                  <a:lnTo>
                    <a:pt x="59903" y="3925761"/>
                  </a:lnTo>
                  <a:lnTo>
                    <a:pt x="44404" y="3883897"/>
                  </a:lnTo>
                  <a:lnTo>
                    <a:pt x="31109" y="3841651"/>
                  </a:lnTo>
                  <a:lnTo>
                    <a:pt x="20085" y="3799101"/>
                  </a:lnTo>
                  <a:lnTo>
                    <a:pt x="11396" y="3756320"/>
                  </a:lnTo>
                  <a:lnTo>
                    <a:pt x="5108" y="3713386"/>
                  </a:lnTo>
                  <a:lnTo>
                    <a:pt x="1288" y="3670373"/>
                  </a:lnTo>
                  <a:lnTo>
                    <a:pt x="0" y="3627358"/>
                  </a:lnTo>
                  <a:lnTo>
                    <a:pt x="0" y="2062515"/>
                  </a:lnTo>
                  <a:lnTo>
                    <a:pt x="1288" y="2019499"/>
                  </a:lnTo>
                  <a:lnTo>
                    <a:pt x="5108" y="1976485"/>
                  </a:lnTo>
                  <a:lnTo>
                    <a:pt x="11396" y="1933547"/>
                  </a:lnTo>
                  <a:lnTo>
                    <a:pt x="20085" y="1890759"/>
                  </a:lnTo>
                  <a:lnTo>
                    <a:pt x="31109" y="1848195"/>
                  </a:lnTo>
                  <a:lnTo>
                    <a:pt x="44404" y="1805931"/>
                  </a:lnTo>
                  <a:lnTo>
                    <a:pt x="59903" y="1764040"/>
                  </a:lnTo>
                  <a:lnTo>
                    <a:pt x="77541" y="1722597"/>
                  </a:lnTo>
                  <a:lnTo>
                    <a:pt x="97252" y="1681677"/>
                  </a:lnTo>
                  <a:lnTo>
                    <a:pt x="118970" y="1641354"/>
                  </a:lnTo>
                  <a:lnTo>
                    <a:pt x="142631" y="1601702"/>
                  </a:lnTo>
                  <a:lnTo>
                    <a:pt x="168168" y="1562797"/>
                  </a:lnTo>
                  <a:lnTo>
                    <a:pt x="195516" y="1524712"/>
                  </a:lnTo>
                  <a:lnTo>
                    <a:pt x="224609" y="1487521"/>
                  </a:lnTo>
                  <a:lnTo>
                    <a:pt x="255381" y="1451300"/>
                  </a:lnTo>
                  <a:lnTo>
                    <a:pt x="287767" y="1416123"/>
                  </a:lnTo>
                  <a:lnTo>
                    <a:pt x="321702" y="1382064"/>
                  </a:lnTo>
                  <a:lnTo>
                    <a:pt x="357119" y="1349198"/>
                  </a:lnTo>
                  <a:lnTo>
                    <a:pt x="393953" y="1317600"/>
                  </a:lnTo>
                  <a:lnTo>
                    <a:pt x="432139" y="1287343"/>
                  </a:lnTo>
                  <a:lnTo>
                    <a:pt x="471611" y="1258502"/>
                  </a:lnTo>
                  <a:lnTo>
                    <a:pt x="512302" y="1231152"/>
                  </a:lnTo>
                  <a:lnTo>
                    <a:pt x="554149" y="1205366"/>
                  </a:lnTo>
                  <a:lnTo>
                    <a:pt x="597084" y="1181221"/>
                  </a:lnTo>
                  <a:lnTo>
                    <a:pt x="641043" y="1158790"/>
                  </a:lnTo>
                  <a:lnTo>
                    <a:pt x="685959" y="1138147"/>
                  </a:lnTo>
                  <a:lnTo>
                    <a:pt x="731768" y="1119367"/>
                  </a:lnTo>
                  <a:lnTo>
                    <a:pt x="778403" y="1102524"/>
                  </a:lnTo>
                  <a:lnTo>
                    <a:pt x="825799" y="1087694"/>
                  </a:lnTo>
                  <a:lnTo>
                    <a:pt x="4359809" y="92351"/>
                  </a:lnTo>
                  <a:lnTo>
                    <a:pt x="4400888" y="81342"/>
                  </a:lnTo>
                  <a:lnTo>
                    <a:pt x="4444019" y="70907"/>
                  </a:lnTo>
                  <a:lnTo>
                    <a:pt x="4489064" y="61075"/>
                  </a:lnTo>
                  <a:lnTo>
                    <a:pt x="4535888" y="51871"/>
                  </a:lnTo>
                  <a:lnTo>
                    <a:pt x="4584353" y="43325"/>
                  </a:lnTo>
                  <a:lnTo>
                    <a:pt x="4634323" y="35462"/>
                  </a:lnTo>
                  <a:lnTo>
                    <a:pt x="4685660" y="28311"/>
                  </a:lnTo>
                  <a:lnTo>
                    <a:pt x="4738229" y="21899"/>
                  </a:lnTo>
                  <a:lnTo>
                    <a:pt x="4791891" y="16253"/>
                  </a:lnTo>
                  <a:lnTo>
                    <a:pt x="4846512" y="11401"/>
                  </a:lnTo>
                  <a:lnTo>
                    <a:pt x="4901952" y="7369"/>
                  </a:lnTo>
                  <a:lnTo>
                    <a:pt x="4958077" y="4186"/>
                  </a:lnTo>
                  <a:lnTo>
                    <a:pt x="5014749" y="1878"/>
                  </a:lnTo>
                  <a:lnTo>
                    <a:pt x="5071831" y="474"/>
                  </a:lnTo>
                  <a:lnTo>
                    <a:pt x="5129187" y="0"/>
                  </a:lnTo>
                  <a:lnTo>
                    <a:pt x="5186479" y="410"/>
                  </a:lnTo>
                  <a:lnTo>
                    <a:pt x="5243388" y="1641"/>
                  </a:lnTo>
                  <a:lnTo>
                    <a:pt x="5299804" y="3694"/>
                  </a:lnTo>
                  <a:lnTo>
                    <a:pt x="5355619" y="6567"/>
                  </a:lnTo>
                  <a:lnTo>
                    <a:pt x="5410722" y="10261"/>
                  </a:lnTo>
                  <a:lnTo>
                    <a:pt x="5465005" y="14776"/>
                  </a:lnTo>
                  <a:lnTo>
                    <a:pt x="5518358" y="20112"/>
                  </a:lnTo>
                  <a:lnTo>
                    <a:pt x="5570671" y="26268"/>
                  </a:lnTo>
                  <a:lnTo>
                    <a:pt x="5621835" y="33246"/>
                  </a:lnTo>
                  <a:lnTo>
                    <a:pt x="5671741" y="41045"/>
                  </a:lnTo>
                  <a:lnTo>
                    <a:pt x="5720279" y="49664"/>
                  </a:lnTo>
                  <a:lnTo>
                    <a:pt x="5767340" y="59104"/>
                  </a:lnTo>
                  <a:lnTo>
                    <a:pt x="5812814" y="69366"/>
                  </a:lnTo>
                  <a:lnTo>
                    <a:pt x="5856592" y="80448"/>
                  </a:lnTo>
                  <a:lnTo>
                    <a:pt x="9432575" y="1087694"/>
                  </a:lnTo>
                  <a:lnTo>
                    <a:pt x="9479971" y="1102524"/>
                  </a:lnTo>
                  <a:lnTo>
                    <a:pt x="9526606" y="1119367"/>
                  </a:lnTo>
                  <a:lnTo>
                    <a:pt x="9572415" y="1138147"/>
                  </a:lnTo>
                  <a:lnTo>
                    <a:pt x="9617331" y="1158790"/>
                  </a:lnTo>
                  <a:lnTo>
                    <a:pt x="9661290" y="1181221"/>
                  </a:lnTo>
                  <a:lnTo>
                    <a:pt x="9704225" y="1205366"/>
                  </a:lnTo>
                  <a:lnTo>
                    <a:pt x="9746071" y="1231152"/>
                  </a:lnTo>
                  <a:lnTo>
                    <a:pt x="9786763" y="1258502"/>
                  </a:lnTo>
                  <a:lnTo>
                    <a:pt x="9826235" y="1287343"/>
                  </a:lnTo>
                  <a:lnTo>
                    <a:pt x="9864420" y="1317600"/>
                  </a:lnTo>
                  <a:lnTo>
                    <a:pt x="9901255" y="1349198"/>
                  </a:lnTo>
                  <a:lnTo>
                    <a:pt x="9936672" y="1382064"/>
                  </a:lnTo>
                  <a:lnTo>
                    <a:pt x="9970606" y="1416123"/>
                  </a:lnTo>
                  <a:lnTo>
                    <a:pt x="10002993" y="1451300"/>
                  </a:lnTo>
                  <a:lnTo>
                    <a:pt x="10033765" y="1487521"/>
                  </a:lnTo>
                  <a:lnTo>
                    <a:pt x="10062858" y="1524712"/>
                  </a:lnTo>
                  <a:lnTo>
                    <a:pt x="10090206" y="1562797"/>
                  </a:lnTo>
                  <a:lnTo>
                    <a:pt x="10115743" y="1601702"/>
                  </a:lnTo>
                  <a:lnTo>
                    <a:pt x="10139403" y="1641354"/>
                  </a:lnTo>
                  <a:lnTo>
                    <a:pt x="10161122" y="1681677"/>
                  </a:lnTo>
                  <a:lnTo>
                    <a:pt x="10180833" y="1722597"/>
                  </a:lnTo>
                  <a:lnTo>
                    <a:pt x="10198471" y="1764040"/>
                  </a:lnTo>
                  <a:lnTo>
                    <a:pt x="10213970" y="1805931"/>
                  </a:lnTo>
                  <a:lnTo>
                    <a:pt x="10227264" y="1848195"/>
                  </a:lnTo>
                  <a:lnTo>
                    <a:pt x="10238289" y="1890759"/>
                  </a:lnTo>
                  <a:lnTo>
                    <a:pt x="10246978" y="1933547"/>
                  </a:lnTo>
                  <a:lnTo>
                    <a:pt x="10253265" y="1976485"/>
                  </a:lnTo>
                  <a:lnTo>
                    <a:pt x="10257086" y="2019499"/>
                  </a:lnTo>
                  <a:lnTo>
                    <a:pt x="10258374" y="2062515"/>
                  </a:lnTo>
                  <a:lnTo>
                    <a:pt x="10258374" y="3627358"/>
                  </a:lnTo>
                  <a:lnTo>
                    <a:pt x="10257086" y="3670373"/>
                  </a:lnTo>
                  <a:lnTo>
                    <a:pt x="10253265" y="3713388"/>
                  </a:lnTo>
                  <a:lnTo>
                    <a:pt x="10246978" y="3756326"/>
                  </a:lnTo>
                  <a:lnTo>
                    <a:pt x="10238289" y="3799114"/>
                  </a:lnTo>
                  <a:lnTo>
                    <a:pt x="10227264" y="3841678"/>
                  </a:lnTo>
                  <a:lnTo>
                    <a:pt x="10213970" y="3883942"/>
                  </a:lnTo>
                  <a:lnTo>
                    <a:pt x="10198471" y="3925833"/>
                  </a:lnTo>
                  <a:lnTo>
                    <a:pt x="10180833" y="3967275"/>
                  </a:lnTo>
                  <a:lnTo>
                    <a:pt x="10161122" y="4008196"/>
                  </a:lnTo>
                  <a:lnTo>
                    <a:pt x="10139403" y="4048519"/>
                  </a:lnTo>
                  <a:lnTo>
                    <a:pt x="10115743" y="4088170"/>
                  </a:lnTo>
                  <a:lnTo>
                    <a:pt x="10090206" y="4127076"/>
                  </a:lnTo>
                  <a:lnTo>
                    <a:pt x="10062858" y="4165161"/>
                  </a:lnTo>
                  <a:lnTo>
                    <a:pt x="10033765" y="4202351"/>
                  </a:lnTo>
                  <a:lnTo>
                    <a:pt x="10002993" y="4238572"/>
                  </a:lnTo>
                  <a:lnTo>
                    <a:pt x="9970606" y="4273749"/>
                  </a:lnTo>
                  <a:lnTo>
                    <a:pt x="9936672" y="4307808"/>
                  </a:lnTo>
                  <a:lnTo>
                    <a:pt x="9901255" y="4340674"/>
                  </a:lnTo>
                  <a:lnTo>
                    <a:pt x="9864420" y="4372273"/>
                  </a:lnTo>
                  <a:lnTo>
                    <a:pt x="9826235" y="4402530"/>
                  </a:lnTo>
                  <a:lnTo>
                    <a:pt x="9786763" y="4431371"/>
                  </a:lnTo>
                  <a:lnTo>
                    <a:pt x="9746071" y="4458721"/>
                  </a:lnTo>
                  <a:lnTo>
                    <a:pt x="9704225" y="4484506"/>
                  </a:lnTo>
                  <a:lnTo>
                    <a:pt x="9661290" y="4508652"/>
                  </a:lnTo>
                  <a:lnTo>
                    <a:pt x="9617331" y="4531083"/>
                  </a:lnTo>
                  <a:lnTo>
                    <a:pt x="9572415" y="4551726"/>
                  </a:lnTo>
                  <a:lnTo>
                    <a:pt x="9526606" y="4570506"/>
                  </a:lnTo>
                  <a:lnTo>
                    <a:pt x="9479971" y="4587348"/>
                  </a:lnTo>
                  <a:lnTo>
                    <a:pt x="9432575" y="4602179"/>
                  </a:lnTo>
                  <a:lnTo>
                    <a:pt x="5898565" y="5597522"/>
                  </a:lnTo>
                  <a:lnTo>
                    <a:pt x="5856528" y="5608466"/>
                  </a:lnTo>
                  <a:lnTo>
                    <a:pt x="5812577" y="5618716"/>
                  </a:lnTo>
                  <a:lnTo>
                    <a:pt x="5766847" y="5628265"/>
                  </a:lnTo>
                  <a:lnTo>
                    <a:pt x="5719477" y="5637101"/>
                  </a:lnTo>
                  <a:lnTo>
                    <a:pt x="5670601" y="5645218"/>
                  </a:lnTo>
                  <a:lnTo>
                    <a:pt x="5620358" y="5652604"/>
                  </a:lnTo>
                  <a:lnTo>
                    <a:pt x="5568884" y="5659252"/>
                  </a:lnTo>
                  <a:lnTo>
                    <a:pt x="5516315" y="5665152"/>
                  </a:lnTo>
                  <a:lnTo>
                    <a:pt x="5462789" y="5670295"/>
                  </a:lnTo>
                  <a:lnTo>
                    <a:pt x="5408443" y="5674671"/>
                  </a:lnTo>
                  <a:lnTo>
                    <a:pt x="5353412" y="5678273"/>
                  </a:lnTo>
                  <a:lnTo>
                    <a:pt x="5297835" y="5681090"/>
                  </a:lnTo>
                  <a:lnTo>
                    <a:pt x="5241847" y="5683113"/>
                  </a:lnTo>
                  <a:lnTo>
                    <a:pt x="5185585" y="5684334"/>
                  </a:lnTo>
                  <a:lnTo>
                    <a:pt x="5129187" y="5684743"/>
                  </a:lnTo>
                  <a:close/>
                </a:path>
              </a:pathLst>
            </a:custGeom>
            <a:solidFill>
              <a:srgbClr val="217DEE"/>
            </a:solidFill>
          </p:spPr>
          <p:txBody>
            <a:bodyPr wrap="square" lIns="0" tIns="0" rIns="0" bIns="0" rtlCol="0"/>
            <a:lstStyle/>
            <a:p>
              <a:endParaRPr/>
            </a:p>
          </p:txBody>
        </p:sp>
        <p:sp>
          <p:nvSpPr>
            <p:cNvPr id="5" name="object 5"/>
            <p:cNvSpPr/>
            <p:nvPr/>
          </p:nvSpPr>
          <p:spPr>
            <a:xfrm>
              <a:off x="4291421" y="2907636"/>
              <a:ext cx="9709785" cy="5135880"/>
            </a:xfrm>
            <a:custGeom>
              <a:avLst/>
              <a:gdLst/>
              <a:ahLst/>
              <a:cxnLst/>
              <a:rect l="l" t="t" r="r" b="b"/>
              <a:pathLst>
                <a:path w="9709785" h="5135880">
                  <a:moveTo>
                    <a:pt x="4857340" y="5135765"/>
                  </a:moveTo>
                  <a:lnTo>
                    <a:pt x="4801389" y="5135297"/>
                  </a:lnTo>
                  <a:lnTo>
                    <a:pt x="4746038" y="5133925"/>
                  </a:lnTo>
                  <a:lnTo>
                    <a:pt x="4691195" y="5131675"/>
                  </a:lnTo>
                  <a:lnTo>
                    <a:pt x="4637069" y="5128585"/>
                  </a:lnTo>
                  <a:lnTo>
                    <a:pt x="4583796" y="5124686"/>
                  </a:lnTo>
                  <a:lnTo>
                    <a:pt x="4531509" y="5120014"/>
                  </a:lnTo>
                  <a:lnTo>
                    <a:pt x="4480345" y="5114601"/>
                  </a:lnTo>
                  <a:lnTo>
                    <a:pt x="4430436" y="5108481"/>
                  </a:lnTo>
                  <a:lnTo>
                    <a:pt x="4381918" y="5101688"/>
                  </a:lnTo>
                  <a:lnTo>
                    <a:pt x="4334925" y="5094256"/>
                  </a:lnTo>
                  <a:lnTo>
                    <a:pt x="4289593" y="5086218"/>
                  </a:lnTo>
                  <a:lnTo>
                    <a:pt x="4246054" y="5077607"/>
                  </a:lnTo>
                  <a:lnTo>
                    <a:pt x="4204445" y="5068459"/>
                  </a:lnTo>
                  <a:lnTo>
                    <a:pt x="4164900" y="5058805"/>
                  </a:lnTo>
                  <a:lnTo>
                    <a:pt x="630890" y="4058331"/>
                  </a:lnTo>
                  <a:lnTo>
                    <a:pt x="582869" y="4042897"/>
                  </a:lnTo>
                  <a:lnTo>
                    <a:pt x="535637" y="4024558"/>
                  </a:lnTo>
                  <a:lnTo>
                    <a:pt x="489351" y="4003480"/>
                  </a:lnTo>
                  <a:lnTo>
                    <a:pt x="444172" y="3979829"/>
                  </a:lnTo>
                  <a:lnTo>
                    <a:pt x="400259" y="3953771"/>
                  </a:lnTo>
                  <a:lnTo>
                    <a:pt x="357772" y="3925473"/>
                  </a:lnTo>
                  <a:lnTo>
                    <a:pt x="316869" y="3895101"/>
                  </a:lnTo>
                  <a:lnTo>
                    <a:pt x="277712" y="3862821"/>
                  </a:lnTo>
                  <a:lnTo>
                    <a:pt x="240458" y="3828799"/>
                  </a:lnTo>
                  <a:lnTo>
                    <a:pt x="205268" y="3793202"/>
                  </a:lnTo>
                  <a:lnTo>
                    <a:pt x="172302" y="3756195"/>
                  </a:lnTo>
                  <a:lnTo>
                    <a:pt x="141718" y="3717944"/>
                  </a:lnTo>
                  <a:lnTo>
                    <a:pt x="113676" y="3678617"/>
                  </a:lnTo>
                  <a:lnTo>
                    <a:pt x="88336" y="3638379"/>
                  </a:lnTo>
                  <a:lnTo>
                    <a:pt x="65856" y="3597397"/>
                  </a:lnTo>
                  <a:lnTo>
                    <a:pt x="46398" y="3555836"/>
                  </a:lnTo>
                  <a:lnTo>
                    <a:pt x="30120" y="3513863"/>
                  </a:lnTo>
                  <a:lnTo>
                    <a:pt x="17182" y="3471644"/>
                  </a:lnTo>
                  <a:lnTo>
                    <a:pt x="7742" y="3429345"/>
                  </a:lnTo>
                  <a:lnTo>
                    <a:pt x="1962" y="3387133"/>
                  </a:lnTo>
                  <a:lnTo>
                    <a:pt x="0" y="3345173"/>
                  </a:lnTo>
                  <a:lnTo>
                    <a:pt x="0" y="1785460"/>
                  </a:lnTo>
                  <a:lnTo>
                    <a:pt x="1928" y="1744166"/>
                  </a:lnTo>
                  <a:lnTo>
                    <a:pt x="7612" y="1702493"/>
                  </a:lnTo>
                  <a:lnTo>
                    <a:pt x="16897" y="1660620"/>
                  </a:lnTo>
                  <a:lnTo>
                    <a:pt x="29633" y="1618727"/>
                  </a:lnTo>
                  <a:lnTo>
                    <a:pt x="45664" y="1576994"/>
                  </a:lnTo>
                  <a:lnTo>
                    <a:pt x="64840" y="1535600"/>
                  </a:lnTo>
                  <a:lnTo>
                    <a:pt x="87006" y="1494724"/>
                  </a:lnTo>
                  <a:lnTo>
                    <a:pt x="112010" y="1454547"/>
                  </a:lnTo>
                  <a:lnTo>
                    <a:pt x="139699" y="1415247"/>
                  </a:lnTo>
                  <a:lnTo>
                    <a:pt x="169920" y="1377004"/>
                  </a:lnTo>
                  <a:lnTo>
                    <a:pt x="202521" y="1339998"/>
                  </a:lnTo>
                  <a:lnTo>
                    <a:pt x="237348" y="1304407"/>
                  </a:lnTo>
                  <a:lnTo>
                    <a:pt x="274248" y="1270412"/>
                  </a:lnTo>
                  <a:lnTo>
                    <a:pt x="313070" y="1238193"/>
                  </a:lnTo>
                  <a:lnTo>
                    <a:pt x="353659" y="1207927"/>
                  </a:lnTo>
                  <a:lnTo>
                    <a:pt x="395864" y="1179796"/>
                  </a:lnTo>
                  <a:lnTo>
                    <a:pt x="439530" y="1153978"/>
                  </a:lnTo>
                  <a:lnTo>
                    <a:pt x="484506" y="1130654"/>
                  </a:lnTo>
                  <a:lnTo>
                    <a:pt x="530638" y="1110002"/>
                  </a:lnTo>
                  <a:lnTo>
                    <a:pt x="577774" y="1092201"/>
                  </a:lnTo>
                  <a:lnTo>
                    <a:pt x="625760" y="1077433"/>
                  </a:lnTo>
                  <a:lnTo>
                    <a:pt x="4164900" y="76959"/>
                  </a:lnTo>
                  <a:lnTo>
                    <a:pt x="4204445" y="66357"/>
                  </a:lnTo>
                  <a:lnTo>
                    <a:pt x="4246054" y="56541"/>
                  </a:lnTo>
                  <a:lnTo>
                    <a:pt x="4289593" y="47510"/>
                  </a:lnTo>
                  <a:lnTo>
                    <a:pt x="4334925" y="39265"/>
                  </a:lnTo>
                  <a:lnTo>
                    <a:pt x="4381918" y="31804"/>
                  </a:lnTo>
                  <a:lnTo>
                    <a:pt x="4430436" y="25129"/>
                  </a:lnTo>
                  <a:lnTo>
                    <a:pt x="4480345" y="19239"/>
                  </a:lnTo>
                  <a:lnTo>
                    <a:pt x="4531509" y="14135"/>
                  </a:lnTo>
                  <a:lnTo>
                    <a:pt x="4583796" y="9816"/>
                  </a:lnTo>
                  <a:lnTo>
                    <a:pt x="4637069" y="6282"/>
                  </a:lnTo>
                  <a:lnTo>
                    <a:pt x="4691195" y="3533"/>
                  </a:lnTo>
                  <a:lnTo>
                    <a:pt x="4746038" y="1570"/>
                  </a:lnTo>
                  <a:lnTo>
                    <a:pt x="4801465" y="392"/>
                  </a:lnTo>
                  <a:lnTo>
                    <a:pt x="4857340" y="0"/>
                  </a:lnTo>
                  <a:lnTo>
                    <a:pt x="4913215" y="465"/>
                  </a:lnTo>
                  <a:lnTo>
                    <a:pt x="4968642" y="1839"/>
                  </a:lnTo>
                  <a:lnTo>
                    <a:pt x="5023485" y="4089"/>
                  </a:lnTo>
                  <a:lnTo>
                    <a:pt x="5077611" y="7179"/>
                  </a:lnTo>
                  <a:lnTo>
                    <a:pt x="5130884" y="11078"/>
                  </a:lnTo>
                  <a:lnTo>
                    <a:pt x="5183170" y="15750"/>
                  </a:lnTo>
                  <a:lnTo>
                    <a:pt x="5234335" y="21163"/>
                  </a:lnTo>
                  <a:lnTo>
                    <a:pt x="5284244" y="27283"/>
                  </a:lnTo>
                  <a:lnTo>
                    <a:pt x="5332762" y="34076"/>
                  </a:lnTo>
                  <a:lnTo>
                    <a:pt x="5379754" y="41508"/>
                  </a:lnTo>
                  <a:lnTo>
                    <a:pt x="5425087" y="49546"/>
                  </a:lnTo>
                  <a:lnTo>
                    <a:pt x="5468625" y="58157"/>
                  </a:lnTo>
                  <a:lnTo>
                    <a:pt x="5510235" y="67305"/>
                  </a:lnTo>
                  <a:lnTo>
                    <a:pt x="5549780" y="76959"/>
                  </a:lnTo>
                  <a:lnTo>
                    <a:pt x="9083790" y="1072302"/>
                  </a:lnTo>
                  <a:lnTo>
                    <a:pt x="9131777" y="1087736"/>
                  </a:lnTo>
                  <a:lnTo>
                    <a:pt x="9178913" y="1106071"/>
                  </a:lnTo>
                  <a:lnTo>
                    <a:pt x="9225045" y="1127139"/>
                  </a:lnTo>
                  <a:lnTo>
                    <a:pt x="9270021" y="1150769"/>
                  </a:lnTo>
                  <a:lnTo>
                    <a:pt x="9313687" y="1176793"/>
                  </a:lnTo>
                  <a:lnTo>
                    <a:pt x="9355891" y="1205040"/>
                  </a:lnTo>
                  <a:lnTo>
                    <a:pt x="9396481" y="1235342"/>
                  </a:lnTo>
                  <a:lnTo>
                    <a:pt x="9435302" y="1267529"/>
                  </a:lnTo>
                  <a:lnTo>
                    <a:pt x="9472203" y="1301431"/>
                  </a:lnTo>
                  <a:lnTo>
                    <a:pt x="9507030" y="1336878"/>
                  </a:lnTo>
                  <a:lnTo>
                    <a:pt x="9539631" y="1373702"/>
                  </a:lnTo>
                  <a:lnTo>
                    <a:pt x="9569852" y="1411732"/>
                  </a:lnTo>
                  <a:lnTo>
                    <a:pt x="9597541" y="1450799"/>
                  </a:lnTo>
                  <a:lnTo>
                    <a:pt x="9622545" y="1490734"/>
                  </a:lnTo>
                  <a:lnTo>
                    <a:pt x="9644711" y="1531367"/>
                  </a:lnTo>
                  <a:lnTo>
                    <a:pt x="9663886" y="1572528"/>
                  </a:lnTo>
                  <a:lnTo>
                    <a:pt x="9679918" y="1614049"/>
                  </a:lnTo>
                  <a:lnTo>
                    <a:pt x="9692653" y="1655758"/>
                  </a:lnTo>
                  <a:lnTo>
                    <a:pt x="9701939" y="1697488"/>
                  </a:lnTo>
                  <a:lnTo>
                    <a:pt x="9707623" y="1739069"/>
                  </a:lnTo>
                  <a:lnTo>
                    <a:pt x="9709551" y="1780330"/>
                  </a:lnTo>
                  <a:lnTo>
                    <a:pt x="9709551" y="3345173"/>
                  </a:lnTo>
                  <a:lnTo>
                    <a:pt x="9707623" y="3386468"/>
                  </a:lnTo>
                  <a:lnTo>
                    <a:pt x="9701939" y="3428141"/>
                  </a:lnTo>
                  <a:lnTo>
                    <a:pt x="9692653" y="3470014"/>
                  </a:lnTo>
                  <a:lnTo>
                    <a:pt x="9679918" y="3511906"/>
                  </a:lnTo>
                  <a:lnTo>
                    <a:pt x="9663886" y="3553640"/>
                  </a:lnTo>
                  <a:lnTo>
                    <a:pt x="9644711" y="3595034"/>
                  </a:lnTo>
                  <a:lnTo>
                    <a:pt x="9622545" y="3635909"/>
                  </a:lnTo>
                  <a:lnTo>
                    <a:pt x="9597541" y="3676087"/>
                  </a:lnTo>
                  <a:lnTo>
                    <a:pt x="9569852" y="3715387"/>
                  </a:lnTo>
                  <a:lnTo>
                    <a:pt x="9539631" y="3753630"/>
                  </a:lnTo>
                  <a:lnTo>
                    <a:pt x="9507030" y="3790636"/>
                  </a:lnTo>
                  <a:lnTo>
                    <a:pt x="9472203" y="3826226"/>
                  </a:lnTo>
                  <a:lnTo>
                    <a:pt x="9435302" y="3860221"/>
                  </a:lnTo>
                  <a:lnTo>
                    <a:pt x="9396481" y="3892441"/>
                  </a:lnTo>
                  <a:lnTo>
                    <a:pt x="9355891" y="3922706"/>
                  </a:lnTo>
                  <a:lnTo>
                    <a:pt x="9313687" y="3950837"/>
                  </a:lnTo>
                  <a:lnTo>
                    <a:pt x="9270021" y="3976655"/>
                  </a:lnTo>
                  <a:lnTo>
                    <a:pt x="9225045" y="3999980"/>
                  </a:lnTo>
                  <a:lnTo>
                    <a:pt x="9178913" y="4020632"/>
                  </a:lnTo>
                  <a:lnTo>
                    <a:pt x="9131777" y="4038432"/>
                  </a:lnTo>
                  <a:lnTo>
                    <a:pt x="9083790" y="4053201"/>
                  </a:lnTo>
                  <a:lnTo>
                    <a:pt x="5549780" y="5053674"/>
                  </a:lnTo>
                  <a:lnTo>
                    <a:pt x="5510235" y="5064351"/>
                  </a:lnTo>
                  <a:lnTo>
                    <a:pt x="5468625" y="5074377"/>
                  </a:lnTo>
                  <a:lnTo>
                    <a:pt x="5425087" y="5083729"/>
                  </a:lnTo>
                  <a:lnTo>
                    <a:pt x="5379754" y="5092386"/>
                  </a:lnTo>
                  <a:lnTo>
                    <a:pt x="5332762" y="5100325"/>
                  </a:lnTo>
                  <a:lnTo>
                    <a:pt x="5284244" y="5107524"/>
                  </a:lnTo>
                  <a:lnTo>
                    <a:pt x="5234335" y="5113959"/>
                  </a:lnTo>
                  <a:lnTo>
                    <a:pt x="5183170" y="5119610"/>
                  </a:lnTo>
                  <a:lnTo>
                    <a:pt x="5130884" y="5124453"/>
                  </a:lnTo>
                  <a:lnTo>
                    <a:pt x="5077611" y="5128465"/>
                  </a:lnTo>
                  <a:lnTo>
                    <a:pt x="5023485" y="5131625"/>
                  </a:lnTo>
                  <a:lnTo>
                    <a:pt x="4968642" y="5133910"/>
                  </a:lnTo>
                  <a:lnTo>
                    <a:pt x="4913215" y="5135297"/>
                  </a:lnTo>
                  <a:lnTo>
                    <a:pt x="4857340" y="5135765"/>
                  </a:lnTo>
                  <a:close/>
                </a:path>
              </a:pathLst>
            </a:custGeom>
            <a:solidFill>
              <a:srgbClr val="FFFFFF"/>
            </a:solidFill>
          </p:spPr>
          <p:txBody>
            <a:bodyPr wrap="square" lIns="0" tIns="0" rIns="0" bIns="0" rtlCol="0"/>
            <a:lstStyle/>
            <a:p>
              <a:endParaRPr/>
            </a:p>
          </p:txBody>
        </p:sp>
        <p:sp>
          <p:nvSpPr>
            <p:cNvPr id="6" name="object 6"/>
            <p:cNvSpPr/>
            <p:nvPr/>
          </p:nvSpPr>
          <p:spPr>
            <a:xfrm>
              <a:off x="8122924" y="2009774"/>
              <a:ext cx="2051685" cy="2052320"/>
            </a:xfrm>
            <a:custGeom>
              <a:avLst/>
              <a:gdLst/>
              <a:ahLst/>
              <a:cxnLst/>
              <a:rect l="l" t="t" r="r" b="b"/>
              <a:pathLst>
                <a:path w="2051684" h="2052320">
                  <a:moveTo>
                    <a:pt x="1025837" y="2052253"/>
                  </a:moveTo>
                  <a:lnTo>
                    <a:pt x="975070" y="2051034"/>
                  </a:lnTo>
                  <a:lnTo>
                    <a:pt x="924788" y="2047375"/>
                  </a:lnTo>
                  <a:lnTo>
                    <a:pt x="874990" y="2041277"/>
                  </a:lnTo>
                  <a:lnTo>
                    <a:pt x="825677" y="2032738"/>
                  </a:lnTo>
                  <a:lnTo>
                    <a:pt x="776846" y="2021758"/>
                  </a:lnTo>
                  <a:lnTo>
                    <a:pt x="728499" y="2008336"/>
                  </a:lnTo>
                  <a:lnTo>
                    <a:pt x="680633" y="1992472"/>
                  </a:lnTo>
                  <a:lnTo>
                    <a:pt x="633249" y="1974165"/>
                  </a:lnTo>
                  <a:lnTo>
                    <a:pt x="586815" y="1953600"/>
                  </a:lnTo>
                  <a:lnTo>
                    <a:pt x="541761" y="1930964"/>
                  </a:lnTo>
                  <a:lnTo>
                    <a:pt x="498089" y="1906256"/>
                  </a:lnTo>
                  <a:lnTo>
                    <a:pt x="455798" y="1879479"/>
                  </a:lnTo>
                  <a:lnTo>
                    <a:pt x="414890" y="1850634"/>
                  </a:lnTo>
                  <a:lnTo>
                    <a:pt x="375365" y="1819722"/>
                  </a:lnTo>
                  <a:lnTo>
                    <a:pt x="337224" y="1786744"/>
                  </a:lnTo>
                  <a:lnTo>
                    <a:pt x="300467" y="1751701"/>
                  </a:lnTo>
                  <a:lnTo>
                    <a:pt x="265420" y="1714933"/>
                  </a:lnTo>
                  <a:lnTo>
                    <a:pt x="232444" y="1676781"/>
                  </a:lnTo>
                  <a:lnTo>
                    <a:pt x="201539" y="1637245"/>
                  </a:lnTo>
                  <a:lnTo>
                    <a:pt x="172706" y="1596326"/>
                  </a:lnTo>
                  <a:lnTo>
                    <a:pt x="145942" y="1554024"/>
                  </a:lnTo>
                  <a:lnTo>
                    <a:pt x="121248" y="1510339"/>
                  </a:lnTo>
                  <a:lnTo>
                    <a:pt x="98623" y="1465273"/>
                  </a:lnTo>
                  <a:lnTo>
                    <a:pt x="78066" y="1418825"/>
                  </a:lnTo>
                  <a:lnTo>
                    <a:pt x="59764" y="1371428"/>
                  </a:lnTo>
                  <a:lnTo>
                    <a:pt x="43905" y="1323549"/>
                  </a:lnTo>
                  <a:lnTo>
                    <a:pt x="30487" y="1275187"/>
                  </a:lnTo>
                  <a:lnTo>
                    <a:pt x="19510" y="1226343"/>
                  </a:lnTo>
                  <a:lnTo>
                    <a:pt x="10973" y="1177015"/>
                  </a:lnTo>
                  <a:lnTo>
                    <a:pt x="4876" y="1127204"/>
                  </a:lnTo>
                  <a:lnTo>
                    <a:pt x="1219" y="1076908"/>
                  </a:lnTo>
                  <a:lnTo>
                    <a:pt x="0" y="1026126"/>
                  </a:lnTo>
                  <a:lnTo>
                    <a:pt x="1219" y="975345"/>
                  </a:lnTo>
                  <a:lnTo>
                    <a:pt x="4876" y="925049"/>
                  </a:lnTo>
                  <a:lnTo>
                    <a:pt x="10973" y="875237"/>
                  </a:lnTo>
                  <a:lnTo>
                    <a:pt x="19510" y="825910"/>
                  </a:lnTo>
                  <a:lnTo>
                    <a:pt x="30487" y="777066"/>
                  </a:lnTo>
                  <a:lnTo>
                    <a:pt x="43905" y="728704"/>
                  </a:lnTo>
                  <a:lnTo>
                    <a:pt x="59764" y="680825"/>
                  </a:lnTo>
                  <a:lnTo>
                    <a:pt x="78066" y="633428"/>
                  </a:lnTo>
                  <a:lnTo>
                    <a:pt x="98623" y="586980"/>
                  </a:lnTo>
                  <a:lnTo>
                    <a:pt x="121248" y="541914"/>
                  </a:lnTo>
                  <a:lnTo>
                    <a:pt x="145942" y="498229"/>
                  </a:lnTo>
                  <a:lnTo>
                    <a:pt x="172706" y="455927"/>
                  </a:lnTo>
                  <a:lnTo>
                    <a:pt x="201539" y="415007"/>
                  </a:lnTo>
                  <a:lnTo>
                    <a:pt x="232444" y="375471"/>
                  </a:lnTo>
                  <a:lnTo>
                    <a:pt x="265420" y="337319"/>
                  </a:lnTo>
                  <a:lnTo>
                    <a:pt x="300467" y="300552"/>
                  </a:lnTo>
                  <a:lnTo>
                    <a:pt x="337224" y="265495"/>
                  </a:lnTo>
                  <a:lnTo>
                    <a:pt x="375365" y="232509"/>
                  </a:lnTo>
                  <a:lnTo>
                    <a:pt x="414890" y="201596"/>
                  </a:lnTo>
                  <a:lnTo>
                    <a:pt x="455798" y="172754"/>
                  </a:lnTo>
                  <a:lnTo>
                    <a:pt x="498089" y="145983"/>
                  </a:lnTo>
                  <a:lnTo>
                    <a:pt x="541761" y="121282"/>
                  </a:lnTo>
                  <a:lnTo>
                    <a:pt x="586815" y="98650"/>
                  </a:lnTo>
                  <a:lnTo>
                    <a:pt x="633249" y="78088"/>
                  </a:lnTo>
                  <a:lnTo>
                    <a:pt x="680633" y="59781"/>
                  </a:lnTo>
                  <a:lnTo>
                    <a:pt x="728499" y="43917"/>
                  </a:lnTo>
                  <a:lnTo>
                    <a:pt x="776846" y="30495"/>
                  </a:lnTo>
                  <a:lnTo>
                    <a:pt x="825677" y="19515"/>
                  </a:lnTo>
                  <a:lnTo>
                    <a:pt x="874990" y="10976"/>
                  </a:lnTo>
                  <a:lnTo>
                    <a:pt x="924788" y="4878"/>
                  </a:lnTo>
                  <a:lnTo>
                    <a:pt x="975070" y="1219"/>
                  </a:lnTo>
                  <a:lnTo>
                    <a:pt x="1025837" y="0"/>
                  </a:lnTo>
                  <a:lnTo>
                    <a:pt x="1076604" y="1219"/>
                  </a:lnTo>
                  <a:lnTo>
                    <a:pt x="1126886" y="4878"/>
                  </a:lnTo>
                  <a:lnTo>
                    <a:pt x="1176683" y="10976"/>
                  </a:lnTo>
                  <a:lnTo>
                    <a:pt x="1225997" y="19515"/>
                  </a:lnTo>
                  <a:lnTo>
                    <a:pt x="1274827" y="30495"/>
                  </a:lnTo>
                  <a:lnTo>
                    <a:pt x="1323175" y="43917"/>
                  </a:lnTo>
                  <a:lnTo>
                    <a:pt x="1371041" y="59781"/>
                  </a:lnTo>
                  <a:lnTo>
                    <a:pt x="1418425" y="78088"/>
                  </a:lnTo>
                  <a:lnTo>
                    <a:pt x="1464859" y="98650"/>
                  </a:lnTo>
                  <a:lnTo>
                    <a:pt x="1509913" y="121282"/>
                  </a:lnTo>
                  <a:lnTo>
                    <a:pt x="1553585" y="145983"/>
                  </a:lnTo>
                  <a:lnTo>
                    <a:pt x="1595876" y="172754"/>
                  </a:lnTo>
                  <a:lnTo>
                    <a:pt x="1636784" y="201596"/>
                  </a:lnTo>
                  <a:lnTo>
                    <a:pt x="1676308" y="232509"/>
                  </a:lnTo>
                  <a:lnTo>
                    <a:pt x="1714450" y="265495"/>
                  </a:lnTo>
                  <a:lnTo>
                    <a:pt x="1751207" y="300552"/>
                  </a:lnTo>
                  <a:lnTo>
                    <a:pt x="1786240" y="337319"/>
                  </a:lnTo>
                  <a:lnTo>
                    <a:pt x="1819208" y="375471"/>
                  </a:lnTo>
                  <a:lnTo>
                    <a:pt x="1850112" y="415007"/>
                  </a:lnTo>
                  <a:lnTo>
                    <a:pt x="1878949" y="455927"/>
                  </a:lnTo>
                  <a:lnTo>
                    <a:pt x="1905718" y="498229"/>
                  </a:lnTo>
                  <a:lnTo>
                    <a:pt x="1930419" y="541914"/>
                  </a:lnTo>
                  <a:lnTo>
                    <a:pt x="1953049" y="586980"/>
                  </a:lnTo>
                  <a:lnTo>
                    <a:pt x="1973608" y="633428"/>
                  </a:lnTo>
                  <a:lnTo>
                    <a:pt x="1991910" y="680825"/>
                  </a:lnTo>
                  <a:lnTo>
                    <a:pt x="2007769" y="728704"/>
                  </a:lnTo>
                  <a:lnTo>
                    <a:pt x="2021187" y="777066"/>
                  </a:lnTo>
                  <a:lnTo>
                    <a:pt x="2032164" y="825910"/>
                  </a:lnTo>
                  <a:lnTo>
                    <a:pt x="2040701" y="875237"/>
                  </a:lnTo>
                  <a:lnTo>
                    <a:pt x="2046798" y="925049"/>
                  </a:lnTo>
                  <a:lnTo>
                    <a:pt x="2050455" y="975345"/>
                  </a:lnTo>
                  <a:lnTo>
                    <a:pt x="2051674" y="1026126"/>
                  </a:lnTo>
                  <a:lnTo>
                    <a:pt x="2050455" y="1076908"/>
                  </a:lnTo>
                  <a:lnTo>
                    <a:pt x="2046798" y="1127204"/>
                  </a:lnTo>
                  <a:lnTo>
                    <a:pt x="2040701" y="1177015"/>
                  </a:lnTo>
                  <a:lnTo>
                    <a:pt x="2032164" y="1226343"/>
                  </a:lnTo>
                  <a:lnTo>
                    <a:pt x="2021187" y="1275187"/>
                  </a:lnTo>
                  <a:lnTo>
                    <a:pt x="2007769" y="1323549"/>
                  </a:lnTo>
                  <a:lnTo>
                    <a:pt x="1991910" y="1371428"/>
                  </a:lnTo>
                  <a:lnTo>
                    <a:pt x="1973608" y="1418825"/>
                  </a:lnTo>
                  <a:lnTo>
                    <a:pt x="1953049" y="1465273"/>
                  </a:lnTo>
                  <a:lnTo>
                    <a:pt x="1930419" y="1510339"/>
                  </a:lnTo>
                  <a:lnTo>
                    <a:pt x="1905718" y="1554024"/>
                  </a:lnTo>
                  <a:lnTo>
                    <a:pt x="1878949" y="1596326"/>
                  </a:lnTo>
                  <a:lnTo>
                    <a:pt x="1850112" y="1637245"/>
                  </a:lnTo>
                  <a:lnTo>
                    <a:pt x="1819208" y="1676781"/>
                  </a:lnTo>
                  <a:lnTo>
                    <a:pt x="1786240" y="1714933"/>
                  </a:lnTo>
                  <a:lnTo>
                    <a:pt x="1751207" y="1751701"/>
                  </a:lnTo>
                  <a:lnTo>
                    <a:pt x="1714450" y="1786744"/>
                  </a:lnTo>
                  <a:lnTo>
                    <a:pt x="1676308" y="1819722"/>
                  </a:lnTo>
                  <a:lnTo>
                    <a:pt x="1636784" y="1850634"/>
                  </a:lnTo>
                  <a:lnTo>
                    <a:pt x="1595876" y="1879479"/>
                  </a:lnTo>
                  <a:lnTo>
                    <a:pt x="1553585" y="1906256"/>
                  </a:lnTo>
                  <a:lnTo>
                    <a:pt x="1509913" y="1930964"/>
                  </a:lnTo>
                  <a:lnTo>
                    <a:pt x="1464859" y="1953600"/>
                  </a:lnTo>
                  <a:lnTo>
                    <a:pt x="1418425" y="1974165"/>
                  </a:lnTo>
                  <a:lnTo>
                    <a:pt x="1371041" y="1992472"/>
                  </a:lnTo>
                  <a:lnTo>
                    <a:pt x="1323175" y="2008336"/>
                  </a:lnTo>
                  <a:lnTo>
                    <a:pt x="1274827" y="2021758"/>
                  </a:lnTo>
                  <a:lnTo>
                    <a:pt x="1225997" y="2032738"/>
                  </a:lnTo>
                  <a:lnTo>
                    <a:pt x="1176683" y="2041277"/>
                  </a:lnTo>
                  <a:lnTo>
                    <a:pt x="1126886" y="2047375"/>
                  </a:lnTo>
                  <a:lnTo>
                    <a:pt x="1076604" y="2051034"/>
                  </a:lnTo>
                  <a:lnTo>
                    <a:pt x="1025837" y="2052253"/>
                  </a:lnTo>
                  <a:close/>
                </a:path>
              </a:pathLst>
            </a:custGeom>
            <a:solidFill>
              <a:srgbClr val="217DEE"/>
            </a:solidFill>
          </p:spPr>
          <p:txBody>
            <a:bodyPr wrap="square" lIns="0" tIns="0" rIns="0" bIns="0" rtlCol="0"/>
            <a:lstStyle/>
            <a:p>
              <a:endParaRPr/>
            </a:p>
          </p:txBody>
        </p:sp>
        <p:sp>
          <p:nvSpPr>
            <p:cNvPr id="7" name="object 7"/>
            <p:cNvSpPr/>
            <p:nvPr/>
          </p:nvSpPr>
          <p:spPr>
            <a:xfrm>
              <a:off x="8240895" y="2127779"/>
              <a:ext cx="1816100" cy="1816735"/>
            </a:xfrm>
            <a:custGeom>
              <a:avLst/>
              <a:gdLst/>
              <a:ahLst/>
              <a:cxnLst/>
              <a:rect l="l" t="t" r="r" b="b"/>
              <a:pathLst>
                <a:path w="1816100" h="1816735">
                  <a:moveTo>
                    <a:pt x="907866" y="1816244"/>
                  </a:moveTo>
                  <a:lnTo>
                    <a:pt x="856553" y="1814834"/>
                  </a:lnTo>
                  <a:lnTo>
                    <a:pt x="805799" y="1810603"/>
                  </a:lnTo>
                  <a:lnTo>
                    <a:pt x="755604" y="1803551"/>
                  </a:lnTo>
                  <a:lnTo>
                    <a:pt x="705968" y="1793678"/>
                  </a:lnTo>
                  <a:lnTo>
                    <a:pt x="656891" y="1780984"/>
                  </a:lnTo>
                  <a:lnTo>
                    <a:pt x="608373" y="1765470"/>
                  </a:lnTo>
                  <a:lnTo>
                    <a:pt x="560415" y="1747135"/>
                  </a:lnTo>
                  <a:lnTo>
                    <a:pt x="513555" y="1726173"/>
                  </a:lnTo>
                  <a:lnTo>
                    <a:pt x="468290" y="1702825"/>
                  </a:lnTo>
                  <a:lnTo>
                    <a:pt x="424621" y="1677089"/>
                  </a:lnTo>
                  <a:lnTo>
                    <a:pt x="382547" y="1648966"/>
                  </a:lnTo>
                  <a:lnTo>
                    <a:pt x="342068" y="1618455"/>
                  </a:lnTo>
                  <a:lnTo>
                    <a:pt x="303185" y="1585557"/>
                  </a:lnTo>
                  <a:lnTo>
                    <a:pt x="265897" y="1550272"/>
                  </a:lnTo>
                  <a:lnTo>
                    <a:pt x="230605" y="1512973"/>
                  </a:lnTo>
                  <a:lnTo>
                    <a:pt x="197710" y="1474078"/>
                  </a:lnTo>
                  <a:lnTo>
                    <a:pt x="167209" y="1433585"/>
                  </a:lnTo>
                  <a:lnTo>
                    <a:pt x="139099" y="1391493"/>
                  </a:lnTo>
                  <a:lnTo>
                    <a:pt x="113378" y="1347803"/>
                  </a:lnTo>
                  <a:lnTo>
                    <a:pt x="90042" y="1302512"/>
                  </a:lnTo>
                  <a:lnTo>
                    <a:pt x="69090" y="1255620"/>
                  </a:lnTo>
                  <a:lnTo>
                    <a:pt x="50760" y="1207666"/>
                  </a:lnTo>
                  <a:lnTo>
                    <a:pt x="35250" y="1159148"/>
                  </a:lnTo>
                  <a:lnTo>
                    <a:pt x="22560" y="1110067"/>
                  </a:lnTo>
                  <a:lnTo>
                    <a:pt x="12690" y="1060422"/>
                  </a:lnTo>
                  <a:lnTo>
                    <a:pt x="5640" y="1010216"/>
                  </a:lnTo>
                  <a:lnTo>
                    <a:pt x="1410" y="959449"/>
                  </a:lnTo>
                  <a:lnTo>
                    <a:pt x="0" y="908122"/>
                  </a:lnTo>
                  <a:lnTo>
                    <a:pt x="1410" y="856795"/>
                  </a:lnTo>
                  <a:lnTo>
                    <a:pt x="5640" y="806028"/>
                  </a:lnTo>
                  <a:lnTo>
                    <a:pt x="12690" y="755821"/>
                  </a:lnTo>
                  <a:lnTo>
                    <a:pt x="22560" y="706177"/>
                  </a:lnTo>
                  <a:lnTo>
                    <a:pt x="35250" y="657095"/>
                  </a:lnTo>
                  <a:lnTo>
                    <a:pt x="50760" y="608577"/>
                  </a:lnTo>
                  <a:lnTo>
                    <a:pt x="69090" y="560624"/>
                  </a:lnTo>
                  <a:lnTo>
                    <a:pt x="90042" y="513732"/>
                  </a:lnTo>
                  <a:lnTo>
                    <a:pt x="113378" y="468441"/>
                  </a:lnTo>
                  <a:lnTo>
                    <a:pt x="139099" y="424750"/>
                  </a:lnTo>
                  <a:lnTo>
                    <a:pt x="167209" y="382659"/>
                  </a:lnTo>
                  <a:lnTo>
                    <a:pt x="197710" y="342166"/>
                  </a:lnTo>
                  <a:lnTo>
                    <a:pt x="230605" y="303270"/>
                  </a:lnTo>
                  <a:lnTo>
                    <a:pt x="265897" y="265972"/>
                  </a:lnTo>
                  <a:lnTo>
                    <a:pt x="303185" y="230686"/>
                  </a:lnTo>
                  <a:lnTo>
                    <a:pt x="342068" y="197789"/>
                  </a:lnTo>
                  <a:lnTo>
                    <a:pt x="382547" y="167278"/>
                  </a:lnTo>
                  <a:lnTo>
                    <a:pt x="424621" y="139155"/>
                  </a:lnTo>
                  <a:lnTo>
                    <a:pt x="468290" y="113419"/>
                  </a:lnTo>
                  <a:lnTo>
                    <a:pt x="513555" y="90070"/>
                  </a:lnTo>
                  <a:lnTo>
                    <a:pt x="560415" y="69109"/>
                  </a:lnTo>
                  <a:lnTo>
                    <a:pt x="608373" y="50774"/>
                  </a:lnTo>
                  <a:lnTo>
                    <a:pt x="656891" y="35260"/>
                  </a:lnTo>
                  <a:lnTo>
                    <a:pt x="705968" y="22566"/>
                  </a:lnTo>
                  <a:lnTo>
                    <a:pt x="755604" y="12693"/>
                  </a:lnTo>
                  <a:lnTo>
                    <a:pt x="805799" y="5641"/>
                  </a:lnTo>
                  <a:lnTo>
                    <a:pt x="856553" y="1410"/>
                  </a:lnTo>
                  <a:lnTo>
                    <a:pt x="907866" y="0"/>
                  </a:lnTo>
                  <a:lnTo>
                    <a:pt x="959178" y="1410"/>
                  </a:lnTo>
                  <a:lnTo>
                    <a:pt x="1009931" y="5641"/>
                  </a:lnTo>
                  <a:lnTo>
                    <a:pt x="1060123" y="12693"/>
                  </a:lnTo>
                  <a:lnTo>
                    <a:pt x="1109753" y="22566"/>
                  </a:lnTo>
                  <a:lnTo>
                    <a:pt x="1158821" y="35260"/>
                  </a:lnTo>
                  <a:lnTo>
                    <a:pt x="1207326" y="50774"/>
                  </a:lnTo>
                  <a:lnTo>
                    <a:pt x="1255266" y="69109"/>
                  </a:lnTo>
                  <a:lnTo>
                    <a:pt x="1302144" y="90070"/>
                  </a:lnTo>
                  <a:lnTo>
                    <a:pt x="1347422" y="113419"/>
                  </a:lnTo>
                  <a:lnTo>
                    <a:pt x="1391101" y="139155"/>
                  </a:lnTo>
                  <a:lnTo>
                    <a:pt x="1433180" y="167278"/>
                  </a:lnTo>
                  <a:lnTo>
                    <a:pt x="1473662" y="197789"/>
                  </a:lnTo>
                  <a:lnTo>
                    <a:pt x="1512546" y="230686"/>
                  </a:lnTo>
                  <a:lnTo>
                    <a:pt x="1549835" y="265972"/>
                  </a:lnTo>
                  <a:lnTo>
                    <a:pt x="1585110" y="303270"/>
                  </a:lnTo>
                  <a:lnTo>
                    <a:pt x="1617998" y="342166"/>
                  </a:lnTo>
                  <a:lnTo>
                    <a:pt x="1648500" y="382659"/>
                  </a:lnTo>
                  <a:lnTo>
                    <a:pt x="1676616" y="424750"/>
                  </a:lnTo>
                  <a:lnTo>
                    <a:pt x="1702344" y="468441"/>
                  </a:lnTo>
                  <a:lnTo>
                    <a:pt x="1725686" y="513732"/>
                  </a:lnTo>
                  <a:lnTo>
                    <a:pt x="1746642" y="560624"/>
                  </a:lnTo>
                  <a:lnTo>
                    <a:pt x="1764972" y="608577"/>
                  </a:lnTo>
                  <a:lnTo>
                    <a:pt x="1780482" y="657095"/>
                  </a:lnTo>
                  <a:lnTo>
                    <a:pt x="1793172" y="706177"/>
                  </a:lnTo>
                  <a:lnTo>
                    <a:pt x="1803042" y="755821"/>
                  </a:lnTo>
                  <a:lnTo>
                    <a:pt x="1810092" y="806028"/>
                  </a:lnTo>
                  <a:lnTo>
                    <a:pt x="1814322" y="856795"/>
                  </a:lnTo>
                  <a:lnTo>
                    <a:pt x="1815732" y="908122"/>
                  </a:lnTo>
                  <a:lnTo>
                    <a:pt x="1814322" y="959449"/>
                  </a:lnTo>
                  <a:lnTo>
                    <a:pt x="1810092" y="1010216"/>
                  </a:lnTo>
                  <a:lnTo>
                    <a:pt x="1803042" y="1060422"/>
                  </a:lnTo>
                  <a:lnTo>
                    <a:pt x="1793172" y="1110067"/>
                  </a:lnTo>
                  <a:lnTo>
                    <a:pt x="1780482" y="1159148"/>
                  </a:lnTo>
                  <a:lnTo>
                    <a:pt x="1764972" y="1207666"/>
                  </a:lnTo>
                  <a:lnTo>
                    <a:pt x="1746642" y="1255620"/>
                  </a:lnTo>
                  <a:lnTo>
                    <a:pt x="1725686" y="1302512"/>
                  </a:lnTo>
                  <a:lnTo>
                    <a:pt x="1702344" y="1347803"/>
                  </a:lnTo>
                  <a:lnTo>
                    <a:pt x="1676616" y="1391493"/>
                  </a:lnTo>
                  <a:lnTo>
                    <a:pt x="1648500" y="1433585"/>
                  </a:lnTo>
                  <a:lnTo>
                    <a:pt x="1617998" y="1474078"/>
                  </a:lnTo>
                  <a:lnTo>
                    <a:pt x="1585110" y="1512973"/>
                  </a:lnTo>
                  <a:lnTo>
                    <a:pt x="1549835" y="1550272"/>
                  </a:lnTo>
                  <a:lnTo>
                    <a:pt x="1512546" y="1585557"/>
                  </a:lnTo>
                  <a:lnTo>
                    <a:pt x="1473662" y="1618455"/>
                  </a:lnTo>
                  <a:lnTo>
                    <a:pt x="1433180" y="1648966"/>
                  </a:lnTo>
                  <a:lnTo>
                    <a:pt x="1391101" y="1677089"/>
                  </a:lnTo>
                  <a:lnTo>
                    <a:pt x="1347422" y="1702825"/>
                  </a:lnTo>
                  <a:lnTo>
                    <a:pt x="1302144" y="1726173"/>
                  </a:lnTo>
                  <a:lnTo>
                    <a:pt x="1255266" y="1747135"/>
                  </a:lnTo>
                  <a:lnTo>
                    <a:pt x="1207326" y="1765470"/>
                  </a:lnTo>
                  <a:lnTo>
                    <a:pt x="1158821" y="1780984"/>
                  </a:lnTo>
                  <a:lnTo>
                    <a:pt x="1109753" y="1793678"/>
                  </a:lnTo>
                  <a:lnTo>
                    <a:pt x="1060123" y="1803551"/>
                  </a:lnTo>
                  <a:lnTo>
                    <a:pt x="1009931" y="1810603"/>
                  </a:lnTo>
                  <a:lnTo>
                    <a:pt x="959178" y="1814834"/>
                  </a:lnTo>
                  <a:lnTo>
                    <a:pt x="907866" y="1816244"/>
                  </a:lnTo>
                  <a:close/>
                </a:path>
              </a:pathLst>
            </a:custGeom>
            <a:solidFill>
              <a:srgbClr val="FFFFFF"/>
            </a:solidFill>
          </p:spPr>
          <p:txBody>
            <a:bodyPr wrap="square" lIns="0" tIns="0" rIns="0" bIns="0" rtlCol="0"/>
            <a:lstStyle/>
            <a:p>
              <a:endParaRPr/>
            </a:p>
          </p:txBody>
        </p:sp>
        <p:sp>
          <p:nvSpPr>
            <p:cNvPr id="8" name="object 8"/>
            <p:cNvSpPr/>
            <p:nvPr/>
          </p:nvSpPr>
          <p:spPr>
            <a:xfrm>
              <a:off x="8363996" y="2250914"/>
              <a:ext cx="1569720" cy="1570355"/>
            </a:xfrm>
            <a:custGeom>
              <a:avLst/>
              <a:gdLst/>
              <a:ahLst/>
              <a:cxnLst/>
              <a:rect l="l" t="t" r="r" b="b"/>
              <a:pathLst>
                <a:path w="1569720" h="1570354">
                  <a:moveTo>
                    <a:pt x="784765" y="1569974"/>
                  </a:moveTo>
                  <a:lnTo>
                    <a:pt x="731250" y="1568377"/>
                  </a:lnTo>
                  <a:lnTo>
                    <a:pt x="679057" y="1563586"/>
                  </a:lnTo>
                  <a:lnTo>
                    <a:pt x="628186" y="1555602"/>
                  </a:lnTo>
                  <a:lnTo>
                    <a:pt x="578638" y="1544425"/>
                  </a:lnTo>
                  <a:lnTo>
                    <a:pt x="530413" y="1530055"/>
                  </a:lnTo>
                  <a:lnTo>
                    <a:pt x="483509" y="1512491"/>
                  </a:lnTo>
                  <a:lnTo>
                    <a:pt x="437927" y="1491735"/>
                  </a:lnTo>
                  <a:lnTo>
                    <a:pt x="393667" y="1467787"/>
                  </a:lnTo>
                  <a:lnTo>
                    <a:pt x="350728" y="1440646"/>
                  </a:lnTo>
                  <a:lnTo>
                    <a:pt x="309110" y="1410312"/>
                  </a:lnTo>
                  <a:lnTo>
                    <a:pt x="268814" y="1376787"/>
                  </a:lnTo>
                  <a:lnTo>
                    <a:pt x="229838" y="1340070"/>
                  </a:lnTo>
                  <a:lnTo>
                    <a:pt x="193132" y="1301084"/>
                  </a:lnTo>
                  <a:lnTo>
                    <a:pt x="159616" y="1260776"/>
                  </a:lnTo>
                  <a:lnTo>
                    <a:pt x="129291" y="1219147"/>
                  </a:lnTo>
                  <a:lnTo>
                    <a:pt x="102158" y="1176196"/>
                  </a:lnTo>
                  <a:lnTo>
                    <a:pt x="78216" y="1131923"/>
                  </a:lnTo>
                  <a:lnTo>
                    <a:pt x="57466" y="1086328"/>
                  </a:lnTo>
                  <a:lnTo>
                    <a:pt x="39907" y="1039411"/>
                  </a:lnTo>
                  <a:lnTo>
                    <a:pt x="25541" y="991172"/>
                  </a:lnTo>
                  <a:lnTo>
                    <a:pt x="14367" y="941610"/>
                  </a:lnTo>
                  <a:lnTo>
                    <a:pt x="6385" y="890725"/>
                  </a:lnTo>
                  <a:lnTo>
                    <a:pt x="1596" y="838517"/>
                  </a:lnTo>
                  <a:lnTo>
                    <a:pt x="0" y="784987"/>
                  </a:lnTo>
                  <a:lnTo>
                    <a:pt x="1596" y="731456"/>
                  </a:lnTo>
                  <a:lnTo>
                    <a:pt x="6385" y="679248"/>
                  </a:lnTo>
                  <a:lnTo>
                    <a:pt x="14367" y="628364"/>
                  </a:lnTo>
                  <a:lnTo>
                    <a:pt x="25541" y="578802"/>
                  </a:lnTo>
                  <a:lnTo>
                    <a:pt x="39907" y="530562"/>
                  </a:lnTo>
                  <a:lnTo>
                    <a:pt x="57466" y="483645"/>
                  </a:lnTo>
                  <a:lnTo>
                    <a:pt x="78216" y="438050"/>
                  </a:lnTo>
                  <a:lnTo>
                    <a:pt x="102158" y="393778"/>
                  </a:lnTo>
                  <a:lnTo>
                    <a:pt x="129291" y="350827"/>
                  </a:lnTo>
                  <a:lnTo>
                    <a:pt x="159616" y="309197"/>
                  </a:lnTo>
                  <a:lnTo>
                    <a:pt x="193132" y="268890"/>
                  </a:lnTo>
                  <a:lnTo>
                    <a:pt x="229838" y="229903"/>
                  </a:lnTo>
                  <a:lnTo>
                    <a:pt x="268814" y="193186"/>
                  </a:lnTo>
                  <a:lnTo>
                    <a:pt x="309110" y="159661"/>
                  </a:lnTo>
                  <a:lnTo>
                    <a:pt x="350728" y="129328"/>
                  </a:lnTo>
                  <a:lnTo>
                    <a:pt x="393667" y="102187"/>
                  </a:lnTo>
                  <a:lnTo>
                    <a:pt x="437927" y="78238"/>
                  </a:lnTo>
                  <a:lnTo>
                    <a:pt x="483509" y="57482"/>
                  </a:lnTo>
                  <a:lnTo>
                    <a:pt x="530413" y="39919"/>
                  </a:lnTo>
                  <a:lnTo>
                    <a:pt x="578638" y="25548"/>
                  </a:lnTo>
                  <a:lnTo>
                    <a:pt x="628186" y="14371"/>
                  </a:lnTo>
                  <a:lnTo>
                    <a:pt x="679057" y="6387"/>
                  </a:lnTo>
                  <a:lnTo>
                    <a:pt x="731250" y="1596"/>
                  </a:lnTo>
                  <a:lnTo>
                    <a:pt x="784765" y="0"/>
                  </a:lnTo>
                  <a:lnTo>
                    <a:pt x="838281" y="1596"/>
                  </a:lnTo>
                  <a:lnTo>
                    <a:pt x="890474" y="6387"/>
                  </a:lnTo>
                  <a:lnTo>
                    <a:pt x="941344" y="14371"/>
                  </a:lnTo>
                  <a:lnTo>
                    <a:pt x="990892" y="25548"/>
                  </a:lnTo>
                  <a:lnTo>
                    <a:pt x="1039118" y="39919"/>
                  </a:lnTo>
                  <a:lnTo>
                    <a:pt x="1086022" y="57482"/>
                  </a:lnTo>
                  <a:lnTo>
                    <a:pt x="1131603" y="78238"/>
                  </a:lnTo>
                  <a:lnTo>
                    <a:pt x="1175864" y="102187"/>
                  </a:lnTo>
                  <a:lnTo>
                    <a:pt x="1218803" y="129328"/>
                  </a:lnTo>
                  <a:lnTo>
                    <a:pt x="1260420" y="159661"/>
                  </a:lnTo>
                  <a:lnTo>
                    <a:pt x="1300716" y="193186"/>
                  </a:lnTo>
                  <a:lnTo>
                    <a:pt x="1339692" y="229903"/>
                  </a:lnTo>
                  <a:lnTo>
                    <a:pt x="1376399" y="268890"/>
                  </a:lnTo>
                  <a:lnTo>
                    <a:pt x="1409915" y="309197"/>
                  </a:lnTo>
                  <a:lnTo>
                    <a:pt x="1440239" y="350827"/>
                  </a:lnTo>
                  <a:lnTo>
                    <a:pt x="1467373" y="393778"/>
                  </a:lnTo>
                  <a:lnTo>
                    <a:pt x="1491314" y="438050"/>
                  </a:lnTo>
                  <a:lnTo>
                    <a:pt x="1512065" y="483645"/>
                  </a:lnTo>
                  <a:lnTo>
                    <a:pt x="1529623" y="530562"/>
                  </a:lnTo>
                  <a:lnTo>
                    <a:pt x="1543989" y="578802"/>
                  </a:lnTo>
                  <a:lnTo>
                    <a:pt x="1555163" y="628364"/>
                  </a:lnTo>
                  <a:lnTo>
                    <a:pt x="1563145" y="679248"/>
                  </a:lnTo>
                  <a:lnTo>
                    <a:pt x="1567934" y="731456"/>
                  </a:lnTo>
                  <a:lnTo>
                    <a:pt x="1569531" y="784987"/>
                  </a:lnTo>
                  <a:lnTo>
                    <a:pt x="1567934" y="838517"/>
                  </a:lnTo>
                  <a:lnTo>
                    <a:pt x="1563145" y="890725"/>
                  </a:lnTo>
                  <a:lnTo>
                    <a:pt x="1555163" y="941610"/>
                  </a:lnTo>
                  <a:lnTo>
                    <a:pt x="1543989" y="991172"/>
                  </a:lnTo>
                  <a:lnTo>
                    <a:pt x="1529623" y="1039411"/>
                  </a:lnTo>
                  <a:lnTo>
                    <a:pt x="1512065" y="1086328"/>
                  </a:lnTo>
                  <a:lnTo>
                    <a:pt x="1491314" y="1131923"/>
                  </a:lnTo>
                  <a:lnTo>
                    <a:pt x="1467373" y="1176196"/>
                  </a:lnTo>
                  <a:lnTo>
                    <a:pt x="1440239" y="1219147"/>
                  </a:lnTo>
                  <a:lnTo>
                    <a:pt x="1409915" y="1260776"/>
                  </a:lnTo>
                  <a:lnTo>
                    <a:pt x="1376399" y="1301084"/>
                  </a:lnTo>
                  <a:lnTo>
                    <a:pt x="1339692" y="1340070"/>
                  </a:lnTo>
                  <a:lnTo>
                    <a:pt x="1300716" y="1376787"/>
                  </a:lnTo>
                  <a:lnTo>
                    <a:pt x="1260420" y="1410312"/>
                  </a:lnTo>
                  <a:lnTo>
                    <a:pt x="1218803" y="1440646"/>
                  </a:lnTo>
                  <a:lnTo>
                    <a:pt x="1175864" y="1467787"/>
                  </a:lnTo>
                  <a:lnTo>
                    <a:pt x="1131603" y="1491735"/>
                  </a:lnTo>
                  <a:lnTo>
                    <a:pt x="1086022" y="1512491"/>
                  </a:lnTo>
                  <a:lnTo>
                    <a:pt x="1039118" y="1530055"/>
                  </a:lnTo>
                  <a:lnTo>
                    <a:pt x="990892" y="1544425"/>
                  </a:lnTo>
                  <a:lnTo>
                    <a:pt x="941344" y="1555602"/>
                  </a:lnTo>
                  <a:lnTo>
                    <a:pt x="890474" y="1563586"/>
                  </a:lnTo>
                  <a:lnTo>
                    <a:pt x="838281" y="1568377"/>
                  </a:lnTo>
                  <a:lnTo>
                    <a:pt x="784765" y="1569974"/>
                  </a:lnTo>
                  <a:close/>
                </a:path>
              </a:pathLst>
            </a:custGeom>
            <a:solidFill>
              <a:srgbClr val="217DEE"/>
            </a:solidFill>
          </p:spPr>
          <p:txBody>
            <a:bodyPr wrap="square" lIns="0" tIns="0" rIns="0" bIns="0" rtlCol="0"/>
            <a:lstStyle/>
            <a:p>
              <a:endParaRPr/>
            </a:p>
          </p:txBody>
        </p:sp>
      </p:grpSp>
      <p:sp>
        <p:nvSpPr>
          <p:cNvPr id="9" name="object 9"/>
          <p:cNvSpPr txBox="1"/>
          <p:nvPr/>
        </p:nvSpPr>
        <p:spPr>
          <a:xfrm>
            <a:off x="5971082" y="1913625"/>
            <a:ext cx="6357620" cy="4208203"/>
          </a:xfrm>
          <a:prstGeom prst="rect">
            <a:avLst/>
          </a:prstGeom>
        </p:spPr>
        <p:txBody>
          <a:bodyPr vert="horz" wrap="square" lIns="0" tIns="553085" rIns="0" bIns="0" rtlCol="0">
            <a:spAutoFit/>
          </a:bodyPr>
          <a:lstStyle/>
          <a:p>
            <a:pPr marR="1905" algn="ctr">
              <a:lnSpc>
                <a:spcPct val="100000"/>
              </a:lnSpc>
              <a:spcBef>
                <a:spcPts val="4355"/>
              </a:spcBef>
            </a:pPr>
            <a:r>
              <a:rPr sz="7650" spc="-190" dirty="0">
                <a:solidFill>
                  <a:srgbClr val="FFFFFF"/>
                </a:solidFill>
                <a:latin typeface="Trebuchet MS"/>
                <a:cs typeface="Trebuchet MS"/>
              </a:rPr>
              <a:t>6</a:t>
            </a:r>
            <a:endParaRPr sz="7650" dirty="0">
              <a:latin typeface="Trebuchet MS"/>
              <a:cs typeface="Trebuchet MS"/>
            </a:endParaRPr>
          </a:p>
          <a:p>
            <a:pPr algn="ctr">
              <a:lnSpc>
                <a:spcPct val="100000"/>
              </a:lnSpc>
              <a:spcBef>
                <a:spcPts val="3220"/>
              </a:spcBef>
            </a:pPr>
            <a:r>
              <a:rPr sz="4800" spc="195" dirty="0">
                <a:latin typeface="Georgia" panose="02040502050405020303" pitchFamily="18" charset="0"/>
                <a:cs typeface="Trebuchet MS"/>
              </a:rPr>
              <a:t>Your</a:t>
            </a:r>
            <a:r>
              <a:rPr sz="4800" spc="-300" dirty="0">
                <a:latin typeface="Georgia" panose="02040502050405020303" pitchFamily="18" charset="0"/>
                <a:cs typeface="Trebuchet MS"/>
              </a:rPr>
              <a:t> </a:t>
            </a:r>
            <a:r>
              <a:rPr sz="4800" spc="-130" dirty="0">
                <a:latin typeface="Georgia" panose="02040502050405020303" pitchFamily="18" charset="0"/>
                <a:cs typeface="Trebuchet MS"/>
              </a:rPr>
              <a:t>first</a:t>
            </a:r>
            <a:endParaRPr sz="4800" dirty="0">
              <a:latin typeface="Georgia" panose="02040502050405020303" pitchFamily="18" charset="0"/>
              <a:cs typeface="Trebuchet MS"/>
            </a:endParaRPr>
          </a:p>
          <a:p>
            <a:pPr algn="ctr">
              <a:lnSpc>
                <a:spcPct val="100000"/>
              </a:lnSpc>
              <a:spcBef>
                <a:spcPts val="2350"/>
              </a:spcBef>
            </a:pPr>
            <a:r>
              <a:rPr sz="6600" b="1" spc="295" dirty="0">
                <a:latin typeface="Georgia" panose="02040502050405020303" pitchFamily="18" charset="0"/>
                <a:cs typeface="Trebuchet MS"/>
              </a:rPr>
              <a:t>PAY</a:t>
            </a:r>
            <a:r>
              <a:rPr sz="6600" b="1" spc="-570" dirty="0">
                <a:latin typeface="Georgia" panose="02040502050405020303" pitchFamily="18" charset="0"/>
                <a:cs typeface="Trebuchet MS"/>
              </a:rPr>
              <a:t> </a:t>
            </a:r>
            <a:r>
              <a:rPr sz="6600" b="1" spc="400" dirty="0">
                <a:latin typeface="Georgia" panose="02040502050405020303" pitchFamily="18" charset="0"/>
                <a:cs typeface="Trebuchet MS"/>
              </a:rPr>
              <a:t>CHEQUE</a:t>
            </a:r>
            <a:endParaRPr sz="6600" dirty="0">
              <a:latin typeface="Georgia" panose="02040502050405020303" pitchFamily="18" charset="0"/>
              <a:cs typeface="Trebuchet MS"/>
            </a:endParaRPr>
          </a:p>
        </p:txBody>
      </p:sp>
      <p:sp>
        <p:nvSpPr>
          <p:cNvPr id="11" name="Slide Number Placeholder 10"/>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64</a:t>
            </a:fld>
            <a:endParaRPr lang="en-IN"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7999" cy="10287000"/>
            <a:chOff x="0" y="0"/>
            <a:chExt cx="18287999" cy="10287000"/>
          </a:xfrm>
        </p:grpSpPr>
        <p:pic>
          <p:nvPicPr>
            <p:cNvPr id="3" name="object 3"/>
            <p:cNvPicPr/>
            <p:nvPr/>
          </p:nvPicPr>
          <p:blipFill>
            <a:blip r:embed="rId2" cstate="print"/>
            <a:stretch>
              <a:fillRect/>
            </a:stretch>
          </p:blipFill>
          <p:spPr>
            <a:xfrm>
              <a:off x="0" y="0"/>
              <a:ext cx="18287999" cy="10286999"/>
            </a:xfrm>
            <a:prstGeom prst="rect">
              <a:avLst/>
            </a:prstGeom>
          </p:spPr>
        </p:pic>
        <p:sp>
          <p:nvSpPr>
            <p:cNvPr id="5" name="object 5"/>
            <p:cNvSpPr/>
            <p:nvPr/>
          </p:nvSpPr>
          <p:spPr>
            <a:xfrm>
              <a:off x="0" y="0"/>
              <a:ext cx="2357755" cy="10287000"/>
            </a:xfrm>
            <a:custGeom>
              <a:avLst/>
              <a:gdLst/>
              <a:ahLst/>
              <a:cxnLst/>
              <a:rect l="l" t="t" r="r" b="b"/>
              <a:pathLst>
                <a:path w="2357755" h="10287000">
                  <a:moveTo>
                    <a:pt x="0" y="10287000"/>
                  </a:moveTo>
                  <a:lnTo>
                    <a:pt x="0" y="0"/>
                  </a:lnTo>
                  <a:lnTo>
                    <a:pt x="2357405" y="0"/>
                  </a:lnTo>
                  <a:lnTo>
                    <a:pt x="2357405" y="10287000"/>
                  </a:lnTo>
                  <a:lnTo>
                    <a:pt x="0" y="10287000"/>
                  </a:lnTo>
                  <a:close/>
                </a:path>
              </a:pathLst>
            </a:custGeom>
            <a:solidFill>
              <a:srgbClr val="28CCB9"/>
            </a:solidFill>
          </p:spPr>
          <p:txBody>
            <a:bodyPr wrap="square" lIns="0" tIns="0" rIns="0" bIns="0" rtlCol="0"/>
            <a:lstStyle/>
            <a:p>
              <a:endParaRPr/>
            </a:p>
          </p:txBody>
        </p:sp>
      </p:grpSp>
      <p:sp>
        <p:nvSpPr>
          <p:cNvPr id="6" name="object 6"/>
          <p:cNvSpPr txBox="1"/>
          <p:nvPr/>
        </p:nvSpPr>
        <p:spPr>
          <a:xfrm>
            <a:off x="883725" y="1293615"/>
            <a:ext cx="686213" cy="7707630"/>
          </a:xfrm>
          <a:prstGeom prst="rect">
            <a:avLst/>
          </a:prstGeom>
        </p:spPr>
        <p:txBody>
          <a:bodyPr vert="vert270" wrap="square" lIns="0" tIns="0" rIns="0" bIns="0" rtlCol="0">
            <a:spAutoFit/>
          </a:bodyPr>
          <a:lstStyle/>
          <a:p>
            <a:pPr marL="12700">
              <a:lnSpc>
                <a:spcPts val="5905"/>
              </a:lnSpc>
            </a:pPr>
            <a:r>
              <a:rPr sz="4000" b="1" spc="505" dirty="0">
                <a:solidFill>
                  <a:srgbClr val="212121"/>
                </a:solidFill>
                <a:latin typeface="Georgia" panose="02040502050405020303" pitchFamily="18" charset="0"/>
                <a:cs typeface="Trebuchet MS"/>
              </a:rPr>
              <a:t>CONGRATULATIONS!!</a:t>
            </a:r>
            <a:endParaRPr sz="4000" dirty="0">
              <a:latin typeface="Georgia" panose="02040502050405020303" pitchFamily="18" charset="0"/>
              <a:cs typeface="Trebuchet MS"/>
            </a:endParaRPr>
          </a:p>
        </p:txBody>
      </p:sp>
      <p:sp>
        <p:nvSpPr>
          <p:cNvPr id="7" name="object 7"/>
          <p:cNvSpPr txBox="1">
            <a:spLocks noGrp="1"/>
          </p:cNvSpPr>
          <p:nvPr>
            <p:ph type="title"/>
          </p:nvPr>
        </p:nvSpPr>
        <p:spPr>
          <a:xfrm>
            <a:off x="13639252" y="1445101"/>
            <a:ext cx="3602354" cy="2159000"/>
          </a:xfrm>
          <a:prstGeom prst="rect">
            <a:avLst/>
          </a:prstGeom>
        </p:spPr>
        <p:txBody>
          <a:bodyPr vert="horz" wrap="square" lIns="0" tIns="12065" rIns="0" bIns="0" rtlCol="0">
            <a:spAutoFit/>
          </a:bodyPr>
          <a:lstStyle/>
          <a:p>
            <a:pPr marL="12700" marR="5080" indent="-635" algn="ctr">
              <a:lnSpc>
                <a:spcPct val="116700"/>
              </a:lnSpc>
              <a:spcBef>
                <a:spcPts val="95"/>
              </a:spcBef>
            </a:pPr>
            <a:r>
              <a:rPr sz="3000" b="1" spc="145" dirty="0">
                <a:latin typeface="Georgia" panose="02040502050405020303" pitchFamily="18" charset="0"/>
              </a:rPr>
              <a:t>LET'S </a:t>
            </a:r>
            <a:r>
              <a:rPr sz="3000" b="1" spc="250" dirty="0">
                <a:latin typeface="Georgia" panose="02040502050405020303" pitchFamily="18" charset="0"/>
              </a:rPr>
              <a:t>TALK </a:t>
            </a:r>
            <a:r>
              <a:rPr sz="3000" b="1" spc="254" dirty="0">
                <a:latin typeface="Georgia" panose="02040502050405020303" pitchFamily="18" charset="0"/>
              </a:rPr>
              <a:t> </a:t>
            </a:r>
            <a:r>
              <a:rPr sz="3000" b="1" spc="280" dirty="0">
                <a:latin typeface="Georgia" panose="02040502050405020303" pitchFamily="18" charset="0"/>
              </a:rPr>
              <a:t>ABOUT</a:t>
            </a:r>
            <a:r>
              <a:rPr sz="3000" b="1" spc="-125" dirty="0">
                <a:latin typeface="Georgia" panose="02040502050405020303" pitchFamily="18" charset="0"/>
              </a:rPr>
              <a:t> </a:t>
            </a:r>
            <a:r>
              <a:rPr sz="3000" b="1" spc="505" dirty="0">
                <a:latin typeface="Georgia" panose="02040502050405020303" pitchFamily="18" charset="0"/>
              </a:rPr>
              <a:t>HOW</a:t>
            </a:r>
            <a:r>
              <a:rPr sz="3000" b="1" spc="-120" dirty="0">
                <a:latin typeface="Georgia" panose="02040502050405020303" pitchFamily="18" charset="0"/>
              </a:rPr>
              <a:t> </a:t>
            </a:r>
            <a:r>
              <a:rPr sz="3000" b="1" spc="375" dirty="0">
                <a:latin typeface="Georgia" panose="02040502050405020303" pitchFamily="18" charset="0"/>
              </a:rPr>
              <a:t>YOU </a:t>
            </a:r>
            <a:r>
              <a:rPr sz="3000" b="1" spc="-890" dirty="0">
                <a:latin typeface="Georgia" panose="02040502050405020303" pitchFamily="18" charset="0"/>
              </a:rPr>
              <a:t> </a:t>
            </a:r>
            <a:r>
              <a:rPr sz="3000" b="1" spc="425" dirty="0">
                <a:latin typeface="Georgia" panose="02040502050405020303" pitchFamily="18" charset="0"/>
              </a:rPr>
              <a:t>MANAGE </a:t>
            </a:r>
            <a:r>
              <a:rPr sz="3000" b="1" spc="365" dirty="0">
                <a:latin typeface="Georgia" panose="02040502050405020303" pitchFamily="18" charset="0"/>
              </a:rPr>
              <a:t>YOUR </a:t>
            </a:r>
            <a:r>
              <a:rPr sz="3000" b="1" spc="370" dirty="0">
                <a:latin typeface="Georgia" panose="02040502050405020303" pitchFamily="18" charset="0"/>
              </a:rPr>
              <a:t> </a:t>
            </a:r>
            <a:r>
              <a:rPr sz="3000" b="1" spc="415" dirty="0">
                <a:latin typeface="Georgia" panose="02040502050405020303" pitchFamily="18" charset="0"/>
              </a:rPr>
              <a:t>MONEY</a:t>
            </a:r>
            <a:endParaRPr sz="3000" dirty="0">
              <a:latin typeface="Georgia" panose="02040502050405020303" pitchFamily="18" charset="0"/>
            </a:endParaRPr>
          </a:p>
        </p:txBody>
      </p:sp>
      <p:sp>
        <p:nvSpPr>
          <p:cNvPr id="8" name="Slide Number Placeholder 7"/>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65</a:t>
            </a:fld>
            <a:endParaRPr lang="en-IN"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864724" y="3667569"/>
            <a:ext cx="3831590" cy="478790"/>
          </a:xfrm>
          <a:prstGeom prst="rect">
            <a:avLst/>
          </a:prstGeom>
        </p:spPr>
        <p:txBody>
          <a:bodyPr vert="horz" wrap="square" lIns="0" tIns="15240" rIns="0" bIns="0" rtlCol="0">
            <a:spAutoFit/>
          </a:bodyPr>
          <a:lstStyle/>
          <a:p>
            <a:pPr marL="12700">
              <a:lnSpc>
                <a:spcPct val="100000"/>
              </a:lnSpc>
              <a:spcBef>
                <a:spcPts val="120"/>
              </a:spcBef>
            </a:pPr>
            <a:r>
              <a:rPr sz="2950" spc="-40" dirty="0">
                <a:solidFill>
                  <a:srgbClr val="212121"/>
                </a:solidFill>
                <a:latin typeface="Georgia" panose="02040502050405020303" pitchFamily="18" charset="0"/>
                <a:cs typeface="Trebuchet MS"/>
              </a:rPr>
              <a:t>will</a:t>
            </a:r>
            <a:r>
              <a:rPr sz="2950" spc="-155" dirty="0">
                <a:solidFill>
                  <a:srgbClr val="212121"/>
                </a:solidFill>
                <a:latin typeface="Georgia" panose="02040502050405020303" pitchFamily="18" charset="0"/>
                <a:cs typeface="Trebuchet MS"/>
              </a:rPr>
              <a:t> </a:t>
            </a:r>
            <a:r>
              <a:rPr sz="2950" spc="160" dirty="0">
                <a:solidFill>
                  <a:srgbClr val="212121"/>
                </a:solidFill>
                <a:latin typeface="Georgia" panose="02040502050405020303" pitchFamily="18" charset="0"/>
                <a:cs typeface="Trebuchet MS"/>
              </a:rPr>
              <a:t>be</a:t>
            </a:r>
            <a:r>
              <a:rPr sz="2950" spc="-155" dirty="0">
                <a:solidFill>
                  <a:srgbClr val="212121"/>
                </a:solidFill>
                <a:latin typeface="Georgia" panose="02040502050405020303" pitchFamily="18" charset="0"/>
                <a:cs typeface="Trebuchet MS"/>
              </a:rPr>
              <a:t> </a:t>
            </a:r>
            <a:r>
              <a:rPr sz="2950" spc="70" dirty="0">
                <a:solidFill>
                  <a:srgbClr val="212121"/>
                </a:solidFill>
                <a:latin typeface="Georgia" panose="02040502050405020303" pitchFamily="18" charset="0"/>
                <a:cs typeface="Trebuchet MS"/>
              </a:rPr>
              <a:t>determined</a:t>
            </a:r>
            <a:r>
              <a:rPr sz="2950" spc="-155" dirty="0">
                <a:solidFill>
                  <a:srgbClr val="212121"/>
                </a:solidFill>
                <a:latin typeface="Georgia" panose="02040502050405020303" pitchFamily="18" charset="0"/>
                <a:cs typeface="Trebuchet MS"/>
              </a:rPr>
              <a:t> </a:t>
            </a:r>
            <a:r>
              <a:rPr sz="2950" spc="170" dirty="0">
                <a:solidFill>
                  <a:srgbClr val="212121"/>
                </a:solidFill>
                <a:latin typeface="Georgia" panose="02040502050405020303" pitchFamily="18" charset="0"/>
                <a:cs typeface="Trebuchet MS"/>
              </a:rPr>
              <a:t>by</a:t>
            </a:r>
            <a:endParaRPr sz="2950" dirty="0">
              <a:latin typeface="Georgia" panose="02040502050405020303" pitchFamily="18" charset="0"/>
              <a:cs typeface="Trebuchet MS"/>
            </a:endParaRPr>
          </a:p>
        </p:txBody>
      </p:sp>
      <p:sp>
        <p:nvSpPr>
          <p:cNvPr id="3" name="object 3"/>
          <p:cNvSpPr txBox="1">
            <a:spLocks noGrp="1"/>
          </p:cNvSpPr>
          <p:nvPr>
            <p:ph type="title"/>
          </p:nvPr>
        </p:nvSpPr>
        <p:spPr>
          <a:xfrm>
            <a:off x="9864724" y="1981898"/>
            <a:ext cx="6983730" cy="1203022"/>
          </a:xfrm>
          <a:prstGeom prst="rect">
            <a:avLst/>
          </a:prstGeom>
        </p:spPr>
        <p:txBody>
          <a:bodyPr vert="horz" wrap="square" lIns="0" tIns="8255" rIns="0" bIns="0" rtlCol="0">
            <a:spAutoFit/>
          </a:bodyPr>
          <a:lstStyle/>
          <a:p>
            <a:pPr marL="12700" marR="5080">
              <a:lnSpc>
                <a:spcPts val="4880"/>
              </a:lnSpc>
              <a:spcBef>
                <a:spcPts val="65"/>
              </a:spcBef>
            </a:pPr>
            <a:r>
              <a:rPr sz="3200" b="1" spc="290" dirty="0">
                <a:solidFill>
                  <a:srgbClr val="28CCB9"/>
                </a:solidFill>
                <a:latin typeface="Georgia" panose="02040502050405020303" pitchFamily="18" charset="0"/>
              </a:rPr>
              <a:t>WHETHER </a:t>
            </a:r>
            <a:r>
              <a:rPr sz="3200" b="1" spc="484" dirty="0">
                <a:solidFill>
                  <a:srgbClr val="28CCB9"/>
                </a:solidFill>
                <a:latin typeface="Georgia" panose="02040502050405020303" pitchFamily="18" charset="0"/>
              </a:rPr>
              <a:t>YOU </a:t>
            </a:r>
            <a:r>
              <a:rPr sz="3200" b="1" spc="295" dirty="0">
                <a:solidFill>
                  <a:srgbClr val="28CCB9"/>
                </a:solidFill>
                <a:latin typeface="Georgia" panose="02040502050405020303" pitchFamily="18" charset="0"/>
              </a:rPr>
              <a:t>WILL </a:t>
            </a:r>
            <a:r>
              <a:rPr sz="3200" b="1" spc="300" dirty="0">
                <a:solidFill>
                  <a:srgbClr val="28CCB9"/>
                </a:solidFill>
                <a:latin typeface="Georgia" panose="02040502050405020303" pitchFamily="18" charset="0"/>
              </a:rPr>
              <a:t> </a:t>
            </a:r>
            <a:r>
              <a:rPr sz="3200" b="1" spc="390" dirty="0">
                <a:solidFill>
                  <a:srgbClr val="28CCB9"/>
                </a:solidFill>
                <a:latin typeface="Georgia" panose="02040502050405020303" pitchFamily="18" charset="0"/>
              </a:rPr>
              <a:t>REACH</a:t>
            </a:r>
            <a:r>
              <a:rPr sz="3200" b="1" spc="-130" dirty="0">
                <a:solidFill>
                  <a:srgbClr val="28CCB9"/>
                </a:solidFill>
                <a:latin typeface="Georgia" panose="02040502050405020303" pitchFamily="18" charset="0"/>
              </a:rPr>
              <a:t> </a:t>
            </a:r>
            <a:r>
              <a:rPr sz="3200" b="1" spc="470" dirty="0">
                <a:solidFill>
                  <a:srgbClr val="28CCB9"/>
                </a:solidFill>
                <a:latin typeface="Georgia" panose="02040502050405020303" pitchFamily="18" charset="0"/>
              </a:rPr>
              <a:t>YOUR</a:t>
            </a:r>
            <a:r>
              <a:rPr sz="3200" b="1" spc="-125" dirty="0">
                <a:solidFill>
                  <a:srgbClr val="28CCB9"/>
                </a:solidFill>
                <a:latin typeface="Georgia" panose="02040502050405020303" pitchFamily="18" charset="0"/>
              </a:rPr>
              <a:t> </a:t>
            </a:r>
            <a:r>
              <a:rPr sz="3200" b="1" spc="40" dirty="0">
                <a:solidFill>
                  <a:srgbClr val="28CCB9"/>
                </a:solidFill>
                <a:latin typeface="Georgia" panose="02040502050405020303" pitchFamily="18" charset="0"/>
              </a:rPr>
              <a:t>LIFE</a:t>
            </a:r>
            <a:r>
              <a:rPr sz="3200" b="1" spc="-130" dirty="0">
                <a:solidFill>
                  <a:srgbClr val="28CCB9"/>
                </a:solidFill>
                <a:latin typeface="Georgia" panose="02040502050405020303" pitchFamily="18" charset="0"/>
              </a:rPr>
              <a:t> </a:t>
            </a:r>
            <a:r>
              <a:rPr sz="3200" b="1" spc="540" dirty="0">
                <a:solidFill>
                  <a:srgbClr val="28CCB9"/>
                </a:solidFill>
                <a:latin typeface="Georgia" panose="02040502050405020303" pitchFamily="18" charset="0"/>
              </a:rPr>
              <a:t>GOALS?</a:t>
            </a:r>
            <a:endParaRPr sz="3200" dirty="0">
              <a:latin typeface="Georgia" panose="02040502050405020303" pitchFamily="18" charset="0"/>
            </a:endParaRPr>
          </a:p>
        </p:txBody>
      </p:sp>
      <p:pic>
        <p:nvPicPr>
          <p:cNvPr id="4" name="object 4"/>
          <p:cNvPicPr/>
          <p:nvPr/>
        </p:nvPicPr>
        <p:blipFill>
          <a:blip r:embed="rId2" cstate="print"/>
          <a:stretch>
            <a:fillRect/>
          </a:stretch>
        </p:blipFill>
        <p:spPr>
          <a:xfrm>
            <a:off x="0" y="0"/>
            <a:ext cx="9143999" cy="10286999"/>
          </a:xfrm>
          <a:prstGeom prst="rect">
            <a:avLst/>
          </a:prstGeom>
        </p:spPr>
      </p:pic>
      <p:grpSp>
        <p:nvGrpSpPr>
          <p:cNvPr id="5" name="object 5"/>
          <p:cNvGrpSpPr/>
          <p:nvPr/>
        </p:nvGrpSpPr>
        <p:grpSpPr>
          <a:xfrm>
            <a:off x="9886012" y="5094338"/>
            <a:ext cx="6393180" cy="687705"/>
            <a:chOff x="9886012" y="5094338"/>
            <a:chExt cx="6393180" cy="687705"/>
          </a:xfrm>
          <a:solidFill>
            <a:srgbClr val="19C9B4"/>
          </a:solidFill>
        </p:grpSpPr>
        <p:sp>
          <p:nvSpPr>
            <p:cNvPr id="6" name="object 6"/>
            <p:cNvSpPr/>
            <p:nvPr/>
          </p:nvSpPr>
          <p:spPr>
            <a:xfrm>
              <a:off x="9886010" y="5094338"/>
              <a:ext cx="6393180" cy="687705"/>
            </a:xfrm>
            <a:custGeom>
              <a:avLst/>
              <a:gdLst/>
              <a:ahLst/>
              <a:cxnLst/>
              <a:rect l="l" t="t" r="r" b="b"/>
              <a:pathLst>
                <a:path w="6393180" h="687704">
                  <a:moveTo>
                    <a:pt x="6393116" y="0"/>
                  </a:moveTo>
                  <a:lnTo>
                    <a:pt x="6393116" y="0"/>
                  </a:lnTo>
                  <a:lnTo>
                    <a:pt x="0" y="0"/>
                  </a:lnTo>
                  <a:lnTo>
                    <a:pt x="0" y="687336"/>
                  </a:lnTo>
                  <a:lnTo>
                    <a:pt x="5714314" y="687336"/>
                  </a:lnTo>
                  <a:lnTo>
                    <a:pt x="6393116" y="0"/>
                  </a:lnTo>
                  <a:close/>
                </a:path>
              </a:pathLst>
            </a:custGeom>
            <a:grpFill/>
          </p:spPr>
          <p:txBody>
            <a:bodyPr wrap="square" lIns="0" tIns="0" rIns="0" bIns="0" rtlCol="0"/>
            <a:lstStyle/>
            <a:p>
              <a:endParaRPr>
                <a:latin typeface="Georgia" panose="02040502050405020303" pitchFamily="18" charset="0"/>
              </a:endParaRPr>
            </a:p>
          </p:txBody>
        </p:sp>
        <p:sp>
          <p:nvSpPr>
            <p:cNvPr id="7" name="object 7"/>
            <p:cNvSpPr/>
            <p:nvPr/>
          </p:nvSpPr>
          <p:spPr>
            <a:xfrm>
              <a:off x="9886012" y="5094338"/>
              <a:ext cx="1346200" cy="687705"/>
            </a:xfrm>
            <a:custGeom>
              <a:avLst/>
              <a:gdLst/>
              <a:ahLst/>
              <a:cxnLst/>
              <a:rect l="l" t="t" r="r" b="b"/>
              <a:pathLst>
                <a:path w="1346200" h="687704">
                  <a:moveTo>
                    <a:pt x="666866" y="687336"/>
                  </a:moveTo>
                  <a:lnTo>
                    <a:pt x="0" y="687336"/>
                  </a:lnTo>
                  <a:lnTo>
                    <a:pt x="0" y="0"/>
                  </a:lnTo>
                  <a:lnTo>
                    <a:pt x="1345673" y="0"/>
                  </a:lnTo>
                  <a:lnTo>
                    <a:pt x="666866" y="687336"/>
                  </a:lnTo>
                  <a:close/>
                </a:path>
              </a:pathLst>
            </a:custGeom>
            <a:grpFill/>
          </p:spPr>
          <p:txBody>
            <a:bodyPr wrap="square" lIns="0" tIns="0" rIns="0" bIns="0" rtlCol="0"/>
            <a:lstStyle/>
            <a:p>
              <a:endParaRPr>
                <a:latin typeface="Georgia" panose="02040502050405020303" pitchFamily="18" charset="0"/>
              </a:endParaRPr>
            </a:p>
          </p:txBody>
        </p:sp>
      </p:grpSp>
      <p:sp>
        <p:nvSpPr>
          <p:cNvPr id="8" name="object 8"/>
          <p:cNvSpPr txBox="1"/>
          <p:nvPr/>
        </p:nvSpPr>
        <p:spPr>
          <a:xfrm>
            <a:off x="9886012" y="5094338"/>
            <a:ext cx="5714365" cy="502061"/>
          </a:xfrm>
          <a:prstGeom prst="rect">
            <a:avLst/>
          </a:prstGeom>
          <a:solidFill>
            <a:srgbClr val="19C9B4"/>
          </a:solidFill>
        </p:spPr>
        <p:txBody>
          <a:bodyPr vert="horz" wrap="square" lIns="0" tIns="93345" rIns="0" bIns="0" rtlCol="0">
            <a:spAutoFit/>
          </a:bodyPr>
          <a:lstStyle/>
          <a:p>
            <a:pPr marL="392430" algn="ctr">
              <a:lnSpc>
                <a:spcPct val="100000"/>
              </a:lnSpc>
              <a:spcBef>
                <a:spcPts val="735"/>
              </a:spcBef>
            </a:pPr>
            <a:r>
              <a:rPr sz="2650" spc="175" dirty="0">
                <a:latin typeface="Georgia" panose="02040502050405020303" pitchFamily="18" charset="0"/>
                <a:cs typeface="Trebuchet MS"/>
              </a:rPr>
              <a:t>How</a:t>
            </a:r>
            <a:r>
              <a:rPr sz="2650" spc="-150" dirty="0">
                <a:latin typeface="Georgia" panose="02040502050405020303" pitchFamily="18" charset="0"/>
                <a:cs typeface="Trebuchet MS"/>
              </a:rPr>
              <a:t> </a:t>
            </a:r>
            <a:r>
              <a:rPr sz="2650" spc="130" dirty="0">
                <a:latin typeface="Georgia" panose="02040502050405020303" pitchFamily="18" charset="0"/>
                <a:cs typeface="Trebuchet MS"/>
              </a:rPr>
              <a:t>much</a:t>
            </a:r>
            <a:r>
              <a:rPr sz="2650" spc="-150" dirty="0">
                <a:latin typeface="Georgia" panose="02040502050405020303" pitchFamily="18" charset="0"/>
                <a:cs typeface="Trebuchet MS"/>
              </a:rPr>
              <a:t> </a:t>
            </a:r>
            <a:r>
              <a:rPr sz="2650" spc="120" dirty="0">
                <a:latin typeface="Georgia" panose="02040502050405020303" pitchFamily="18" charset="0"/>
                <a:cs typeface="Trebuchet MS"/>
              </a:rPr>
              <a:t>you</a:t>
            </a:r>
            <a:r>
              <a:rPr sz="2650" spc="-150" dirty="0">
                <a:latin typeface="Georgia" panose="02040502050405020303" pitchFamily="18" charset="0"/>
                <a:cs typeface="Trebuchet MS"/>
              </a:rPr>
              <a:t> </a:t>
            </a:r>
            <a:r>
              <a:rPr sz="2650" spc="75" dirty="0">
                <a:latin typeface="Georgia" panose="02040502050405020303" pitchFamily="18" charset="0"/>
                <a:cs typeface="Trebuchet MS"/>
              </a:rPr>
              <a:t>earn?</a:t>
            </a:r>
            <a:endParaRPr sz="2650">
              <a:latin typeface="Georgia" panose="02040502050405020303" pitchFamily="18" charset="0"/>
              <a:cs typeface="Trebuchet MS"/>
            </a:endParaRPr>
          </a:p>
        </p:txBody>
      </p:sp>
      <p:grpSp>
        <p:nvGrpSpPr>
          <p:cNvPr id="9" name="object 9"/>
          <p:cNvGrpSpPr/>
          <p:nvPr/>
        </p:nvGrpSpPr>
        <p:grpSpPr>
          <a:xfrm>
            <a:off x="9885593" y="6037313"/>
            <a:ext cx="6394450" cy="687705"/>
            <a:chOff x="9885593" y="6037313"/>
            <a:chExt cx="6394450" cy="687705"/>
          </a:xfrm>
          <a:solidFill>
            <a:srgbClr val="19C9B4"/>
          </a:solidFill>
        </p:grpSpPr>
        <p:sp>
          <p:nvSpPr>
            <p:cNvPr id="10" name="object 10"/>
            <p:cNvSpPr/>
            <p:nvPr/>
          </p:nvSpPr>
          <p:spPr>
            <a:xfrm>
              <a:off x="9885590" y="6037313"/>
              <a:ext cx="6394450" cy="687705"/>
            </a:xfrm>
            <a:custGeom>
              <a:avLst/>
              <a:gdLst/>
              <a:ahLst/>
              <a:cxnLst/>
              <a:rect l="l" t="t" r="r" b="b"/>
              <a:pathLst>
                <a:path w="6394450" h="687704">
                  <a:moveTo>
                    <a:pt x="6394031" y="0"/>
                  </a:moveTo>
                  <a:lnTo>
                    <a:pt x="6394031" y="0"/>
                  </a:lnTo>
                  <a:lnTo>
                    <a:pt x="0" y="0"/>
                  </a:lnTo>
                  <a:lnTo>
                    <a:pt x="0" y="687349"/>
                  </a:lnTo>
                  <a:lnTo>
                    <a:pt x="5715139" y="687349"/>
                  </a:lnTo>
                  <a:lnTo>
                    <a:pt x="6394031" y="0"/>
                  </a:lnTo>
                  <a:close/>
                </a:path>
              </a:pathLst>
            </a:custGeom>
            <a:grpFill/>
          </p:spPr>
          <p:txBody>
            <a:bodyPr wrap="square" lIns="0" tIns="0" rIns="0" bIns="0" rtlCol="0"/>
            <a:lstStyle/>
            <a:p>
              <a:endParaRPr>
                <a:latin typeface="Georgia" panose="02040502050405020303" pitchFamily="18" charset="0"/>
              </a:endParaRPr>
            </a:p>
          </p:txBody>
        </p:sp>
        <p:sp>
          <p:nvSpPr>
            <p:cNvPr id="11" name="object 11"/>
            <p:cNvSpPr/>
            <p:nvPr/>
          </p:nvSpPr>
          <p:spPr>
            <a:xfrm>
              <a:off x="9885593" y="6037313"/>
              <a:ext cx="1346200" cy="687705"/>
            </a:xfrm>
            <a:custGeom>
              <a:avLst/>
              <a:gdLst/>
              <a:ahLst/>
              <a:cxnLst/>
              <a:rect l="l" t="t" r="r" b="b"/>
              <a:pathLst>
                <a:path w="1346200" h="687704">
                  <a:moveTo>
                    <a:pt x="667016" y="687336"/>
                  </a:moveTo>
                  <a:lnTo>
                    <a:pt x="0" y="687336"/>
                  </a:lnTo>
                  <a:lnTo>
                    <a:pt x="0" y="0"/>
                  </a:lnTo>
                  <a:lnTo>
                    <a:pt x="1345976" y="0"/>
                  </a:lnTo>
                  <a:lnTo>
                    <a:pt x="667016" y="687336"/>
                  </a:lnTo>
                  <a:close/>
                </a:path>
              </a:pathLst>
            </a:custGeom>
            <a:grpFill/>
          </p:spPr>
          <p:txBody>
            <a:bodyPr wrap="square" lIns="0" tIns="0" rIns="0" bIns="0" rtlCol="0"/>
            <a:lstStyle/>
            <a:p>
              <a:endParaRPr>
                <a:latin typeface="Georgia" panose="02040502050405020303" pitchFamily="18" charset="0"/>
              </a:endParaRPr>
            </a:p>
          </p:txBody>
        </p:sp>
      </p:grpSp>
      <p:sp>
        <p:nvSpPr>
          <p:cNvPr id="12" name="object 12"/>
          <p:cNvSpPr txBox="1"/>
          <p:nvPr/>
        </p:nvSpPr>
        <p:spPr>
          <a:xfrm>
            <a:off x="9885593" y="6037313"/>
            <a:ext cx="5715635" cy="502061"/>
          </a:xfrm>
          <a:prstGeom prst="rect">
            <a:avLst/>
          </a:prstGeom>
          <a:solidFill>
            <a:srgbClr val="19C9B4"/>
          </a:solidFill>
        </p:spPr>
        <p:txBody>
          <a:bodyPr vert="horz" wrap="square" lIns="0" tIns="93345" rIns="0" bIns="0" rtlCol="0">
            <a:spAutoFit/>
          </a:bodyPr>
          <a:lstStyle/>
          <a:p>
            <a:pPr marR="281940" algn="ctr">
              <a:lnSpc>
                <a:spcPct val="100000"/>
              </a:lnSpc>
              <a:spcBef>
                <a:spcPts val="735"/>
              </a:spcBef>
            </a:pPr>
            <a:r>
              <a:rPr sz="2650" spc="180" dirty="0">
                <a:latin typeface="Georgia" panose="02040502050405020303" pitchFamily="18" charset="0"/>
                <a:cs typeface="Trebuchet MS"/>
              </a:rPr>
              <a:t>How</a:t>
            </a:r>
            <a:r>
              <a:rPr sz="2650" spc="-150" dirty="0">
                <a:latin typeface="Georgia" panose="02040502050405020303" pitchFamily="18" charset="0"/>
                <a:cs typeface="Trebuchet MS"/>
              </a:rPr>
              <a:t> </a:t>
            </a:r>
            <a:r>
              <a:rPr sz="2650" spc="130" dirty="0">
                <a:latin typeface="Georgia" panose="02040502050405020303" pitchFamily="18" charset="0"/>
                <a:cs typeface="Trebuchet MS"/>
              </a:rPr>
              <a:t>you</a:t>
            </a:r>
            <a:r>
              <a:rPr sz="2650" spc="-150" dirty="0">
                <a:latin typeface="Georgia" panose="02040502050405020303" pitchFamily="18" charset="0"/>
                <a:cs typeface="Trebuchet MS"/>
              </a:rPr>
              <a:t> </a:t>
            </a:r>
            <a:r>
              <a:rPr sz="2650" spc="165" dirty="0">
                <a:latin typeface="Georgia" panose="02040502050405020303" pitchFamily="18" charset="0"/>
                <a:cs typeface="Trebuchet MS"/>
              </a:rPr>
              <a:t>spend?</a:t>
            </a:r>
            <a:endParaRPr sz="2650">
              <a:latin typeface="Georgia" panose="02040502050405020303" pitchFamily="18" charset="0"/>
              <a:cs typeface="Trebuchet MS"/>
            </a:endParaRPr>
          </a:p>
        </p:txBody>
      </p:sp>
      <p:grpSp>
        <p:nvGrpSpPr>
          <p:cNvPr id="13" name="object 13"/>
          <p:cNvGrpSpPr/>
          <p:nvPr/>
        </p:nvGrpSpPr>
        <p:grpSpPr>
          <a:xfrm>
            <a:off x="9885587" y="6942188"/>
            <a:ext cx="6394450" cy="687705"/>
            <a:chOff x="9885587" y="6942188"/>
            <a:chExt cx="6394450" cy="687705"/>
          </a:xfrm>
          <a:solidFill>
            <a:srgbClr val="19C9B4"/>
          </a:solidFill>
        </p:grpSpPr>
        <p:sp>
          <p:nvSpPr>
            <p:cNvPr id="14" name="object 14"/>
            <p:cNvSpPr/>
            <p:nvPr/>
          </p:nvSpPr>
          <p:spPr>
            <a:xfrm>
              <a:off x="9885578" y="6942188"/>
              <a:ext cx="6394450" cy="687705"/>
            </a:xfrm>
            <a:custGeom>
              <a:avLst/>
              <a:gdLst/>
              <a:ahLst/>
              <a:cxnLst/>
              <a:rect l="l" t="t" r="r" b="b"/>
              <a:pathLst>
                <a:path w="6394450" h="687704">
                  <a:moveTo>
                    <a:pt x="6394043" y="0"/>
                  </a:moveTo>
                  <a:lnTo>
                    <a:pt x="6394043" y="0"/>
                  </a:lnTo>
                  <a:lnTo>
                    <a:pt x="0" y="0"/>
                  </a:lnTo>
                  <a:lnTo>
                    <a:pt x="0" y="687349"/>
                  </a:lnTo>
                  <a:lnTo>
                    <a:pt x="1345984" y="687349"/>
                  </a:lnTo>
                  <a:lnTo>
                    <a:pt x="5707177" y="687336"/>
                  </a:lnTo>
                  <a:lnTo>
                    <a:pt x="5715076" y="687349"/>
                  </a:lnTo>
                  <a:lnTo>
                    <a:pt x="6394043" y="0"/>
                  </a:lnTo>
                  <a:close/>
                </a:path>
              </a:pathLst>
            </a:custGeom>
            <a:grpFill/>
          </p:spPr>
          <p:txBody>
            <a:bodyPr wrap="square" lIns="0" tIns="0" rIns="0" bIns="0" rtlCol="0"/>
            <a:lstStyle/>
            <a:p>
              <a:endParaRPr>
                <a:latin typeface="Georgia" panose="02040502050405020303" pitchFamily="18" charset="0"/>
              </a:endParaRPr>
            </a:p>
          </p:txBody>
        </p:sp>
        <p:sp>
          <p:nvSpPr>
            <p:cNvPr id="15" name="object 15"/>
            <p:cNvSpPr/>
            <p:nvPr/>
          </p:nvSpPr>
          <p:spPr>
            <a:xfrm>
              <a:off x="9885587" y="6942188"/>
              <a:ext cx="1346200" cy="687705"/>
            </a:xfrm>
            <a:custGeom>
              <a:avLst/>
              <a:gdLst/>
              <a:ahLst/>
              <a:cxnLst/>
              <a:rect l="l" t="t" r="r" b="b"/>
              <a:pathLst>
                <a:path w="1346200" h="687704">
                  <a:moveTo>
                    <a:pt x="667016" y="687336"/>
                  </a:moveTo>
                  <a:lnTo>
                    <a:pt x="0" y="687336"/>
                  </a:lnTo>
                  <a:lnTo>
                    <a:pt x="0" y="0"/>
                  </a:lnTo>
                  <a:lnTo>
                    <a:pt x="1345976" y="0"/>
                  </a:lnTo>
                  <a:lnTo>
                    <a:pt x="667016" y="687336"/>
                  </a:lnTo>
                  <a:close/>
                </a:path>
              </a:pathLst>
            </a:custGeom>
            <a:grpFill/>
          </p:spPr>
          <p:txBody>
            <a:bodyPr wrap="square" lIns="0" tIns="0" rIns="0" bIns="0" rtlCol="0"/>
            <a:lstStyle/>
            <a:p>
              <a:endParaRPr>
                <a:latin typeface="Georgia" panose="02040502050405020303" pitchFamily="18" charset="0"/>
              </a:endParaRPr>
            </a:p>
          </p:txBody>
        </p:sp>
      </p:grpSp>
      <p:sp>
        <p:nvSpPr>
          <p:cNvPr id="16" name="object 16"/>
          <p:cNvSpPr txBox="1"/>
          <p:nvPr/>
        </p:nvSpPr>
        <p:spPr>
          <a:xfrm>
            <a:off x="9885587" y="6942188"/>
            <a:ext cx="5715635" cy="502061"/>
          </a:xfrm>
          <a:prstGeom prst="rect">
            <a:avLst/>
          </a:prstGeom>
          <a:solidFill>
            <a:srgbClr val="19C9B4"/>
          </a:solidFill>
        </p:spPr>
        <p:txBody>
          <a:bodyPr vert="horz" wrap="square" lIns="0" tIns="93345" rIns="0" bIns="0" rtlCol="0">
            <a:spAutoFit/>
          </a:bodyPr>
          <a:lstStyle/>
          <a:p>
            <a:pPr marR="530225" algn="ctr">
              <a:lnSpc>
                <a:spcPct val="100000"/>
              </a:lnSpc>
              <a:spcBef>
                <a:spcPts val="735"/>
              </a:spcBef>
            </a:pPr>
            <a:r>
              <a:rPr sz="2650" spc="180" dirty="0">
                <a:latin typeface="Georgia" panose="02040502050405020303" pitchFamily="18" charset="0"/>
                <a:cs typeface="Trebuchet MS"/>
              </a:rPr>
              <a:t>How</a:t>
            </a:r>
            <a:r>
              <a:rPr sz="2650" spc="-150" dirty="0">
                <a:latin typeface="Georgia" panose="02040502050405020303" pitchFamily="18" charset="0"/>
                <a:cs typeface="Trebuchet MS"/>
              </a:rPr>
              <a:t> </a:t>
            </a:r>
            <a:r>
              <a:rPr sz="2650" spc="130" dirty="0">
                <a:latin typeface="Georgia" panose="02040502050405020303" pitchFamily="18" charset="0"/>
                <a:cs typeface="Trebuchet MS"/>
              </a:rPr>
              <a:t>you</a:t>
            </a:r>
            <a:r>
              <a:rPr sz="2650" spc="-150" dirty="0">
                <a:latin typeface="Georgia" panose="02040502050405020303" pitchFamily="18" charset="0"/>
                <a:cs typeface="Trebuchet MS"/>
              </a:rPr>
              <a:t> </a:t>
            </a:r>
            <a:r>
              <a:rPr sz="2650" spc="150" dirty="0">
                <a:latin typeface="Georgia" panose="02040502050405020303" pitchFamily="18" charset="0"/>
                <a:cs typeface="Trebuchet MS"/>
              </a:rPr>
              <a:t>save?</a:t>
            </a:r>
            <a:endParaRPr sz="2650">
              <a:latin typeface="Georgia" panose="02040502050405020303" pitchFamily="18" charset="0"/>
              <a:cs typeface="Trebuchet MS"/>
            </a:endParaRPr>
          </a:p>
        </p:txBody>
      </p:sp>
      <p:grpSp>
        <p:nvGrpSpPr>
          <p:cNvPr id="17" name="object 17"/>
          <p:cNvGrpSpPr/>
          <p:nvPr/>
        </p:nvGrpSpPr>
        <p:grpSpPr>
          <a:xfrm>
            <a:off x="9885992" y="7875638"/>
            <a:ext cx="6393815" cy="687705"/>
            <a:chOff x="9885992" y="7875638"/>
            <a:chExt cx="6393815" cy="687705"/>
          </a:xfrm>
          <a:solidFill>
            <a:srgbClr val="19C9B4"/>
          </a:solidFill>
        </p:grpSpPr>
        <p:sp>
          <p:nvSpPr>
            <p:cNvPr id="18" name="object 18"/>
            <p:cNvSpPr/>
            <p:nvPr/>
          </p:nvSpPr>
          <p:spPr>
            <a:xfrm>
              <a:off x="9885984" y="7875651"/>
              <a:ext cx="6393815" cy="687705"/>
            </a:xfrm>
            <a:custGeom>
              <a:avLst/>
              <a:gdLst/>
              <a:ahLst/>
              <a:cxnLst/>
              <a:rect l="l" t="t" r="r" b="b"/>
              <a:pathLst>
                <a:path w="6393815" h="687704">
                  <a:moveTo>
                    <a:pt x="6393193" y="0"/>
                  </a:moveTo>
                  <a:lnTo>
                    <a:pt x="6393193" y="0"/>
                  </a:lnTo>
                  <a:lnTo>
                    <a:pt x="0" y="0"/>
                  </a:lnTo>
                  <a:lnTo>
                    <a:pt x="0" y="687336"/>
                  </a:lnTo>
                  <a:lnTo>
                    <a:pt x="5714403" y="687336"/>
                  </a:lnTo>
                  <a:lnTo>
                    <a:pt x="6393193" y="0"/>
                  </a:lnTo>
                  <a:close/>
                </a:path>
              </a:pathLst>
            </a:custGeom>
            <a:grpFill/>
          </p:spPr>
          <p:txBody>
            <a:bodyPr wrap="square" lIns="0" tIns="0" rIns="0" bIns="0" rtlCol="0"/>
            <a:lstStyle/>
            <a:p>
              <a:endParaRPr>
                <a:latin typeface="Georgia" panose="02040502050405020303" pitchFamily="18" charset="0"/>
              </a:endParaRPr>
            </a:p>
          </p:txBody>
        </p:sp>
        <p:sp>
          <p:nvSpPr>
            <p:cNvPr id="19" name="object 19"/>
            <p:cNvSpPr/>
            <p:nvPr/>
          </p:nvSpPr>
          <p:spPr>
            <a:xfrm>
              <a:off x="9885992" y="7875638"/>
              <a:ext cx="1346200" cy="687705"/>
            </a:xfrm>
            <a:custGeom>
              <a:avLst/>
              <a:gdLst/>
              <a:ahLst/>
              <a:cxnLst/>
              <a:rect l="l" t="t" r="r" b="b"/>
              <a:pathLst>
                <a:path w="1346200" h="687704">
                  <a:moveTo>
                    <a:pt x="666868" y="687336"/>
                  </a:moveTo>
                  <a:lnTo>
                    <a:pt x="0" y="687336"/>
                  </a:lnTo>
                  <a:lnTo>
                    <a:pt x="0" y="0"/>
                  </a:lnTo>
                  <a:lnTo>
                    <a:pt x="1345678" y="0"/>
                  </a:lnTo>
                  <a:lnTo>
                    <a:pt x="666868" y="687336"/>
                  </a:lnTo>
                  <a:close/>
                </a:path>
              </a:pathLst>
            </a:custGeom>
            <a:grpFill/>
          </p:spPr>
          <p:txBody>
            <a:bodyPr wrap="square" lIns="0" tIns="0" rIns="0" bIns="0" rtlCol="0"/>
            <a:lstStyle/>
            <a:p>
              <a:endParaRPr>
                <a:latin typeface="Georgia" panose="02040502050405020303" pitchFamily="18" charset="0"/>
              </a:endParaRPr>
            </a:p>
          </p:txBody>
        </p:sp>
      </p:grpSp>
      <p:sp>
        <p:nvSpPr>
          <p:cNvPr id="20" name="object 20"/>
          <p:cNvSpPr txBox="1"/>
          <p:nvPr/>
        </p:nvSpPr>
        <p:spPr>
          <a:xfrm>
            <a:off x="9885992" y="7875638"/>
            <a:ext cx="5715000" cy="502061"/>
          </a:xfrm>
          <a:prstGeom prst="rect">
            <a:avLst/>
          </a:prstGeom>
          <a:solidFill>
            <a:srgbClr val="19C9B4"/>
          </a:solidFill>
        </p:spPr>
        <p:txBody>
          <a:bodyPr vert="horz" wrap="square" lIns="0" tIns="93345" rIns="0" bIns="0" rtlCol="0">
            <a:spAutoFit/>
          </a:bodyPr>
          <a:lstStyle/>
          <a:p>
            <a:pPr marR="635" algn="ctr">
              <a:lnSpc>
                <a:spcPct val="100000"/>
              </a:lnSpc>
              <a:spcBef>
                <a:spcPts val="735"/>
              </a:spcBef>
            </a:pPr>
            <a:r>
              <a:rPr sz="2650" spc="135" dirty="0">
                <a:latin typeface="Georgia" panose="02040502050405020303" pitchFamily="18" charset="0"/>
                <a:cs typeface="Trebuchet MS"/>
              </a:rPr>
              <a:t>Where</a:t>
            </a:r>
            <a:r>
              <a:rPr sz="2650" spc="-150" dirty="0">
                <a:latin typeface="Georgia" panose="02040502050405020303" pitchFamily="18" charset="0"/>
                <a:cs typeface="Trebuchet MS"/>
              </a:rPr>
              <a:t> </a:t>
            </a:r>
            <a:r>
              <a:rPr sz="2650" spc="130" dirty="0">
                <a:latin typeface="Georgia" panose="02040502050405020303" pitchFamily="18" charset="0"/>
                <a:cs typeface="Trebuchet MS"/>
              </a:rPr>
              <a:t>you</a:t>
            </a:r>
            <a:r>
              <a:rPr sz="2650" spc="-150" dirty="0">
                <a:latin typeface="Georgia" panose="02040502050405020303" pitchFamily="18" charset="0"/>
                <a:cs typeface="Trebuchet MS"/>
              </a:rPr>
              <a:t> </a:t>
            </a:r>
            <a:r>
              <a:rPr sz="2650" spc="60" dirty="0">
                <a:latin typeface="Georgia" panose="02040502050405020303" pitchFamily="18" charset="0"/>
                <a:cs typeface="Trebuchet MS"/>
              </a:rPr>
              <a:t>invest?</a:t>
            </a:r>
            <a:endParaRPr sz="2650">
              <a:latin typeface="Georgia" panose="02040502050405020303" pitchFamily="18" charset="0"/>
              <a:cs typeface="Trebuchet MS"/>
            </a:endParaRPr>
          </a:p>
        </p:txBody>
      </p:sp>
      <p:sp>
        <p:nvSpPr>
          <p:cNvPr id="22" name="Slide Number Placeholder 21"/>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66</a:t>
            </a:fld>
            <a:endParaRPr lang="en-IN"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62400" y="495300"/>
            <a:ext cx="11454130" cy="1858201"/>
          </a:xfrm>
          <a:prstGeom prst="rect">
            <a:avLst/>
          </a:prstGeom>
        </p:spPr>
        <p:txBody>
          <a:bodyPr vert="horz" wrap="square" lIns="0" tIns="11430" rIns="0" bIns="0" rtlCol="0">
            <a:spAutoFit/>
          </a:bodyPr>
          <a:lstStyle/>
          <a:p>
            <a:pPr marL="12700">
              <a:lnSpc>
                <a:spcPct val="100000"/>
              </a:lnSpc>
              <a:spcBef>
                <a:spcPts val="90"/>
              </a:spcBef>
              <a:tabLst>
                <a:tab pos="7566659" algn="l"/>
              </a:tabLst>
            </a:pPr>
            <a:r>
              <a:rPr sz="12000" b="1" spc="135" dirty="0">
                <a:solidFill>
                  <a:srgbClr val="D9D9D9"/>
                </a:solidFill>
                <a:latin typeface="Georgia" panose="02040502050405020303" pitchFamily="18" charset="0"/>
              </a:rPr>
              <a:t>LIFE</a:t>
            </a:r>
            <a:r>
              <a:rPr sz="12000" b="1" spc="-430" dirty="0">
                <a:solidFill>
                  <a:srgbClr val="D9D9D9"/>
                </a:solidFill>
                <a:latin typeface="Georgia" panose="02040502050405020303" pitchFamily="18" charset="0"/>
              </a:rPr>
              <a:t> </a:t>
            </a:r>
            <a:r>
              <a:rPr lang="en-US" sz="12000" b="1" spc="-430" dirty="0" smtClean="0">
                <a:solidFill>
                  <a:srgbClr val="D9D9D9"/>
                </a:solidFill>
                <a:latin typeface="Georgia" panose="02040502050405020303" pitchFamily="18" charset="0"/>
              </a:rPr>
              <a:t> </a:t>
            </a:r>
            <a:r>
              <a:rPr sz="12000" b="1" spc="2370" dirty="0" smtClean="0">
                <a:solidFill>
                  <a:srgbClr val="D9D9D9"/>
                </a:solidFill>
                <a:latin typeface="Georgia" panose="02040502050405020303" pitchFamily="18" charset="0"/>
              </a:rPr>
              <a:t>G</a:t>
            </a:r>
            <a:r>
              <a:rPr sz="12000" b="1" dirty="0" smtClean="0">
                <a:solidFill>
                  <a:srgbClr val="D9D9D9"/>
                </a:solidFill>
                <a:latin typeface="Georgia" panose="02040502050405020303" pitchFamily="18" charset="0"/>
              </a:rPr>
              <a:t>	</a:t>
            </a:r>
            <a:r>
              <a:rPr sz="12000" b="1" spc="1625" dirty="0" smtClean="0">
                <a:solidFill>
                  <a:srgbClr val="D9D9D9"/>
                </a:solidFill>
                <a:latin typeface="Georgia" panose="02040502050405020303" pitchFamily="18" charset="0"/>
              </a:rPr>
              <a:t>ALS</a:t>
            </a:r>
            <a:endParaRPr sz="12000" dirty="0">
              <a:latin typeface="Georgia" panose="02040502050405020303" pitchFamily="18" charset="0"/>
            </a:endParaRPr>
          </a:p>
        </p:txBody>
      </p:sp>
      <p:sp>
        <p:nvSpPr>
          <p:cNvPr id="3" name="object 3"/>
          <p:cNvSpPr/>
          <p:nvPr/>
        </p:nvSpPr>
        <p:spPr>
          <a:xfrm rot="10800000">
            <a:off x="9896475" y="666750"/>
            <a:ext cx="1609725" cy="1581150"/>
          </a:xfrm>
          <a:custGeom>
            <a:avLst/>
            <a:gdLst/>
            <a:ahLst/>
            <a:cxnLst/>
            <a:rect l="l" t="t" r="r" b="b"/>
            <a:pathLst>
              <a:path w="1609725" h="1581150">
                <a:moveTo>
                  <a:pt x="1253134" y="803211"/>
                </a:moveTo>
                <a:lnTo>
                  <a:pt x="1248346" y="767778"/>
                </a:lnTo>
                <a:lnTo>
                  <a:pt x="1229677" y="735787"/>
                </a:lnTo>
                <a:lnTo>
                  <a:pt x="1200048" y="713549"/>
                </a:lnTo>
                <a:lnTo>
                  <a:pt x="1165402" y="704710"/>
                </a:lnTo>
                <a:lnTo>
                  <a:pt x="1129969" y="709498"/>
                </a:lnTo>
                <a:lnTo>
                  <a:pt x="1097978" y="728167"/>
                </a:lnTo>
                <a:lnTo>
                  <a:pt x="898105" y="906183"/>
                </a:lnTo>
                <a:lnTo>
                  <a:pt x="898105" y="382600"/>
                </a:lnTo>
                <a:lnTo>
                  <a:pt x="890778" y="346290"/>
                </a:lnTo>
                <a:lnTo>
                  <a:pt x="870788" y="316636"/>
                </a:lnTo>
                <a:lnTo>
                  <a:pt x="841133" y="296646"/>
                </a:lnTo>
                <a:lnTo>
                  <a:pt x="804837" y="289318"/>
                </a:lnTo>
                <a:lnTo>
                  <a:pt x="768527" y="296646"/>
                </a:lnTo>
                <a:lnTo>
                  <a:pt x="738886" y="316636"/>
                </a:lnTo>
                <a:lnTo>
                  <a:pt x="718896" y="346290"/>
                </a:lnTo>
                <a:lnTo>
                  <a:pt x="711568" y="382600"/>
                </a:lnTo>
                <a:lnTo>
                  <a:pt x="711568" y="906183"/>
                </a:lnTo>
                <a:lnTo>
                  <a:pt x="511695" y="728179"/>
                </a:lnTo>
                <a:lnTo>
                  <a:pt x="479704" y="709498"/>
                </a:lnTo>
                <a:lnTo>
                  <a:pt x="444271" y="704710"/>
                </a:lnTo>
                <a:lnTo>
                  <a:pt x="409625" y="713549"/>
                </a:lnTo>
                <a:lnTo>
                  <a:pt x="369633" y="749871"/>
                </a:lnTo>
                <a:lnTo>
                  <a:pt x="356387" y="797801"/>
                </a:lnTo>
                <a:lnTo>
                  <a:pt x="358355" y="816927"/>
                </a:lnTo>
                <a:lnTo>
                  <a:pt x="364248" y="835355"/>
                </a:lnTo>
                <a:lnTo>
                  <a:pt x="374015" y="852436"/>
                </a:lnTo>
                <a:lnTo>
                  <a:pt x="387629" y="867486"/>
                </a:lnTo>
                <a:lnTo>
                  <a:pt x="804837" y="1239062"/>
                </a:lnTo>
                <a:lnTo>
                  <a:pt x="1222057" y="867473"/>
                </a:lnTo>
                <a:lnTo>
                  <a:pt x="1244282" y="837857"/>
                </a:lnTo>
                <a:lnTo>
                  <a:pt x="1253134" y="803211"/>
                </a:lnTo>
                <a:close/>
              </a:path>
              <a:path w="1609725" h="1581150">
                <a:moveTo>
                  <a:pt x="1609648" y="775284"/>
                </a:moveTo>
                <a:lnTo>
                  <a:pt x="1608315" y="729043"/>
                </a:lnTo>
                <a:lnTo>
                  <a:pt x="1604264" y="682536"/>
                </a:lnTo>
                <a:lnTo>
                  <a:pt x="1597596" y="636816"/>
                </a:lnTo>
                <a:lnTo>
                  <a:pt x="1588389" y="591947"/>
                </a:lnTo>
                <a:lnTo>
                  <a:pt x="1576730" y="548017"/>
                </a:lnTo>
                <a:lnTo>
                  <a:pt x="1562684" y="505104"/>
                </a:lnTo>
                <a:lnTo>
                  <a:pt x="1546339" y="463283"/>
                </a:lnTo>
                <a:lnTo>
                  <a:pt x="1527746" y="422630"/>
                </a:lnTo>
                <a:lnTo>
                  <a:pt x="1507020" y="383209"/>
                </a:lnTo>
                <a:lnTo>
                  <a:pt x="1484198" y="345109"/>
                </a:lnTo>
                <a:lnTo>
                  <a:pt x="1459382" y="308406"/>
                </a:lnTo>
                <a:lnTo>
                  <a:pt x="1432636" y="273177"/>
                </a:lnTo>
                <a:lnTo>
                  <a:pt x="1423136" y="261988"/>
                </a:lnTo>
                <a:lnTo>
                  <a:pt x="1423136" y="776262"/>
                </a:lnTo>
                <a:lnTo>
                  <a:pt x="1421269" y="824509"/>
                </a:lnTo>
                <a:lnTo>
                  <a:pt x="1415770" y="871753"/>
                </a:lnTo>
                <a:lnTo>
                  <a:pt x="1406779" y="917854"/>
                </a:lnTo>
                <a:lnTo>
                  <a:pt x="1394421" y="962685"/>
                </a:lnTo>
                <a:lnTo>
                  <a:pt x="1378851" y="1006094"/>
                </a:lnTo>
                <a:lnTo>
                  <a:pt x="1360195" y="1047940"/>
                </a:lnTo>
                <a:lnTo>
                  <a:pt x="1338592" y="1088085"/>
                </a:lnTo>
                <a:lnTo>
                  <a:pt x="1314196" y="1126401"/>
                </a:lnTo>
                <a:lnTo>
                  <a:pt x="1287132" y="1162748"/>
                </a:lnTo>
                <a:lnTo>
                  <a:pt x="1257541" y="1196975"/>
                </a:lnTo>
                <a:lnTo>
                  <a:pt x="1225550" y="1228966"/>
                </a:lnTo>
                <a:lnTo>
                  <a:pt x="1191323" y="1258557"/>
                </a:lnTo>
                <a:lnTo>
                  <a:pt x="1154976" y="1285621"/>
                </a:lnTo>
                <a:lnTo>
                  <a:pt x="1116660" y="1310030"/>
                </a:lnTo>
                <a:lnTo>
                  <a:pt x="1076515" y="1331620"/>
                </a:lnTo>
                <a:lnTo>
                  <a:pt x="1034669" y="1350276"/>
                </a:lnTo>
                <a:lnTo>
                  <a:pt x="991260" y="1365859"/>
                </a:lnTo>
                <a:lnTo>
                  <a:pt x="946442" y="1378204"/>
                </a:lnTo>
                <a:lnTo>
                  <a:pt x="900328" y="1387208"/>
                </a:lnTo>
                <a:lnTo>
                  <a:pt x="853084" y="1392707"/>
                </a:lnTo>
                <a:lnTo>
                  <a:pt x="804837" y="1394574"/>
                </a:lnTo>
                <a:lnTo>
                  <a:pt x="756589" y="1392707"/>
                </a:lnTo>
                <a:lnTo>
                  <a:pt x="709345" y="1387208"/>
                </a:lnTo>
                <a:lnTo>
                  <a:pt x="663244" y="1378216"/>
                </a:lnTo>
                <a:lnTo>
                  <a:pt x="618413" y="1365859"/>
                </a:lnTo>
                <a:lnTo>
                  <a:pt x="575017" y="1350276"/>
                </a:lnTo>
                <a:lnTo>
                  <a:pt x="533171" y="1331633"/>
                </a:lnTo>
                <a:lnTo>
                  <a:pt x="493014" y="1310030"/>
                </a:lnTo>
                <a:lnTo>
                  <a:pt x="454698" y="1285633"/>
                </a:lnTo>
                <a:lnTo>
                  <a:pt x="418350" y="1258557"/>
                </a:lnTo>
                <a:lnTo>
                  <a:pt x="384124" y="1228966"/>
                </a:lnTo>
                <a:lnTo>
                  <a:pt x="352132" y="1196987"/>
                </a:lnTo>
                <a:lnTo>
                  <a:pt x="322541" y="1162748"/>
                </a:lnTo>
                <a:lnTo>
                  <a:pt x="295478" y="1126401"/>
                </a:lnTo>
                <a:lnTo>
                  <a:pt x="271068" y="1088085"/>
                </a:lnTo>
                <a:lnTo>
                  <a:pt x="249478" y="1047940"/>
                </a:lnTo>
                <a:lnTo>
                  <a:pt x="230822" y="1006094"/>
                </a:lnTo>
                <a:lnTo>
                  <a:pt x="215252" y="962685"/>
                </a:lnTo>
                <a:lnTo>
                  <a:pt x="202895" y="917867"/>
                </a:lnTo>
                <a:lnTo>
                  <a:pt x="193890" y="871753"/>
                </a:lnTo>
                <a:lnTo>
                  <a:pt x="188391" y="824509"/>
                </a:lnTo>
                <a:lnTo>
                  <a:pt x="186537" y="776262"/>
                </a:lnTo>
                <a:lnTo>
                  <a:pt x="188391" y="728014"/>
                </a:lnTo>
                <a:lnTo>
                  <a:pt x="193890" y="680770"/>
                </a:lnTo>
                <a:lnTo>
                  <a:pt x="202895" y="634669"/>
                </a:lnTo>
                <a:lnTo>
                  <a:pt x="215252" y="589838"/>
                </a:lnTo>
                <a:lnTo>
                  <a:pt x="230822" y="546442"/>
                </a:lnTo>
                <a:lnTo>
                  <a:pt x="249478" y="504596"/>
                </a:lnTo>
                <a:lnTo>
                  <a:pt x="271068" y="464439"/>
                </a:lnTo>
                <a:lnTo>
                  <a:pt x="295478" y="426123"/>
                </a:lnTo>
                <a:lnTo>
                  <a:pt x="322541" y="389775"/>
                </a:lnTo>
                <a:lnTo>
                  <a:pt x="352132" y="355549"/>
                </a:lnTo>
                <a:lnTo>
                  <a:pt x="384124" y="323570"/>
                </a:lnTo>
                <a:lnTo>
                  <a:pt x="418350" y="293966"/>
                </a:lnTo>
                <a:lnTo>
                  <a:pt x="454698" y="266903"/>
                </a:lnTo>
                <a:lnTo>
                  <a:pt x="493014" y="242506"/>
                </a:lnTo>
                <a:lnTo>
                  <a:pt x="533158" y="220903"/>
                </a:lnTo>
                <a:lnTo>
                  <a:pt x="575017" y="202247"/>
                </a:lnTo>
                <a:lnTo>
                  <a:pt x="618413" y="186677"/>
                </a:lnTo>
                <a:lnTo>
                  <a:pt x="663244" y="174320"/>
                </a:lnTo>
                <a:lnTo>
                  <a:pt x="709345" y="165328"/>
                </a:lnTo>
                <a:lnTo>
                  <a:pt x="756589" y="159829"/>
                </a:lnTo>
                <a:lnTo>
                  <a:pt x="804837" y="157962"/>
                </a:lnTo>
                <a:lnTo>
                  <a:pt x="853084" y="159829"/>
                </a:lnTo>
                <a:lnTo>
                  <a:pt x="900328" y="165328"/>
                </a:lnTo>
                <a:lnTo>
                  <a:pt x="946429" y="174320"/>
                </a:lnTo>
                <a:lnTo>
                  <a:pt x="991260" y="186677"/>
                </a:lnTo>
                <a:lnTo>
                  <a:pt x="1034656" y="202247"/>
                </a:lnTo>
                <a:lnTo>
                  <a:pt x="1076515" y="220903"/>
                </a:lnTo>
                <a:lnTo>
                  <a:pt x="1116660" y="242506"/>
                </a:lnTo>
                <a:lnTo>
                  <a:pt x="1154976" y="266903"/>
                </a:lnTo>
                <a:lnTo>
                  <a:pt x="1191323" y="293966"/>
                </a:lnTo>
                <a:lnTo>
                  <a:pt x="1225550" y="323557"/>
                </a:lnTo>
                <a:lnTo>
                  <a:pt x="1257541" y="355549"/>
                </a:lnTo>
                <a:lnTo>
                  <a:pt x="1287132" y="389775"/>
                </a:lnTo>
                <a:lnTo>
                  <a:pt x="1314196" y="426123"/>
                </a:lnTo>
                <a:lnTo>
                  <a:pt x="1338592" y="464439"/>
                </a:lnTo>
                <a:lnTo>
                  <a:pt x="1360195" y="504583"/>
                </a:lnTo>
                <a:lnTo>
                  <a:pt x="1378851" y="546442"/>
                </a:lnTo>
                <a:lnTo>
                  <a:pt x="1394421" y="589838"/>
                </a:lnTo>
                <a:lnTo>
                  <a:pt x="1406779" y="634669"/>
                </a:lnTo>
                <a:lnTo>
                  <a:pt x="1415770" y="680770"/>
                </a:lnTo>
                <a:lnTo>
                  <a:pt x="1421269" y="728014"/>
                </a:lnTo>
                <a:lnTo>
                  <a:pt x="1423136" y="776262"/>
                </a:lnTo>
                <a:lnTo>
                  <a:pt x="1423136" y="261988"/>
                </a:lnTo>
                <a:lnTo>
                  <a:pt x="1373682" y="207416"/>
                </a:lnTo>
                <a:lnTo>
                  <a:pt x="1341615" y="177050"/>
                </a:lnTo>
                <a:lnTo>
                  <a:pt x="1307922" y="148463"/>
                </a:lnTo>
                <a:lnTo>
                  <a:pt x="1272692" y="121716"/>
                </a:lnTo>
                <a:lnTo>
                  <a:pt x="1235989" y="96901"/>
                </a:lnTo>
                <a:lnTo>
                  <a:pt x="1197889" y="74091"/>
                </a:lnTo>
                <a:lnTo>
                  <a:pt x="1158481" y="53352"/>
                </a:lnTo>
                <a:lnTo>
                  <a:pt x="1117815" y="34772"/>
                </a:lnTo>
                <a:lnTo>
                  <a:pt x="1075994" y="18415"/>
                </a:lnTo>
                <a:lnTo>
                  <a:pt x="1033081" y="4368"/>
                </a:lnTo>
                <a:lnTo>
                  <a:pt x="1016584" y="0"/>
                </a:lnTo>
                <a:lnTo>
                  <a:pt x="593090" y="0"/>
                </a:lnTo>
                <a:lnTo>
                  <a:pt x="533679" y="18415"/>
                </a:lnTo>
                <a:lnTo>
                  <a:pt x="491845" y="34772"/>
                </a:lnTo>
                <a:lnTo>
                  <a:pt x="451192" y="53352"/>
                </a:lnTo>
                <a:lnTo>
                  <a:pt x="411784" y="74091"/>
                </a:lnTo>
                <a:lnTo>
                  <a:pt x="373684" y="96901"/>
                </a:lnTo>
                <a:lnTo>
                  <a:pt x="336981" y="121716"/>
                </a:lnTo>
                <a:lnTo>
                  <a:pt x="301739" y="148463"/>
                </a:lnTo>
                <a:lnTo>
                  <a:pt x="268058" y="177050"/>
                </a:lnTo>
                <a:lnTo>
                  <a:pt x="235991" y="207416"/>
                </a:lnTo>
                <a:lnTo>
                  <a:pt x="205625" y="239483"/>
                </a:lnTo>
                <a:lnTo>
                  <a:pt x="177025" y="273177"/>
                </a:lnTo>
                <a:lnTo>
                  <a:pt x="150291" y="308406"/>
                </a:lnTo>
                <a:lnTo>
                  <a:pt x="125476" y="345109"/>
                </a:lnTo>
                <a:lnTo>
                  <a:pt x="102654" y="383209"/>
                </a:lnTo>
                <a:lnTo>
                  <a:pt x="81927" y="422630"/>
                </a:lnTo>
                <a:lnTo>
                  <a:pt x="63347" y="463283"/>
                </a:lnTo>
                <a:lnTo>
                  <a:pt x="46990" y="505104"/>
                </a:lnTo>
                <a:lnTo>
                  <a:pt x="32943" y="548017"/>
                </a:lnTo>
                <a:lnTo>
                  <a:pt x="21285" y="591947"/>
                </a:lnTo>
                <a:lnTo>
                  <a:pt x="12090" y="636816"/>
                </a:lnTo>
                <a:lnTo>
                  <a:pt x="5422" y="682536"/>
                </a:lnTo>
                <a:lnTo>
                  <a:pt x="1358" y="729043"/>
                </a:lnTo>
                <a:lnTo>
                  <a:pt x="0" y="776262"/>
                </a:lnTo>
                <a:lnTo>
                  <a:pt x="1358" y="823480"/>
                </a:lnTo>
                <a:lnTo>
                  <a:pt x="5422" y="870000"/>
                </a:lnTo>
                <a:lnTo>
                  <a:pt x="12090" y="915720"/>
                </a:lnTo>
                <a:lnTo>
                  <a:pt x="21285" y="960589"/>
                </a:lnTo>
                <a:lnTo>
                  <a:pt x="32943" y="1004519"/>
                </a:lnTo>
                <a:lnTo>
                  <a:pt x="46990" y="1047432"/>
                </a:lnTo>
                <a:lnTo>
                  <a:pt x="63347" y="1089253"/>
                </a:lnTo>
                <a:lnTo>
                  <a:pt x="81927" y="1129906"/>
                </a:lnTo>
                <a:lnTo>
                  <a:pt x="102654" y="1169327"/>
                </a:lnTo>
                <a:lnTo>
                  <a:pt x="125476" y="1207427"/>
                </a:lnTo>
                <a:lnTo>
                  <a:pt x="150291" y="1244130"/>
                </a:lnTo>
                <a:lnTo>
                  <a:pt x="177025" y="1279359"/>
                </a:lnTo>
                <a:lnTo>
                  <a:pt x="186537" y="1290548"/>
                </a:lnTo>
                <a:lnTo>
                  <a:pt x="205625" y="1313040"/>
                </a:lnTo>
                <a:lnTo>
                  <a:pt x="235991" y="1345107"/>
                </a:lnTo>
                <a:lnTo>
                  <a:pt x="268058" y="1375473"/>
                </a:lnTo>
                <a:lnTo>
                  <a:pt x="301739" y="1404073"/>
                </a:lnTo>
                <a:lnTo>
                  <a:pt x="336981" y="1430820"/>
                </a:lnTo>
                <a:lnTo>
                  <a:pt x="373684" y="1455635"/>
                </a:lnTo>
                <a:lnTo>
                  <a:pt x="411784" y="1478445"/>
                </a:lnTo>
                <a:lnTo>
                  <a:pt x="451192" y="1499184"/>
                </a:lnTo>
                <a:lnTo>
                  <a:pt x="491845" y="1517764"/>
                </a:lnTo>
                <a:lnTo>
                  <a:pt x="533679" y="1534109"/>
                </a:lnTo>
                <a:lnTo>
                  <a:pt x="576592" y="1548155"/>
                </a:lnTo>
                <a:lnTo>
                  <a:pt x="620509" y="1559814"/>
                </a:lnTo>
                <a:lnTo>
                  <a:pt x="665378" y="1569008"/>
                </a:lnTo>
                <a:lnTo>
                  <a:pt x="711098" y="1575676"/>
                </a:lnTo>
                <a:lnTo>
                  <a:pt x="757618" y="1579740"/>
                </a:lnTo>
                <a:lnTo>
                  <a:pt x="804837" y="1581111"/>
                </a:lnTo>
                <a:lnTo>
                  <a:pt x="852055" y="1579740"/>
                </a:lnTo>
                <a:lnTo>
                  <a:pt x="898563" y="1575676"/>
                </a:lnTo>
                <a:lnTo>
                  <a:pt x="944295" y="1569008"/>
                </a:lnTo>
                <a:lnTo>
                  <a:pt x="989152" y="1559814"/>
                </a:lnTo>
                <a:lnTo>
                  <a:pt x="1033081" y="1548155"/>
                </a:lnTo>
                <a:lnTo>
                  <a:pt x="1075994" y="1534109"/>
                </a:lnTo>
                <a:lnTo>
                  <a:pt x="1117815" y="1517764"/>
                </a:lnTo>
                <a:lnTo>
                  <a:pt x="1158481" y="1499184"/>
                </a:lnTo>
                <a:lnTo>
                  <a:pt x="1197889" y="1478445"/>
                </a:lnTo>
                <a:lnTo>
                  <a:pt x="1235989" y="1455635"/>
                </a:lnTo>
                <a:lnTo>
                  <a:pt x="1272692" y="1430820"/>
                </a:lnTo>
                <a:lnTo>
                  <a:pt x="1307922" y="1404073"/>
                </a:lnTo>
                <a:lnTo>
                  <a:pt x="1341615" y="1375473"/>
                </a:lnTo>
                <a:lnTo>
                  <a:pt x="1373682" y="1345107"/>
                </a:lnTo>
                <a:lnTo>
                  <a:pt x="1404048" y="1313040"/>
                </a:lnTo>
                <a:lnTo>
                  <a:pt x="1432636" y="1279359"/>
                </a:lnTo>
                <a:lnTo>
                  <a:pt x="1459382" y="1244130"/>
                </a:lnTo>
                <a:lnTo>
                  <a:pt x="1484198" y="1207427"/>
                </a:lnTo>
                <a:lnTo>
                  <a:pt x="1507020" y="1169327"/>
                </a:lnTo>
                <a:lnTo>
                  <a:pt x="1527746" y="1129906"/>
                </a:lnTo>
                <a:lnTo>
                  <a:pt x="1546339" y="1089253"/>
                </a:lnTo>
                <a:lnTo>
                  <a:pt x="1562684" y="1047432"/>
                </a:lnTo>
                <a:lnTo>
                  <a:pt x="1576730" y="1004519"/>
                </a:lnTo>
                <a:lnTo>
                  <a:pt x="1588389" y="960589"/>
                </a:lnTo>
                <a:lnTo>
                  <a:pt x="1597596" y="915720"/>
                </a:lnTo>
                <a:lnTo>
                  <a:pt x="1604264" y="870000"/>
                </a:lnTo>
                <a:lnTo>
                  <a:pt x="1608315" y="823480"/>
                </a:lnTo>
                <a:lnTo>
                  <a:pt x="1609648" y="777252"/>
                </a:lnTo>
                <a:lnTo>
                  <a:pt x="1609648" y="775284"/>
                </a:lnTo>
                <a:close/>
              </a:path>
            </a:pathLst>
          </a:custGeom>
          <a:solidFill>
            <a:srgbClr val="28CCB9"/>
          </a:solidFill>
        </p:spPr>
        <p:txBody>
          <a:bodyPr wrap="square" lIns="0" tIns="0" rIns="0" bIns="0" rtlCol="0"/>
          <a:lstStyle/>
          <a:p>
            <a:endParaRPr/>
          </a:p>
        </p:txBody>
      </p:sp>
      <p:grpSp>
        <p:nvGrpSpPr>
          <p:cNvPr id="4" name="object 4"/>
          <p:cNvGrpSpPr/>
          <p:nvPr/>
        </p:nvGrpSpPr>
        <p:grpSpPr>
          <a:xfrm>
            <a:off x="-1" y="2595137"/>
            <a:ext cx="16802175" cy="7691863"/>
            <a:chOff x="0" y="2595137"/>
            <a:chExt cx="16802100" cy="7692390"/>
          </a:xfrm>
          <a:solidFill>
            <a:srgbClr val="19C9B4"/>
          </a:solidFill>
        </p:grpSpPr>
        <p:pic>
          <p:nvPicPr>
            <p:cNvPr id="5" name="object 5"/>
            <p:cNvPicPr/>
            <p:nvPr/>
          </p:nvPicPr>
          <p:blipFill>
            <a:blip r:embed="rId2" cstate="print"/>
            <a:stretch>
              <a:fillRect/>
            </a:stretch>
          </p:blipFill>
          <p:spPr>
            <a:xfrm>
              <a:off x="0" y="2595137"/>
              <a:ext cx="8878297" cy="7691862"/>
            </a:xfrm>
            <a:prstGeom prst="rect">
              <a:avLst/>
            </a:prstGeom>
            <a:grpFill/>
          </p:spPr>
        </p:pic>
        <p:sp>
          <p:nvSpPr>
            <p:cNvPr id="6" name="object 6"/>
            <p:cNvSpPr/>
            <p:nvPr/>
          </p:nvSpPr>
          <p:spPr>
            <a:xfrm>
              <a:off x="8658300" y="3076575"/>
              <a:ext cx="8143875" cy="5448935"/>
            </a:xfrm>
            <a:custGeom>
              <a:avLst/>
              <a:gdLst/>
              <a:ahLst/>
              <a:cxnLst/>
              <a:rect l="l" t="t" r="r" b="b"/>
              <a:pathLst>
                <a:path w="8143875" h="5448934">
                  <a:moveTo>
                    <a:pt x="8143684" y="5448312"/>
                  </a:moveTo>
                  <a:lnTo>
                    <a:pt x="0" y="5448312"/>
                  </a:lnTo>
                  <a:lnTo>
                    <a:pt x="0" y="0"/>
                  </a:lnTo>
                  <a:lnTo>
                    <a:pt x="8143684" y="0"/>
                  </a:lnTo>
                  <a:lnTo>
                    <a:pt x="8143684" y="5448312"/>
                  </a:lnTo>
                  <a:close/>
                </a:path>
              </a:pathLst>
            </a:custGeom>
            <a:grpFill/>
          </p:spPr>
          <p:txBody>
            <a:bodyPr wrap="square" lIns="0" tIns="0" rIns="0" bIns="0" rtlCol="0"/>
            <a:lstStyle/>
            <a:p>
              <a:endParaRPr/>
            </a:p>
          </p:txBody>
        </p:sp>
        <p:pic>
          <p:nvPicPr>
            <p:cNvPr id="7" name="object 7"/>
            <p:cNvPicPr/>
            <p:nvPr/>
          </p:nvPicPr>
          <p:blipFill>
            <a:blip r:embed="rId3" cstate="print"/>
            <a:stretch>
              <a:fillRect/>
            </a:stretch>
          </p:blipFill>
          <p:spPr>
            <a:xfrm>
              <a:off x="9220199" y="3818991"/>
              <a:ext cx="133350" cy="133350"/>
            </a:xfrm>
            <a:prstGeom prst="rect">
              <a:avLst/>
            </a:prstGeom>
            <a:grpFill/>
          </p:spPr>
        </p:pic>
        <p:pic>
          <p:nvPicPr>
            <p:cNvPr id="8" name="object 8"/>
            <p:cNvPicPr/>
            <p:nvPr/>
          </p:nvPicPr>
          <p:blipFill>
            <a:blip r:embed="rId3" cstate="print"/>
            <a:stretch>
              <a:fillRect/>
            </a:stretch>
          </p:blipFill>
          <p:spPr>
            <a:xfrm>
              <a:off x="9220176" y="4590537"/>
              <a:ext cx="133349" cy="133349"/>
            </a:xfrm>
            <a:prstGeom prst="rect">
              <a:avLst/>
            </a:prstGeom>
            <a:grpFill/>
          </p:spPr>
        </p:pic>
        <p:pic>
          <p:nvPicPr>
            <p:cNvPr id="9" name="object 9"/>
            <p:cNvPicPr/>
            <p:nvPr/>
          </p:nvPicPr>
          <p:blipFill>
            <a:blip r:embed="rId3" cstate="print"/>
            <a:stretch>
              <a:fillRect/>
            </a:stretch>
          </p:blipFill>
          <p:spPr>
            <a:xfrm>
              <a:off x="9220176" y="5362060"/>
              <a:ext cx="133349" cy="133349"/>
            </a:xfrm>
            <a:prstGeom prst="rect">
              <a:avLst/>
            </a:prstGeom>
            <a:grpFill/>
          </p:spPr>
        </p:pic>
        <p:pic>
          <p:nvPicPr>
            <p:cNvPr id="10" name="object 10"/>
            <p:cNvPicPr/>
            <p:nvPr/>
          </p:nvPicPr>
          <p:blipFill>
            <a:blip r:embed="rId3" cstate="print"/>
            <a:stretch>
              <a:fillRect/>
            </a:stretch>
          </p:blipFill>
          <p:spPr>
            <a:xfrm>
              <a:off x="9220176" y="6133583"/>
              <a:ext cx="133349" cy="133349"/>
            </a:xfrm>
            <a:prstGeom prst="rect">
              <a:avLst/>
            </a:prstGeom>
            <a:grpFill/>
          </p:spPr>
        </p:pic>
        <p:pic>
          <p:nvPicPr>
            <p:cNvPr id="11" name="object 11"/>
            <p:cNvPicPr/>
            <p:nvPr/>
          </p:nvPicPr>
          <p:blipFill>
            <a:blip r:embed="rId3" cstate="print"/>
            <a:stretch>
              <a:fillRect/>
            </a:stretch>
          </p:blipFill>
          <p:spPr>
            <a:xfrm>
              <a:off x="9220176" y="6905106"/>
              <a:ext cx="133349" cy="133349"/>
            </a:xfrm>
            <a:prstGeom prst="rect">
              <a:avLst/>
            </a:prstGeom>
            <a:grpFill/>
          </p:spPr>
        </p:pic>
        <p:pic>
          <p:nvPicPr>
            <p:cNvPr id="12" name="object 12"/>
            <p:cNvPicPr/>
            <p:nvPr/>
          </p:nvPicPr>
          <p:blipFill>
            <a:blip r:embed="rId3" cstate="print"/>
            <a:stretch>
              <a:fillRect/>
            </a:stretch>
          </p:blipFill>
          <p:spPr>
            <a:xfrm>
              <a:off x="9220176" y="7676629"/>
              <a:ext cx="133349" cy="133349"/>
            </a:xfrm>
            <a:prstGeom prst="rect">
              <a:avLst/>
            </a:prstGeom>
            <a:grpFill/>
          </p:spPr>
        </p:pic>
      </p:grpSp>
      <p:sp>
        <p:nvSpPr>
          <p:cNvPr id="13" name="object 13"/>
          <p:cNvSpPr txBox="1"/>
          <p:nvPr/>
        </p:nvSpPr>
        <p:spPr>
          <a:xfrm>
            <a:off x="8658300" y="3076575"/>
            <a:ext cx="8143875" cy="4937121"/>
          </a:xfrm>
          <a:prstGeom prst="rect">
            <a:avLst/>
          </a:prstGeom>
          <a:solidFill>
            <a:srgbClr val="19C9B4"/>
          </a:solidFill>
        </p:spPr>
        <p:txBody>
          <a:bodyPr vert="horz" wrap="square" lIns="0" tIns="257175" rIns="0" bIns="0" rtlCol="0">
            <a:spAutoFit/>
          </a:bodyPr>
          <a:lstStyle/>
          <a:p>
            <a:pPr marL="893444" marR="926465">
              <a:lnSpc>
                <a:spcPct val="148900"/>
              </a:lnSpc>
              <a:spcBef>
                <a:spcPts val="2025"/>
              </a:spcBef>
            </a:pPr>
            <a:r>
              <a:rPr sz="3400" spc="114" dirty="0">
                <a:latin typeface="Trebuchet MS"/>
                <a:cs typeface="Trebuchet MS"/>
              </a:rPr>
              <a:t>Paying </a:t>
            </a:r>
            <a:r>
              <a:rPr sz="3400" spc="5" dirty="0">
                <a:latin typeface="Trebuchet MS"/>
                <a:cs typeface="Trebuchet MS"/>
              </a:rPr>
              <a:t>off </a:t>
            </a:r>
            <a:r>
              <a:rPr sz="3400" spc="95" dirty="0">
                <a:latin typeface="Trebuchet MS"/>
                <a:cs typeface="Trebuchet MS"/>
              </a:rPr>
              <a:t>your </a:t>
            </a:r>
            <a:r>
              <a:rPr sz="3400" spc="65" dirty="0">
                <a:latin typeface="Trebuchet MS"/>
                <a:cs typeface="Trebuchet MS"/>
              </a:rPr>
              <a:t>student loan </a:t>
            </a:r>
            <a:r>
              <a:rPr sz="3400" spc="70" dirty="0">
                <a:latin typeface="Trebuchet MS"/>
                <a:cs typeface="Trebuchet MS"/>
              </a:rPr>
              <a:t> </a:t>
            </a:r>
            <a:r>
              <a:rPr sz="3400" spc="20" dirty="0">
                <a:latin typeface="Trebuchet MS"/>
                <a:cs typeface="Trebuchet MS"/>
              </a:rPr>
              <a:t>Starting </a:t>
            </a:r>
            <a:r>
              <a:rPr sz="3400" spc="95" dirty="0">
                <a:latin typeface="Trebuchet MS"/>
                <a:cs typeface="Trebuchet MS"/>
              </a:rPr>
              <a:t>your </a:t>
            </a:r>
            <a:r>
              <a:rPr sz="3400" spc="180" dirty="0">
                <a:latin typeface="Trebuchet MS"/>
                <a:cs typeface="Trebuchet MS"/>
              </a:rPr>
              <a:t>own </a:t>
            </a:r>
            <a:r>
              <a:rPr sz="3400" spc="145" dirty="0">
                <a:latin typeface="Trebuchet MS"/>
                <a:cs typeface="Trebuchet MS"/>
              </a:rPr>
              <a:t>business </a:t>
            </a:r>
            <a:r>
              <a:rPr sz="3400" spc="150" dirty="0">
                <a:latin typeface="Trebuchet MS"/>
                <a:cs typeface="Trebuchet MS"/>
              </a:rPr>
              <a:t> Buying</a:t>
            </a:r>
            <a:r>
              <a:rPr sz="3400" spc="-155" dirty="0">
                <a:latin typeface="Trebuchet MS"/>
                <a:cs typeface="Trebuchet MS"/>
              </a:rPr>
              <a:t> </a:t>
            </a:r>
            <a:r>
              <a:rPr sz="3400" spc="70" dirty="0">
                <a:latin typeface="Trebuchet MS"/>
                <a:cs typeface="Trebuchet MS"/>
              </a:rPr>
              <a:t>a</a:t>
            </a:r>
            <a:r>
              <a:rPr sz="3400" spc="-155" dirty="0">
                <a:latin typeface="Trebuchet MS"/>
                <a:cs typeface="Trebuchet MS"/>
              </a:rPr>
              <a:t> </a:t>
            </a:r>
            <a:r>
              <a:rPr sz="3400" spc="-110" dirty="0">
                <a:latin typeface="Trebuchet MS"/>
                <a:cs typeface="Trebuchet MS"/>
              </a:rPr>
              <a:t>car,</a:t>
            </a:r>
            <a:r>
              <a:rPr sz="3400" spc="-155" dirty="0">
                <a:latin typeface="Trebuchet MS"/>
                <a:cs typeface="Trebuchet MS"/>
              </a:rPr>
              <a:t> </a:t>
            </a:r>
            <a:r>
              <a:rPr sz="3400" spc="95" dirty="0">
                <a:latin typeface="Trebuchet MS"/>
                <a:cs typeface="Trebuchet MS"/>
              </a:rPr>
              <a:t>your</a:t>
            </a:r>
            <a:r>
              <a:rPr sz="3400" spc="-155" dirty="0">
                <a:latin typeface="Trebuchet MS"/>
                <a:cs typeface="Trebuchet MS"/>
              </a:rPr>
              <a:t> </a:t>
            </a:r>
            <a:r>
              <a:rPr sz="3400" spc="114" dirty="0">
                <a:latin typeface="Trebuchet MS"/>
                <a:cs typeface="Trebuchet MS"/>
              </a:rPr>
              <a:t>dream</a:t>
            </a:r>
            <a:r>
              <a:rPr sz="3400" spc="-160" dirty="0">
                <a:latin typeface="Trebuchet MS"/>
                <a:cs typeface="Trebuchet MS"/>
              </a:rPr>
              <a:t> </a:t>
            </a:r>
            <a:r>
              <a:rPr sz="3400" spc="155" dirty="0">
                <a:latin typeface="Trebuchet MS"/>
                <a:cs typeface="Trebuchet MS"/>
              </a:rPr>
              <a:t>house  </a:t>
            </a:r>
            <a:r>
              <a:rPr sz="3400" spc="114" dirty="0">
                <a:latin typeface="Trebuchet MS"/>
                <a:cs typeface="Trebuchet MS"/>
              </a:rPr>
              <a:t>Going</a:t>
            </a:r>
            <a:r>
              <a:rPr sz="3400" spc="-160" dirty="0">
                <a:latin typeface="Trebuchet MS"/>
                <a:cs typeface="Trebuchet MS"/>
              </a:rPr>
              <a:t> </a:t>
            </a:r>
            <a:r>
              <a:rPr sz="3400" spc="150" dirty="0">
                <a:latin typeface="Trebuchet MS"/>
                <a:cs typeface="Trebuchet MS"/>
              </a:rPr>
              <a:t>on</a:t>
            </a:r>
            <a:r>
              <a:rPr sz="3400" spc="-155" dirty="0">
                <a:latin typeface="Trebuchet MS"/>
                <a:cs typeface="Trebuchet MS"/>
              </a:rPr>
              <a:t> </a:t>
            </a:r>
            <a:r>
              <a:rPr sz="3400" spc="70" dirty="0">
                <a:latin typeface="Trebuchet MS"/>
                <a:cs typeface="Trebuchet MS"/>
              </a:rPr>
              <a:t>a</a:t>
            </a:r>
            <a:r>
              <a:rPr sz="3400" spc="-155" dirty="0">
                <a:latin typeface="Trebuchet MS"/>
                <a:cs typeface="Trebuchet MS"/>
              </a:rPr>
              <a:t> </a:t>
            </a:r>
            <a:r>
              <a:rPr sz="3400" spc="35" dirty="0">
                <a:latin typeface="Trebuchet MS"/>
                <a:cs typeface="Trebuchet MS"/>
              </a:rPr>
              <a:t>vacation</a:t>
            </a:r>
            <a:endParaRPr sz="3400" dirty="0">
              <a:latin typeface="Trebuchet MS"/>
              <a:cs typeface="Trebuchet MS"/>
            </a:endParaRPr>
          </a:p>
          <a:p>
            <a:pPr marL="893444" marR="1045210">
              <a:lnSpc>
                <a:spcPct val="148900"/>
              </a:lnSpc>
            </a:pPr>
            <a:r>
              <a:rPr sz="3400" spc="110" dirty="0">
                <a:latin typeface="Trebuchet MS"/>
                <a:cs typeface="Trebuchet MS"/>
              </a:rPr>
              <a:t>Your</a:t>
            </a:r>
            <a:r>
              <a:rPr sz="3400" spc="-155" dirty="0">
                <a:latin typeface="Trebuchet MS"/>
                <a:cs typeface="Trebuchet MS"/>
              </a:rPr>
              <a:t> </a:t>
            </a:r>
            <a:r>
              <a:rPr sz="3400" spc="-15" dirty="0">
                <a:latin typeface="Trebuchet MS"/>
                <a:cs typeface="Trebuchet MS"/>
              </a:rPr>
              <a:t>marriage,</a:t>
            </a:r>
            <a:r>
              <a:rPr sz="3400" spc="-155" dirty="0">
                <a:latin typeface="Trebuchet MS"/>
                <a:cs typeface="Trebuchet MS"/>
              </a:rPr>
              <a:t> </a:t>
            </a:r>
            <a:r>
              <a:rPr sz="3400" dirty="0">
                <a:latin typeface="Trebuchet MS"/>
                <a:cs typeface="Trebuchet MS"/>
              </a:rPr>
              <a:t>starting</a:t>
            </a:r>
            <a:r>
              <a:rPr sz="3400" spc="-155" dirty="0">
                <a:latin typeface="Trebuchet MS"/>
                <a:cs typeface="Trebuchet MS"/>
              </a:rPr>
              <a:t> </a:t>
            </a:r>
            <a:r>
              <a:rPr sz="3400" spc="70" dirty="0">
                <a:latin typeface="Trebuchet MS"/>
                <a:cs typeface="Trebuchet MS"/>
              </a:rPr>
              <a:t>a</a:t>
            </a:r>
            <a:r>
              <a:rPr sz="3400" spc="-155" dirty="0">
                <a:latin typeface="Trebuchet MS"/>
                <a:cs typeface="Trebuchet MS"/>
              </a:rPr>
              <a:t> </a:t>
            </a:r>
            <a:r>
              <a:rPr sz="3400" spc="10" dirty="0">
                <a:latin typeface="Trebuchet MS"/>
                <a:cs typeface="Trebuchet MS"/>
              </a:rPr>
              <a:t>family </a:t>
            </a:r>
            <a:r>
              <a:rPr sz="3400" spc="-1010" dirty="0">
                <a:latin typeface="Trebuchet MS"/>
                <a:cs typeface="Trebuchet MS"/>
              </a:rPr>
              <a:t> </a:t>
            </a:r>
            <a:r>
              <a:rPr sz="3400" spc="-30" dirty="0">
                <a:latin typeface="Trebuchet MS"/>
                <a:cs typeface="Trebuchet MS"/>
              </a:rPr>
              <a:t>Retirement,</a:t>
            </a:r>
            <a:r>
              <a:rPr sz="3400" spc="-160" dirty="0">
                <a:latin typeface="Trebuchet MS"/>
                <a:cs typeface="Trebuchet MS"/>
              </a:rPr>
              <a:t> </a:t>
            </a:r>
            <a:r>
              <a:rPr sz="3400" spc="-130" dirty="0">
                <a:latin typeface="Trebuchet MS"/>
                <a:cs typeface="Trebuchet MS"/>
              </a:rPr>
              <a:t>etc.</a:t>
            </a:r>
            <a:endParaRPr sz="3400" dirty="0">
              <a:latin typeface="Trebuchet MS"/>
              <a:cs typeface="Trebuchet MS"/>
            </a:endParaRPr>
          </a:p>
        </p:txBody>
      </p:sp>
      <p:sp>
        <p:nvSpPr>
          <p:cNvPr id="15" name="Slide Number Placeholder 14"/>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67</a:t>
            </a:fld>
            <a:endParaRPr lang="en-IN"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0" y="0"/>
            <a:ext cx="9096373" cy="5095875"/>
          </a:xfrm>
          <a:prstGeom prst="rect">
            <a:avLst/>
          </a:prstGeom>
        </p:spPr>
      </p:pic>
      <p:pic>
        <p:nvPicPr>
          <p:cNvPr id="6" name="object 6"/>
          <p:cNvPicPr/>
          <p:nvPr/>
        </p:nvPicPr>
        <p:blipFill>
          <a:blip r:embed="rId3" cstate="print"/>
          <a:stretch>
            <a:fillRect/>
          </a:stretch>
        </p:blipFill>
        <p:spPr>
          <a:xfrm>
            <a:off x="9191624" y="5191125"/>
            <a:ext cx="9096375" cy="5095874"/>
          </a:xfrm>
          <a:prstGeom prst="rect">
            <a:avLst/>
          </a:prstGeom>
        </p:spPr>
      </p:pic>
      <p:sp>
        <p:nvSpPr>
          <p:cNvPr id="8" name="object 8"/>
          <p:cNvSpPr/>
          <p:nvPr/>
        </p:nvSpPr>
        <p:spPr>
          <a:xfrm>
            <a:off x="9108071" y="2116657"/>
            <a:ext cx="958215" cy="857885"/>
          </a:xfrm>
          <a:custGeom>
            <a:avLst/>
            <a:gdLst/>
            <a:ahLst/>
            <a:cxnLst/>
            <a:rect l="l" t="t" r="r" b="b"/>
            <a:pathLst>
              <a:path w="958215" h="857885">
                <a:moveTo>
                  <a:pt x="957668" y="428650"/>
                </a:moveTo>
                <a:lnTo>
                  <a:pt x="487743" y="12"/>
                </a:lnTo>
                <a:lnTo>
                  <a:pt x="475234" y="12"/>
                </a:lnTo>
                <a:lnTo>
                  <a:pt x="469912" y="0"/>
                </a:lnTo>
                <a:lnTo>
                  <a:pt x="467804" y="0"/>
                </a:lnTo>
                <a:lnTo>
                  <a:pt x="0" y="0"/>
                </a:lnTo>
                <a:lnTo>
                  <a:pt x="467804" y="426732"/>
                </a:lnTo>
                <a:lnTo>
                  <a:pt x="467804" y="430580"/>
                </a:lnTo>
                <a:lnTo>
                  <a:pt x="0" y="857288"/>
                </a:lnTo>
                <a:lnTo>
                  <a:pt x="467804" y="857288"/>
                </a:lnTo>
                <a:lnTo>
                  <a:pt x="469912" y="857288"/>
                </a:lnTo>
                <a:lnTo>
                  <a:pt x="473125" y="857288"/>
                </a:lnTo>
                <a:lnTo>
                  <a:pt x="475234" y="857288"/>
                </a:lnTo>
                <a:lnTo>
                  <a:pt x="487743" y="857288"/>
                </a:lnTo>
                <a:lnTo>
                  <a:pt x="957668" y="428650"/>
                </a:lnTo>
                <a:close/>
              </a:path>
            </a:pathLst>
          </a:custGeom>
          <a:solidFill>
            <a:srgbClr val="217DEE"/>
          </a:solidFill>
        </p:spPr>
        <p:txBody>
          <a:bodyPr wrap="square" lIns="0" tIns="0" rIns="0" bIns="0" rtlCol="0"/>
          <a:lstStyle/>
          <a:p>
            <a:endParaRPr/>
          </a:p>
        </p:txBody>
      </p:sp>
      <p:sp>
        <p:nvSpPr>
          <p:cNvPr id="9" name="object 9"/>
          <p:cNvSpPr/>
          <p:nvPr/>
        </p:nvSpPr>
        <p:spPr>
          <a:xfrm>
            <a:off x="8231771" y="7408316"/>
            <a:ext cx="958215" cy="857885"/>
          </a:xfrm>
          <a:custGeom>
            <a:avLst/>
            <a:gdLst/>
            <a:ahLst/>
            <a:cxnLst/>
            <a:rect l="l" t="t" r="r" b="b"/>
            <a:pathLst>
              <a:path w="958215" h="857884">
                <a:moveTo>
                  <a:pt x="957668" y="0"/>
                </a:moveTo>
                <a:lnTo>
                  <a:pt x="957668" y="0"/>
                </a:lnTo>
                <a:lnTo>
                  <a:pt x="469925" y="0"/>
                </a:lnTo>
                <a:lnTo>
                  <a:pt x="0" y="428637"/>
                </a:lnTo>
                <a:lnTo>
                  <a:pt x="469925" y="857275"/>
                </a:lnTo>
                <a:lnTo>
                  <a:pt x="482434" y="857275"/>
                </a:lnTo>
                <a:lnTo>
                  <a:pt x="484543" y="857275"/>
                </a:lnTo>
                <a:lnTo>
                  <a:pt x="487756" y="857275"/>
                </a:lnTo>
                <a:lnTo>
                  <a:pt x="489877" y="857275"/>
                </a:lnTo>
                <a:lnTo>
                  <a:pt x="957668" y="857275"/>
                </a:lnTo>
                <a:lnTo>
                  <a:pt x="489877" y="430580"/>
                </a:lnTo>
                <a:lnTo>
                  <a:pt x="489877" y="426707"/>
                </a:lnTo>
                <a:lnTo>
                  <a:pt x="957668" y="0"/>
                </a:lnTo>
                <a:close/>
              </a:path>
            </a:pathLst>
          </a:custGeom>
          <a:solidFill>
            <a:srgbClr val="217DEE"/>
          </a:solidFill>
        </p:spPr>
        <p:txBody>
          <a:bodyPr wrap="square" lIns="0" tIns="0" rIns="0" bIns="0" rtlCol="0"/>
          <a:lstStyle/>
          <a:p>
            <a:endParaRPr/>
          </a:p>
        </p:txBody>
      </p:sp>
      <p:pic>
        <p:nvPicPr>
          <p:cNvPr id="10" name="object 10"/>
          <p:cNvPicPr/>
          <p:nvPr/>
        </p:nvPicPr>
        <p:blipFill>
          <a:blip r:embed="rId4" cstate="print"/>
          <a:stretch>
            <a:fillRect/>
          </a:stretch>
        </p:blipFill>
        <p:spPr>
          <a:xfrm>
            <a:off x="10229849" y="1095375"/>
            <a:ext cx="104775" cy="104775"/>
          </a:xfrm>
          <a:prstGeom prst="rect">
            <a:avLst/>
          </a:prstGeom>
        </p:spPr>
      </p:pic>
      <p:sp>
        <p:nvSpPr>
          <p:cNvPr id="11" name="object 11"/>
          <p:cNvSpPr txBox="1">
            <a:spLocks noGrp="1"/>
          </p:cNvSpPr>
          <p:nvPr>
            <p:ph type="title"/>
          </p:nvPr>
        </p:nvSpPr>
        <p:spPr>
          <a:xfrm>
            <a:off x="1142457" y="759644"/>
            <a:ext cx="16003084" cy="1005577"/>
          </a:xfrm>
          <a:prstGeom prst="rect">
            <a:avLst/>
          </a:prstGeom>
        </p:spPr>
        <p:txBody>
          <a:bodyPr vert="horz" wrap="square" lIns="0" tIns="98025" rIns="0" bIns="0" rtlCol="0">
            <a:spAutoFit/>
          </a:bodyPr>
          <a:lstStyle/>
          <a:p>
            <a:pPr marL="9361170" marR="5080">
              <a:lnSpc>
                <a:spcPct val="115599"/>
              </a:lnSpc>
              <a:spcBef>
                <a:spcPts val="100"/>
              </a:spcBef>
            </a:pPr>
            <a:r>
              <a:rPr kern="1200" spc="45" dirty="0">
                <a:latin typeface="Georgia" panose="02040502050405020303" pitchFamily="18" charset="0"/>
                <a:ea typeface="+mn-ea"/>
              </a:rPr>
              <a:t>Open an emergency savings bank account  Emergencies are unpredictable</a:t>
            </a:r>
          </a:p>
        </p:txBody>
      </p:sp>
      <p:pic>
        <p:nvPicPr>
          <p:cNvPr id="12" name="object 12"/>
          <p:cNvPicPr/>
          <p:nvPr/>
        </p:nvPicPr>
        <p:blipFill>
          <a:blip r:embed="rId4" cstate="print"/>
          <a:stretch>
            <a:fillRect/>
          </a:stretch>
        </p:blipFill>
        <p:spPr>
          <a:xfrm>
            <a:off x="10229823" y="1562118"/>
            <a:ext cx="104774" cy="104774"/>
          </a:xfrm>
          <a:prstGeom prst="rect">
            <a:avLst/>
          </a:prstGeom>
        </p:spPr>
      </p:pic>
      <p:pic>
        <p:nvPicPr>
          <p:cNvPr id="13" name="object 13"/>
          <p:cNvPicPr/>
          <p:nvPr/>
        </p:nvPicPr>
        <p:blipFill>
          <a:blip r:embed="rId4" cstate="print"/>
          <a:stretch>
            <a:fillRect/>
          </a:stretch>
        </p:blipFill>
        <p:spPr>
          <a:xfrm>
            <a:off x="10229823" y="2028842"/>
            <a:ext cx="104774" cy="104774"/>
          </a:xfrm>
          <a:prstGeom prst="rect">
            <a:avLst/>
          </a:prstGeom>
        </p:spPr>
      </p:pic>
      <p:sp>
        <p:nvSpPr>
          <p:cNvPr id="14" name="object 14"/>
          <p:cNvSpPr txBox="1"/>
          <p:nvPr/>
        </p:nvSpPr>
        <p:spPr>
          <a:xfrm>
            <a:off x="10491265" y="1778417"/>
            <a:ext cx="6684645" cy="2825750"/>
          </a:xfrm>
          <a:prstGeom prst="rect">
            <a:avLst/>
          </a:prstGeom>
        </p:spPr>
        <p:txBody>
          <a:bodyPr vert="horz" wrap="square" lIns="0" tIns="12700" rIns="0" bIns="0" rtlCol="0">
            <a:spAutoFit/>
          </a:bodyPr>
          <a:lstStyle/>
          <a:p>
            <a:pPr marL="12700" marR="5080">
              <a:lnSpc>
                <a:spcPct val="115599"/>
              </a:lnSpc>
              <a:spcBef>
                <a:spcPts val="100"/>
              </a:spcBef>
            </a:pPr>
            <a:r>
              <a:rPr sz="2650" spc="45" dirty="0">
                <a:solidFill>
                  <a:srgbClr val="212121"/>
                </a:solidFill>
                <a:latin typeface="Georgia" panose="02040502050405020303" pitchFamily="18" charset="0"/>
                <a:cs typeface="Trebuchet MS"/>
              </a:rPr>
              <a:t>Should cover at least 3 to 6 months of your  expenses</a:t>
            </a:r>
          </a:p>
          <a:p>
            <a:pPr marL="12700" marR="724535">
              <a:lnSpc>
                <a:spcPts val="3670"/>
              </a:lnSpc>
              <a:spcBef>
                <a:spcPts val="209"/>
              </a:spcBef>
            </a:pPr>
            <a:r>
              <a:rPr sz="2650" spc="45" dirty="0">
                <a:solidFill>
                  <a:srgbClr val="212121"/>
                </a:solidFill>
                <a:latin typeface="Georgia" panose="02040502050405020303" pitchFamily="18" charset="0"/>
                <a:cs typeface="Trebuchet MS"/>
              </a:rPr>
              <a:t>Set aside a small amount every month  Only use in case of an emergency.</a:t>
            </a:r>
          </a:p>
          <a:p>
            <a:pPr marL="12700" marR="542290">
              <a:lnSpc>
                <a:spcPts val="3670"/>
              </a:lnSpc>
            </a:pPr>
            <a:r>
              <a:rPr sz="2650" spc="45" dirty="0">
                <a:solidFill>
                  <a:srgbClr val="212121"/>
                </a:solidFill>
                <a:latin typeface="Georgia" panose="02040502050405020303" pitchFamily="18" charset="0"/>
                <a:cs typeface="Trebuchet MS"/>
              </a:rPr>
              <a:t>Start rebuilding the fund immediately, if  used</a:t>
            </a:r>
          </a:p>
        </p:txBody>
      </p:sp>
      <p:pic>
        <p:nvPicPr>
          <p:cNvPr id="15" name="object 15"/>
          <p:cNvPicPr/>
          <p:nvPr/>
        </p:nvPicPr>
        <p:blipFill>
          <a:blip r:embed="rId4" cstate="print"/>
          <a:stretch>
            <a:fillRect/>
          </a:stretch>
        </p:blipFill>
        <p:spPr>
          <a:xfrm>
            <a:off x="10229823" y="2962290"/>
            <a:ext cx="104774" cy="104774"/>
          </a:xfrm>
          <a:prstGeom prst="rect">
            <a:avLst/>
          </a:prstGeom>
        </p:spPr>
      </p:pic>
      <p:pic>
        <p:nvPicPr>
          <p:cNvPr id="16" name="object 16"/>
          <p:cNvPicPr/>
          <p:nvPr/>
        </p:nvPicPr>
        <p:blipFill>
          <a:blip r:embed="rId4" cstate="print"/>
          <a:stretch>
            <a:fillRect/>
          </a:stretch>
        </p:blipFill>
        <p:spPr>
          <a:xfrm>
            <a:off x="10229823" y="3429013"/>
            <a:ext cx="104774" cy="104774"/>
          </a:xfrm>
          <a:prstGeom prst="rect">
            <a:avLst/>
          </a:prstGeom>
        </p:spPr>
      </p:pic>
      <p:pic>
        <p:nvPicPr>
          <p:cNvPr id="17" name="object 17"/>
          <p:cNvPicPr/>
          <p:nvPr/>
        </p:nvPicPr>
        <p:blipFill>
          <a:blip r:embed="rId4" cstate="print"/>
          <a:stretch>
            <a:fillRect/>
          </a:stretch>
        </p:blipFill>
        <p:spPr>
          <a:xfrm>
            <a:off x="10229823" y="3895737"/>
            <a:ext cx="104774" cy="104774"/>
          </a:xfrm>
          <a:prstGeom prst="rect">
            <a:avLst/>
          </a:prstGeom>
        </p:spPr>
      </p:pic>
      <p:pic>
        <p:nvPicPr>
          <p:cNvPr id="18" name="object 18"/>
          <p:cNvPicPr/>
          <p:nvPr/>
        </p:nvPicPr>
        <p:blipFill>
          <a:blip r:embed="rId4" cstate="print"/>
          <a:stretch>
            <a:fillRect/>
          </a:stretch>
        </p:blipFill>
        <p:spPr>
          <a:xfrm>
            <a:off x="1000121" y="6172206"/>
            <a:ext cx="104774" cy="104774"/>
          </a:xfrm>
          <a:prstGeom prst="rect">
            <a:avLst/>
          </a:prstGeom>
        </p:spPr>
      </p:pic>
      <p:sp>
        <p:nvSpPr>
          <p:cNvPr id="19" name="object 19"/>
          <p:cNvSpPr txBox="1"/>
          <p:nvPr/>
        </p:nvSpPr>
        <p:spPr>
          <a:xfrm>
            <a:off x="1261563" y="5921782"/>
            <a:ext cx="6435725" cy="2825750"/>
          </a:xfrm>
          <a:prstGeom prst="rect">
            <a:avLst/>
          </a:prstGeom>
        </p:spPr>
        <p:txBody>
          <a:bodyPr vert="horz" wrap="square" lIns="0" tIns="75565" rIns="0" bIns="0" rtlCol="0">
            <a:spAutoFit/>
          </a:bodyPr>
          <a:lstStyle/>
          <a:p>
            <a:pPr marL="12700">
              <a:lnSpc>
                <a:spcPct val="100000"/>
              </a:lnSpc>
              <a:spcBef>
                <a:spcPts val="595"/>
              </a:spcBef>
            </a:pPr>
            <a:r>
              <a:rPr sz="2650" spc="114" dirty="0">
                <a:solidFill>
                  <a:srgbClr val="212121"/>
                </a:solidFill>
                <a:latin typeface="Georgia" panose="02040502050405020303" pitchFamily="18" charset="0"/>
                <a:cs typeface="Trebuchet MS"/>
              </a:rPr>
              <a:t>Compulsory</a:t>
            </a:r>
            <a:r>
              <a:rPr sz="2650" spc="-155" dirty="0">
                <a:solidFill>
                  <a:srgbClr val="212121"/>
                </a:solidFill>
                <a:latin typeface="Georgia" panose="02040502050405020303" pitchFamily="18" charset="0"/>
                <a:cs typeface="Trebuchet MS"/>
              </a:rPr>
              <a:t> </a:t>
            </a:r>
            <a:r>
              <a:rPr sz="2650" spc="90" dirty="0">
                <a:solidFill>
                  <a:srgbClr val="212121"/>
                </a:solidFill>
                <a:latin typeface="Georgia" panose="02040502050405020303" pitchFamily="18" charset="0"/>
                <a:cs typeface="Trebuchet MS"/>
              </a:rPr>
              <a:t>saving</a:t>
            </a:r>
            <a:endParaRPr sz="2650" dirty="0">
              <a:latin typeface="Georgia" panose="02040502050405020303" pitchFamily="18" charset="0"/>
              <a:cs typeface="Trebuchet MS"/>
            </a:endParaRPr>
          </a:p>
          <a:p>
            <a:pPr marL="12700" marR="5080">
              <a:lnSpc>
                <a:spcPts val="3670"/>
              </a:lnSpc>
              <a:spcBef>
                <a:spcPts val="210"/>
              </a:spcBef>
            </a:pPr>
            <a:r>
              <a:rPr sz="2650" spc="170" dirty="0">
                <a:solidFill>
                  <a:srgbClr val="212121"/>
                </a:solidFill>
                <a:latin typeface="Georgia" panose="02040502050405020303" pitchFamily="18" charset="0"/>
                <a:cs typeface="Trebuchet MS"/>
              </a:rPr>
              <a:t>EPF</a:t>
            </a:r>
            <a:r>
              <a:rPr sz="2650" spc="-135" dirty="0">
                <a:solidFill>
                  <a:srgbClr val="212121"/>
                </a:solidFill>
                <a:latin typeface="Georgia" panose="02040502050405020303" pitchFamily="18" charset="0"/>
                <a:cs typeface="Trebuchet MS"/>
              </a:rPr>
              <a:t> </a:t>
            </a:r>
            <a:r>
              <a:rPr sz="2650" spc="85" dirty="0">
                <a:solidFill>
                  <a:srgbClr val="212121"/>
                </a:solidFill>
                <a:latin typeface="Georgia" panose="02040502050405020303" pitchFamily="18" charset="0"/>
                <a:cs typeface="Trebuchet MS"/>
              </a:rPr>
              <a:t>enables</a:t>
            </a:r>
            <a:r>
              <a:rPr sz="2650" spc="-130" dirty="0">
                <a:solidFill>
                  <a:srgbClr val="212121"/>
                </a:solidFill>
                <a:latin typeface="Georgia" panose="02040502050405020303" pitchFamily="18" charset="0"/>
                <a:cs typeface="Trebuchet MS"/>
              </a:rPr>
              <a:t> </a:t>
            </a:r>
            <a:r>
              <a:rPr sz="2650" spc="130" dirty="0">
                <a:solidFill>
                  <a:srgbClr val="212121"/>
                </a:solidFill>
                <a:latin typeface="Georgia" panose="02040502050405020303" pitchFamily="18" charset="0"/>
                <a:cs typeface="Trebuchet MS"/>
              </a:rPr>
              <a:t>you</a:t>
            </a:r>
            <a:r>
              <a:rPr sz="2650" spc="-130" dirty="0">
                <a:solidFill>
                  <a:srgbClr val="212121"/>
                </a:solidFill>
                <a:latin typeface="Georgia" panose="02040502050405020303" pitchFamily="18" charset="0"/>
                <a:cs typeface="Trebuchet MS"/>
              </a:rPr>
              <a:t> </a:t>
            </a:r>
            <a:r>
              <a:rPr sz="2650" spc="-15" dirty="0">
                <a:solidFill>
                  <a:srgbClr val="212121"/>
                </a:solidFill>
                <a:latin typeface="Georgia" panose="02040502050405020303" pitchFamily="18" charset="0"/>
                <a:cs typeface="Trebuchet MS"/>
              </a:rPr>
              <a:t>to</a:t>
            </a:r>
            <a:r>
              <a:rPr sz="2650" spc="-130" dirty="0">
                <a:solidFill>
                  <a:srgbClr val="212121"/>
                </a:solidFill>
                <a:latin typeface="Georgia" panose="02040502050405020303" pitchFamily="18" charset="0"/>
                <a:cs typeface="Trebuchet MS"/>
              </a:rPr>
              <a:t> </a:t>
            </a:r>
            <a:r>
              <a:rPr sz="2650" spc="10" dirty="0">
                <a:solidFill>
                  <a:srgbClr val="212121"/>
                </a:solidFill>
                <a:latin typeface="Georgia" panose="02040502050405020303" pitchFamily="18" charset="0"/>
                <a:cs typeface="Trebuchet MS"/>
              </a:rPr>
              <a:t>enjoy</a:t>
            </a:r>
            <a:r>
              <a:rPr sz="2650" spc="-130" dirty="0">
                <a:solidFill>
                  <a:srgbClr val="212121"/>
                </a:solidFill>
                <a:latin typeface="Georgia" panose="02040502050405020303" pitchFamily="18" charset="0"/>
                <a:cs typeface="Trebuchet MS"/>
              </a:rPr>
              <a:t> </a:t>
            </a:r>
            <a:r>
              <a:rPr sz="2650" spc="70" dirty="0">
                <a:solidFill>
                  <a:srgbClr val="212121"/>
                </a:solidFill>
                <a:latin typeface="Georgia" panose="02040502050405020303" pitchFamily="18" charset="0"/>
                <a:cs typeface="Trebuchet MS"/>
              </a:rPr>
              <a:t>your</a:t>
            </a:r>
            <a:r>
              <a:rPr sz="2650" spc="-135" dirty="0">
                <a:solidFill>
                  <a:srgbClr val="212121"/>
                </a:solidFill>
                <a:latin typeface="Georgia" panose="02040502050405020303" pitchFamily="18" charset="0"/>
                <a:cs typeface="Trebuchet MS"/>
              </a:rPr>
              <a:t> </a:t>
            </a:r>
            <a:r>
              <a:rPr sz="2650" spc="-15" dirty="0">
                <a:solidFill>
                  <a:srgbClr val="212121"/>
                </a:solidFill>
                <a:latin typeface="Georgia" panose="02040502050405020303" pitchFamily="18" charset="0"/>
                <a:cs typeface="Trebuchet MS"/>
              </a:rPr>
              <a:t>retirement </a:t>
            </a:r>
            <a:r>
              <a:rPr sz="2650" spc="-780" dirty="0">
                <a:solidFill>
                  <a:srgbClr val="212121"/>
                </a:solidFill>
                <a:latin typeface="Georgia" panose="02040502050405020303" pitchFamily="18" charset="0"/>
                <a:cs typeface="Trebuchet MS"/>
              </a:rPr>
              <a:t> </a:t>
            </a:r>
            <a:r>
              <a:rPr sz="2650" spc="25" dirty="0">
                <a:solidFill>
                  <a:srgbClr val="212121"/>
                </a:solidFill>
                <a:latin typeface="Georgia" panose="02040502050405020303" pitchFamily="18" charset="0"/>
                <a:cs typeface="Trebuchet MS"/>
              </a:rPr>
              <a:t>12% </a:t>
            </a:r>
            <a:r>
              <a:rPr sz="2650" spc="40" dirty="0">
                <a:solidFill>
                  <a:srgbClr val="212121"/>
                </a:solidFill>
                <a:latin typeface="Georgia" panose="02040502050405020303" pitchFamily="18" charset="0"/>
                <a:cs typeface="Trebuchet MS"/>
              </a:rPr>
              <a:t>of </a:t>
            </a:r>
            <a:r>
              <a:rPr sz="2650" spc="70" dirty="0">
                <a:solidFill>
                  <a:srgbClr val="212121"/>
                </a:solidFill>
                <a:latin typeface="Georgia" panose="02040502050405020303" pitchFamily="18" charset="0"/>
                <a:cs typeface="Trebuchet MS"/>
              </a:rPr>
              <a:t>your </a:t>
            </a:r>
            <a:r>
              <a:rPr sz="2650" spc="40" dirty="0">
                <a:solidFill>
                  <a:srgbClr val="212121"/>
                </a:solidFill>
                <a:latin typeface="Georgia" panose="02040502050405020303" pitchFamily="18" charset="0"/>
                <a:cs typeface="Trebuchet MS"/>
              </a:rPr>
              <a:t>salary </a:t>
            </a:r>
            <a:r>
              <a:rPr sz="2650" spc="100" dirty="0">
                <a:solidFill>
                  <a:srgbClr val="212121"/>
                </a:solidFill>
                <a:latin typeface="Georgia" panose="02040502050405020303" pitchFamily="18" charset="0"/>
                <a:cs typeface="Trebuchet MS"/>
              </a:rPr>
              <a:t>and </a:t>
            </a:r>
            <a:r>
              <a:rPr sz="2650" spc="50" dirty="0">
                <a:solidFill>
                  <a:srgbClr val="212121"/>
                </a:solidFill>
                <a:latin typeface="Georgia" panose="02040502050405020303" pitchFamily="18" charset="0"/>
                <a:cs typeface="Trebuchet MS"/>
              </a:rPr>
              <a:t>a </a:t>
            </a:r>
            <a:r>
              <a:rPr sz="2650" spc="60" dirty="0">
                <a:solidFill>
                  <a:srgbClr val="212121"/>
                </a:solidFill>
                <a:latin typeface="Georgia" panose="02040502050405020303" pitchFamily="18" charset="0"/>
                <a:cs typeface="Trebuchet MS"/>
              </a:rPr>
              <a:t>matching </a:t>
            </a:r>
            <a:r>
              <a:rPr sz="2650" spc="65" dirty="0">
                <a:solidFill>
                  <a:srgbClr val="212121"/>
                </a:solidFill>
                <a:latin typeface="Georgia" panose="02040502050405020303" pitchFamily="18" charset="0"/>
                <a:cs typeface="Trebuchet MS"/>
              </a:rPr>
              <a:t> </a:t>
            </a:r>
            <a:r>
              <a:rPr sz="2650" dirty="0">
                <a:solidFill>
                  <a:srgbClr val="212121"/>
                </a:solidFill>
                <a:latin typeface="Georgia" panose="02040502050405020303" pitchFamily="18" charset="0"/>
                <a:cs typeface="Trebuchet MS"/>
              </a:rPr>
              <a:t>contribution</a:t>
            </a:r>
            <a:r>
              <a:rPr sz="2650" spc="-130" dirty="0">
                <a:solidFill>
                  <a:srgbClr val="212121"/>
                </a:solidFill>
                <a:latin typeface="Georgia" panose="02040502050405020303" pitchFamily="18" charset="0"/>
                <a:cs typeface="Trebuchet MS"/>
              </a:rPr>
              <a:t> </a:t>
            </a:r>
            <a:r>
              <a:rPr sz="2650" spc="45" dirty="0">
                <a:solidFill>
                  <a:srgbClr val="212121"/>
                </a:solidFill>
                <a:latin typeface="Georgia" panose="02040502050405020303" pitchFamily="18" charset="0"/>
                <a:cs typeface="Trebuchet MS"/>
              </a:rPr>
              <a:t>from</a:t>
            </a:r>
            <a:r>
              <a:rPr sz="2650" spc="-125" dirty="0">
                <a:solidFill>
                  <a:srgbClr val="212121"/>
                </a:solidFill>
                <a:latin typeface="Georgia" panose="02040502050405020303" pitchFamily="18" charset="0"/>
                <a:cs typeface="Trebuchet MS"/>
              </a:rPr>
              <a:t> </a:t>
            </a:r>
            <a:r>
              <a:rPr sz="2650" spc="80" dirty="0">
                <a:solidFill>
                  <a:srgbClr val="212121"/>
                </a:solidFill>
                <a:latin typeface="Georgia" panose="02040502050405020303" pitchFamily="18" charset="0"/>
                <a:cs typeface="Trebuchet MS"/>
              </a:rPr>
              <a:t>employer</a:t>
            </a:r>
            <a:endParaRPr sz="2650" dirty="0">
              <a:latin typeface="Georgia" panose="02040502050405020303" pitchFamily="18" charset="0"/>
              <a:cs typeface="Trebuchet MS"/>
            </a:endParaRPr>
          </a:p>
          <a:p>
            <a:pPr marL="12700">
              <a:lnSpc>
                <a:spcPct val="100000"/>
              </a:lnSpc>
              <a:spcBef>
                <a:spcPts val="300"/>
              </a:spcBef>
            </a:pPr>
            <a:r>
              <a:rPr sz="2650" spc="10" dirty="0">
                <a:solidFill>
                  <a:srgbClr val="212121"/>
                </a:solidFill>
                <a:latin typeface="Georgia" panose="02040502050405020303" pitchFamily="18" charset="0"/>
                <a:cs typeface="Trebuchet MS"/>
              </a:rPr>
              <a:t>Contribution</a:t>
            </a:r>
            <a:r>
              <a:rPr sz="2650" spc="-145" dirty="0">
                <a:solidFill>
                  <a:srgbClr val="212121"/>
                </a:solidFill>
                <a:latin typeface="Georgia" panose="02040502050405020303" pitchFamily="18" charset="0"/>
                <a:cs typeface="Trebuchet MS"/>
              </a:rPr>
              <a:t> </a:t>
            </a:r>
            <a:r>
              <a:rPr sz="2650" spc="114" dirty="0">
                <a:solidFill>
                  <a:srgbClr val="212121"/>
                </a:solidFill>
                <a:latin typeface="Georgia" panose="02040502050405020303" pitchFamily="18" charset="0"/>
                <a:cs typeface="Trebuchet MS"/>
              </a:rPr>
              <a:t>has</a:t>
            </a:r>
            <a:r>
              <a:rPr sz="2650" spc="-140" dirty="0">
                <a:solidFill>
                  <a:srgbClr val="212121"/>
                </a:solidFill>
                <a:latin typeface="Georgia" panose="02040502050405020303" pitchFamily="18" charset="0"/>
                <a:cs typeface="Trebuchet MS"/>
              </a:rPr>
              <a:t> </a:t>
            </a:r>
            <a:r>
              <a:rPr sz="2650" spc="-45" dirty="0">
                <a:solidFill>
                  <a:srgbClr val="212121"/>
                </a:solidFill>
                <a:latin typeface="Georgia" panose="02040502050405020303" pitchFamily="18" charset="0"/>
                <a:cs typeface="Trebuchet MS"/>
              </a:rPr>
              <a:t>tax</a:t>
            </a:r>
            <a:r>
              <a:rPr sz="2650" spc="-140" dirty="0">
                <a:solidFill>
                  <a:srgbClr val="212121"/>
                </a:solidFill>
                <a:latin typeface="Georgia" panose="02040502050405020303" pitchFamily="18" charset="0"/>
                <a:cs typeface="Trebuchet MS"/>
              </a:rPr>
              <a:t> </a:t>
            </a:r>
            <a:r>
              <a:rPr sz="2650" spc="25" dirty="0">
                <a:solidFill>
                  <a:srgbClr val="212121"/>
                </a:solidFill>
                <a:latin typeface="Georgia" panose="02040502050405020303" pitchFamily="18" charset="0"/>
                <a:cs typeface="Trebuchet MS"/>
              </a:rPr>
              <a:t>benefits</a:t>
            </a:r>
            <a:endParaRPr sz="2650" dirty="0">
              <a:latin typeface="Georgia" panose="02040502050405020303" pitchFamily="18" charset="0"/>
              <a:cs typeface="Trebuchet MS"/>
            </a:endParaRPr>
          </a:p>
          <a:p>
            <a:pPr marL="12700">
              <a:lnSpc>
                <a:spcPct val="100000"/>
              </a:lnSpc>
              <a:spcBef>
                <a:spcPts val="495"/>
              </a:spcBef>
            </a:pPr>
            <a:r>
              <a:rPr sz="2650" spc="140" dirty="0">
                <a:solidFill>
                  <a:srgbClr val="212121"/>
                </a:solidFill>
                <a:latin typeface="Georgia" panose="02040502050405020303" pitchFamily="18" charset="0"/>
                <a:cs typeface="Trebuchet MS"/>
              </a:rPr>
              <a:t>You</a:t>
            </a:r>
            <a:r>
              <a:rPr sz="2650" spc="-130" dirty="0">
                <a:solidFill>
                  <a:srgbClr val="212121"/>
                </a:solidFill>
                <a:latin typeface="Georgia" panose="02040502050405020303" pitchFamily="18" charset="0"/>
                <a:cs typeface="Trebuchet MS"/>
              </a:rPr>
              <a:t> </a:t>
            </a:r>
            <a:r>
              <a:rPr sz="2650" spc="90" dirty="0">
                <a:solidFill>
                  <a:srgbClr val="212121"/>
                </a:solidFill>
                <a:latin typeface="Georgia" panose="02040502050405020303" pitchFamily="18" charset="0"/>
                <a:cs typeface="Trebuchet MS"/>
              </a:rPr>
              <a:t>can</a:t>
            </a:r>
            <a:r>
              <a:rPr sz="2650" spc="-130" dirty="0">
                <a:solidFill>
                  <a:srgbClr val="212121"/>
                </a:solidFill>
                <a:latin typeface="Georgia" panose="02040502050405020303" pitchFamily="18" charset="0"/>
                <a:cs typeface="Trebuchet MS"/>
              </a:rPr>
              <a:t> </a:t>
            </a:r>
            <a:r>
              <a:rPr sz="2650" spc="80" dirty="0">
                <a:solidFill>
                  <a:srgbClr val="212121"/>
                </a:solidFill>
                <a:latin typeface="Georgia" panose="02040502050405020303" pitchFamily="18" charset="0"/>
                <a:cs typeface="Trebuchet MS"/>
              </a:rPr>
              <a:t>also</a:t>
            </a:r>
            <a:r>
              <a:rPr sz="2650" spc="-130" dirty="0">
                <a:solidFill>
                  <a:srgbClr val="212121"/>
                </a:solidFill>
                <a:latin typeface="Georgia" panose="02040502050405020303" pitchFamily="18" charset="0"/>
                <a:cs typeface="Trebuchet MS"/>
              </a:rPr>
              <a:t> </a:t>
            </a:r>
            <a:r>
              <a:rPr sz="2650" spc="120" dirty="0">
                <a:solidFill>
                  <a:srgbClr val="212121"/>
                </a:solidFill>
                <a:latin typeface="Georgia" panose="02040502050405020303" pitchFamily="18" charset="0"/>
                <a:cs typeface="Trebuchet MS"/>
              </a:rPr>
              <a:t>open</a:t>
            </a:r>
            <a:r>
              <a:rPr sz="2650" spc="-125" dirty="0">
                <a:solidFill>
                  <a:srgbClr val="212121"/>
                </a:solidFill>
                <a:latin typeface="Georgia" panose="02040502050405020303" pitchFamily="18" charset="0"/>
                <a:cs typeface="Trebuchet MS"/>
              </a:rPr>
              <a:t> </a:t>
            </a:r>
            <a:r>
              <a:rPr sz="2650" spc="50" dirty="0">
                <a:solidFill>
                  <a:srgbClr val="212121"/>
                </a:solidFill>
                <a:latin typeface="Georgia" panose="02040502050405020303" pitchFamily="18" charset="0"/>
                <a:cs typeface="Trebuchet MS"/>
              </a:rPr>
              <a:t>a</a:t>
            </a:r>
            <a:r>
              <a:rPr sz="2650" spc="-130" dirty="0">
                <a:solidFill>
                  <a:srgbClr val="212121"/>
                </a:solidFill>
                <a:latin typeface="Georgia" panose="02040502050405020303" pitchFamily="18" charset="0"/>
                <a:cs typeface="Trebuchet MS"/>
              </a:rPr>
              <a:t> </a:t>
            </a:r>
            <a:r>
              <a:rPr sz="2650" spc="155" dirty="0">
                <a:solidFill>
                  <a:srgbClr val="212121"/>
                </a:solidFill>
                <a:latin typeface="Georgia" panose="02040502050405020303" pitchFamily="18" charset="0"/>
                <a:cs typeface="Trebuchet MS"/>
              </a:rPr>
              <a:t>PPF</a:t>
            </a:r>
            <a:r>
              <a:rPr sz="2650" spc="-130" dirty="0">
                <a:solidFill>
                  <a:srgbClr val="212121"/>
                </a:solidFill>
                <a:latin typeface="Georgia" panose="02040502050405020303" pitchFamily="18" charset="0"/>
                <a:cs typeface="Trebuchet MS"/>
              </a:rPr>
              <a:t> </a:t>
            </a:r>
            <a:r>
              <a:rPr sz="2650" spc="70" dirty="0">
                <a:solidFill>
                  <a:srgbClr val="212121"/>
                </a:solidFill>
                <a:latin typeface="Georgia" panose="02040502050405020303" pitchFamily="18" charset="0"/>
                <a:cs typeface="Trebuchet MS"/>
              </a:rPr>
              <a:t>account</a:t>
            </a:r>
            <a:endParaRPr sz="2650" dirty="0">
              <a:latin typeface="Georgia" panose="02040502050405020303" pitchFamily="18" charset="0"/>
              <a:cs typeface="Trebuchet MS"/>
            </a:endParaRPr>
          </a:p>
        </p:txBody>
      </p:sp>
      <p:pic>
        <p:nvPicPr>
          <p:cNvPr id="20" name="object 20"/>
          <p:cNvPicPr/>
          <p:nvPr/>
        </p:nvPicPr>
        <p:blipFill>
          <a:blip r:embed="rId4" cstate="print"/>
          <a:stretch>
            <a:fillRect/>
          </a:stretch>
        </p:blipFill>
        <p:spPr>
          <a:xfrm>
            <a:off x="1000121" y="6638931"/>
            <a:ext cx="104774" cy="104774"/>
          </a:xfrm>
          <a:prstGeom prst="rect">
            <a:avLst/>
          </a:prstGeom>
        </p:spPr>
      </p:pic>
      <p:pic>
        <p:nvPicPr>
          <p:cNvPr id="21" name="object 21"/>
          <p:cNvPicPr/>
          <p:nvPr/>
        </p:nvPicPr>
        <p:blipFill>
          <a:blip r:embed="rId4" cstate="print"/>
          <a:stretch>
            <a:fillRect/>
          </a:stretch>
        </p:blipFill>
        <p:spPr>
          <a:xfrm>
            <a:off x="1000121" y="7105654"/>
            <a:ext cx="104774" cy="104774"/>
          </a:xfrm>
          <a:prstGeom prst="rect">
            <a:avLst/>
          </a:prstGeom>
        </p:spPr>
      </p:pic>
      <p:pic>
        <p:nvPicPr>
          <p:cNvPr id="22" name="object 22"/>
          <p:cNvPicPr/>
          <p:nvPr/>
        </p:nvPicPr>
        <p:blipFill>
          <a:blip r:embed="rId4" cstate="print"/>
          <a:stretch>
            <a:fillRect/>
          </a:stretch>
        </p:blipFill>
        <p:spPr>
          <a:xfrm>
            <a:off x="1000121" y="8039102"/>
            <a:ext cx="104774" cy="104774"/>
          </a:xfrm>
          <a:prstGeom prst="rect">
            <a:avLst/>
          </a:prstGeom>
        </p:spPr>
      </p:pic>
      <p:pic>
        <p:nvPicPr>
          <p:cNvPr id="23" name="object 23"/>
          <p:cNvPicPr/>
          <p:nvPr/>
        </p:nvPicPr>
        <p:blipFill>
          <a:blip r:embed="rId4" cstate="print"/>
          <a:stretch>
            <a:fillRect/>
          </a:stretch>
        </p:blipFill>
        <p:spPr>
          <a:xfrm>
            <a:off x="1000121" y="8505826"/>
            <a:ext cx="104774" cy="104774"/>
          </a:xfrm>
          <a:prstGeom prst="rect">
            <a:avLst/>
          </a:prstGeom>
        </p:spPr>
      </p:pic>
      <p:sp>
        <p:nvSpPr>
          <p:cNvPr id="24" name="object 24"/>
          <p:cNvSpPr txBox="1"/>
          <p:nvPr/>
        </p:nvSpPr>
        <p:spPr>
          <a:xfrm>
            <a:off x="3467162" y="2143125"/>
            <a:ext cx="5638800" cy="772160"/>
          </a:xfrm>
          <a:prstGeom prst="rect">
            <a:avLst/>
          </a:prstGeom>
          <a:solidFill>
            <a:srgbClr val="28CCB9"/>
          </a:solidFill>
        </p:spPr>
        <p:txBody>
          <a:bodyPr vert="horz" wrap="square" lIns="0" tIns="95250" rIns="0" bIns="0" rtlCol="0">
            <a:spAutoFit/>
          </a:bodyPr>
          <a:lstStyle/>
          <a:p>
            <a:pPr marL="193675">
              <a:lnSpc>
                <a:spcPct val="100000"/>
              </a:lnSpc>
              <a:spcBef>
                <a:spcPts val="750"/>
              </a:spcBef>
            </a:pPr>
            <a:r>
              <a:rPr sz="3000" b="1" spc="114" dirty="0">
                <a:solidFill>
                  <a:srgbClr val="FFFFFF"/>
                </a:solidFill>
                <a:latin typeface="Trebuchet MS"/>
                <a:cs typeface="Trebuchet MS"/>
              </a:rPr>
              <a:t>Emergency</a:t>
            </a:r>
            <a:r>
              <a:rPr sz="3000" b="1" spc="-204" dirty="0">
                <a:solidFill>
                  <a:srgbClr val="FFFFFF"/>
                </a:solidFill>
                <a:latin typeface="Trebuchet MS"/>
                <a:cs typeface="Trebuchet MS"/>
              </a:rPr>
              <a:t> </a:t>
            </a:r>
            <a:r>
              <a:rPr sz="3000" b="1" spc="155" dirty="0">
                <a:solidFill>
                  <a:srgbClr val="FFFFFF"/>
                </a:solidFill>
                <a:latin typeface="Trebuchet MS"/>
                <a:cs typeface="Trebuchet MS"/>
              </a:rPr>
              <a:t>Savings</a:t>
            </a:r>
            <a:r>
              <a:rPr sz="3000" b="1" spc="-200" dirty="0">
                <a:solidFill>
                  <a:srgbClr val="FFFFFF"/>
                </a:solidFill>
                <a:latin typeface="Trebuchet MS"/>
                <a:cs typeface="Trebuchet MS"/>
              </a:rPr>
              <a:t> </a:t>
            </a:r>
            <a:r>
              <a:rPr sz="3000" b="1" spc="100" dirty="0">
                <a:solidFill>
                  <a:srgbClr val="FFFFFF"/>
                </a:solidFill>
                <a:latin typeface="Trebuchet MS"/>
                <a:cs typeface="Trebuchet MS"/>
              </a:rPr>
              <a:t>Account</a:t>
            </a:r>
            <a:endParaRPr sz="3000">
              <a:latin typeface="Trebuchet MS"/>
              <a:cs typeface="Trebuchet MS"/>
            </a:endParaRPr>
          </a:p>
        </p:txBody>
      </p:sp>
      <p:sp>
        <p:nvSpPr>
          <p:cNvPr id="25" name="object 25"/>
          <p:cNvSpPr txBox="1"/>
          <p:nvPr/>
        </p:nvSpPr>
        <p:spPr>
          <a:xfrm>
            <a:off x="9182175" y="7429500"/>
            <a:ext cx="5448300" cy="772160"/>
          </a:xfrm>
          <a:prstGeom prst="rect">
            <a:avLst/>
          </a:prstGeom>
          <a:solidFill>
            <a:srgbClr val="28CCB9"/>
          </a:solidFill>
        </p:spPr>
        <p:txBody>
          <a:bodyPr vert="horz" wrap="square" lIns="0" tIns="123825" rIns="0" bIns="0" rtlCol="0">
            <a:spAutoFit/>
          </a:bodyPr>
          <a:lstStyle/>
          <a:p>
            <a:pPr marL="170815">
              <a:lnSpc>
                <a:spcPct val="100000"/>
              </a:lnSpc>
              <a:spcBef>
                <a:spcPts val="975"/>
              </a:spcBef>
            </a:pPr>
            <a:r>
              <a:rPr sz="3000" b="1" spc="125" dirty="0">
                <a:solidFill>
                  <a:srgbClr val="FFFFFF"/>
                </a:solidFill>
                <a:latin typeface="Trebuchet MS"/>
                <a:cs typeface="Trebuchet MS"/>
              </a:rPr>
              <a:t>Employees</a:t>
            </a:r>
            <a:r>
              <a:rPr sz="3000" b="1" spc="-204" dirty="0">
                <a:solidFill>
                  <a:srgbClr val="FFFFFF"/>
                </a:solidFill>
                <a:latin typeface="Trebuchet MS"/>
                <a:cs typeface="Trebuchet MS"/>
              </a:rPr>
              <a:t> </a:t>
            </a:r>
            <a:r>
              <a:rPr sz="3000" b="1" spc="40" dirty="0">
                <a:solidFill>
                  <a:srgbClr val="FFFFFF"/>
                </a:solidFill>
                <a:latin typeface="Trebuchet MS"/>
                <a:cs typeface="Trebuchet MS"/>
              </a:rPr>
              <a:t>Provident</a:t>
            </a:r>
            <a:r>
              <a:rPr sz="3000" b="1" spc="-200" dirty="0">
                <a:solidFill>
                  <a:srgbClr val="FFFFFF"/>
                </a:solidFill>
                <a:latin typeface="Trebuchet MS"/>
                <a:cs typeface="Trebuchet MS"/>
              </a:rPr>
              <a:t> </a:t>
            </a:r>
            <a:r>
              <a:rPr sz="3000" b="1" spc="85" dirty="0">
                <a:solidFill>
                  <a:srgbClr val="FFFFFF"/>
                </a:solidFill>
                <a:latin typeface="Trebuchet MS"/>
                <a:cs typeface="Trebuchet MS"/>
              </a:rPr>
              <a:t>Fund</a:t>
            </a:r>
            <a:endParaRPr sz="3000">
              <a:latin typeface="Trebuchet MS"/>
              <a:cs typeface="Trebuchet MS"/>
            </a:endParaRPr>
          </a:p>
        </p:txBody>
      </p:sp>
      <p:sp>
        <p:nvSpPr>
          <p:cNvPr id="4" name="Slide Number Placeholder 3"/>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68</a:t>
            </a:fld>
            <a:endParaRPr lang="en-IN"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0" y="0"/>
            <a:ext cx="6600824" cy="10286999"/>
          </a:xfrm>
          <a:prstGeom prst="rect">
            <a:avLst/>
          </a:prstGeom>
        </p:spPr>
      </p:pic>
      <p:graphicFrame>
        <p:nvGraphicFramePr>
          <p:cNvPr id="5" name="object 5"/>
          <p:cNvGraphicFramePr>
            <a:graphicFrameLocks noGrp="1"/>
          </p:cNvGraphicFramePr>
          <p:nvPr>
            <p:extLst>
              <p:ext uri="{D42A27DB-BD31-4B8C-83A1-F6EECF244321}">
                <p14:modId xmlns:p14="http://schemas.microsoft.com/office/powerpoint/2010/main" val="939868451"/>
              </p:ext>
            </p:extLst>
          </p:nvPr>
        </p:nvGraphicFramePr>
        <p:xfrm>
          <a:off x="7277150" y="3114426"/>
          <a:ext cx="10314054" cy="3905355"/>
        </p:xfrm>
        <a:graphic>
          <a:graphicData uri="http://schemas.openxmlformats.org/drawingml/2006/table">
            <a:tbl>
              <a:tblPr firstRow="1" bandRow="1">
                <a:tableStyleId>{2D5ABB26-0587-4C30-8999-92F81FD0307C}</a:tableStyleId>
              </a:tblPr>
              <a:tblGrid>
                <a:gridCol w="7603823"/>
                <a:gridCol w="2710231"/>
              </a:tblGrid>
              <a:tr h="500114">
                <a:tc>
                  <a:txBody>
                    <a:bodyPr/>
                    <a:lstStyle/>
                    <a:p>
                      <a:pPr marL="31750">
                        <a:lnSpc>
                          <a:spcPts val="2905"/>
                        </a:lnSpc>
                      </a:pPr>
                      <a:r>
                        <a:rPr sz="2650" b="1" spc="15" dirty="0">
                          <a:solidFill>
                            <a:srgbClr val="212121"/>
                          </a:solidFill>
                          <a:latin typeface="Georgia" panose="02040502050405020303" pitchFamily="18" charset="0"/>
                          <a:cs typeface="Arial"/>
                        </a:rPr>
                        <a:t>AGE</a:t>
                      </a:r>
                      <a:endParaRPr sz="2650" dirty="0">
                        <a:latin typeface="Georgia" panose="02040502050405020303" pitchFamily="18" charset="0"/>
                        <a:cs typeface="Arial"/>
                      </a:endParaRPr>
                    </a:p>
                  </a:txBody>
                  <a:tcPr marL="0" marR="0" marT="0" marB="0">
                    <a:solidFill>
                      <a:srgbClr val="D9D9D9"/>
                    </a:solidFill>
                  </a:tcPr>
                </a:tc>
                <a:tc>
                  <a:txBody>
                    <a:bodyPr/>
                    <a:lstStyle/>
                    <a:p>
                      <a:pPr marR="24130" algn="r">
                        <a:lnSpc>
                          <a:spcPts val="2905"/>
                        </a:lnSpc>
                      </a:pPr>
                      <a:r>
                        <a:rPr sz="2650" b="1" spc="365" dirty="0">
                          <a:solidFill>
                            <a:schemeClr val="accent1"/>
                          </a:solidFill>
                          <a:latin typeface="Arial"/>
                          <a:cs typeface="Arial"/>
                        </a:rPr>
                        <a:t>25</a:t>
                      </a:r>
                      <a:endParaRPr sz="2650" dirty="0">
                        <a:solidFill>
                          <a:schemeClr val="accent1"/>
                        </a:solidFill>
                        <a:latin typeface="Arial"/>
                        <a:cs typeface="Arial"/>
                      </a:endParaRPr>
                    </a:p>
                  </a:txBody>
                  <a:tcPr marL="0" marR="0" marT="0" marB="0">
                    <a:solidFill>
                      <a:srgbClr val="D9D9D9"/>
                    </a:solidFill>
                  </a:tcPr>
                </a:tc>
              </a:tr>
              <a:tr h="581029">
                <a:tc>
                  <a:txBody>
                    <a:bodyPr/>
                    <a:lstStyle/>
                    <a:p>
                      <a:pPr marL="31750">
                        <a:lnSpc>
                          <a:spcPct val="100000"/>
                        </a:lnSpc>
                        <a:spcBef>
                          <a:spcPts val="360"/>
                        </a:spcBef>
                      </a:pPr>
                      <a:r>
                        <a:rPr sz="2650" b="1" spc="125" dirty="0">
                          <a:solidFill>
                            <a:srgbClr val="212121"/>
                          </a:solidFill>
                          <a:latin typeface="Georgia" panose="02040502050405020303" pitchFamily="18" charset="0"/>
                          <a:cs typeface="Arial"/>
                        </a:rPr>
                        <a:t>MONTHLY</a:t>
                      </a:r>
                      <a:r>
                        <a:rPr sz="2650" b="1" spc="-40" dirty="0">
                          <a:solidFill>
                            <a:srgbClr val="212121"/>
                          </a:solidFill>
                          <a:latin typeface="Georgia" panose="02040502050405020303" pitchFamily="18" charset="0"/>
                          <a:cs typeface="Arial"/>
                        </a:rPr>
                        <a:t> </a:t>
                      </a:r>
                      <a:r>
                        <a:rPr sz="2650" b="1" spc="30" dirty="0">
                          <a:solidFill>
                            <a:srgbClr val="212121"/>
                          </a:solidFill>
                          <a:latin typeface="Georgia" panose="02040502050405020303" pitchFamily="18" charset="0"/>
                          <a:cs typeface="Arial"/>
                        </a:rPr>
                        <a:t>BASIC</a:t>
                      </a:r>
                      <a:r>
                        <a:rPr sz="2650" b="1" spc="-35" dirty="0">
                          <a:solidFill>
                            <a:srgbClr val="212121"/>
                          </a:solidFill>
                          <a:latin typeface="Georgia" panose="02040502050405020303" pitchFamily="18" charset="0"/>
                          <a:cs typeface="Arial"/>
                        </a:rPr>
                        <a:t> </a:t>
                      </a:r>
                      <a:r>
                        <a:rPr sz="2650" b="1" spc="55" dirty="0">
                          <a:solidFill>
                            <a:srgbClr val="212121"/>
                          </a:solidFill>
                          <a:latin typeface="Georgia" panose="02040502050405020303" pitchFamily="18" charset="0"/>
                          <a:cs typeface="Arial"/>
                        </a:rPr>
                        <a:t>SALARY</a:t>
                      </a:r>
                      <a:endParaRPr sz="2650" dirty="0">
                        <a:latin typeface="Georgia" panose="02040502050405020303" pitchFamily="18" charset="0"/>
                        <a:cs typeface="Arial"/>
                      </a:endParaRPr>
                    </a:p>
                  </a:txBody>
                  <a:tcPr marL="0" marR="0" marB="0">
                    <a:solidFill>
                      <a:srgbClr val="D9D9D9"/>
                    </a:solidFill>
                  </a:tcPr>
                </a:tc>
                <a:tc>
                  <a:txBody>
                    <a:bodyPr/>
                    <a:lstStyle/>
                    <a:p>
                      <a:pPr marR="24130" algn="r">
                        <a:lnSpc>
                          <a:spcPct val="100000"/>
                        </a:lnSpc>
                        <a:spcBef>
                          <a:spcPts val="360"/>
                        </a:spcBef>
                      </a:pPr>
                      <a:r>
                        <a:rPr sz="2650" b="1" spc="-5" dirty="0">
                          <a:solidFill>
                            <a:schemeClr val="accent1"/>
                          </a:solidFill>
                          <a:latin typeface="Arial"/>
                          <a:cs typeface="Arial"/>
                        </a:rPr>
                        <a:t>Rs.</a:t>
                      </a:r>
                      <a:r>
                        <a:rPr sz="2650" b="1" spc="-60" dirty="0">
                          <a:solidFill>
                            <a:schemeClr val="accent1"/>
                          </a:solidFill>
                          <a:latin typeface="Arial"/>
                          <a:cs typeface="Arial"/>
                        </a:rPr>
                        <a:t> </a:t>
                      </a:r>
                      <a:r>
                        <a:rPr sz="2650" b="1" spc="260" dirty="0">
                          <a:solidFill>
                            <a:schemeClr val="accent1"/>
                          </a:solidFill>
                          <a:latin typeface="Arial"/>
                          <a:cs typeface="Arial"/>
                        </a:rPr>
                        <a:t>10,000</a:t>
                      </a:r>
                      <a:endParaRPr sz="2650" dirty="0">
                        <a:solidFill>
                          <a:schemeClr val="accent1"/>
                        </a:solidFill>
                        <a:latin typeface="Arial"/>
                        <a:cs typeface="Arial"/>
                      </a:endParaRPr>
                    </a:p>
                  </a:txBody>
                  <a:tcPr marL="0" marR="0" marB="0">
                    <a:solidFill>
                      <a:srgbClr val="D9D9D9"/>
                    </a:solidFill>
                  </a:tcPr>
                </a:tc>
              </a:tr>
              <a:tr h="581017">
                <a:tc>
                  <a:txBody>
                    <a:bodyPr/>
                    <a:lstStyle/>
                    <a:p>
                      <a:pPr marL="31750">
                        <a:lnSpc>
                          <a:spcPct val="100000"/>
                        </a:lnSpc>
                        <a:spcBef>
                          <a:spcPts val="360"/>
                        </a:spcBef>
                      </a:pPr>
                      <a:r>
                        <a:rPr sz="2650" b="1" spc="110" dirty="0">
                          <a:solidFill>
                            <a:srgbClr val="212121"/>
                          </a:solidFill>
                          <a:latin typeface="Georgia" panose="02040502050405020303" pitchFamily="18" charset="0"/>
                          <a:cs typeface="Arial"/>
                        </a:rPr>
                        <a:t>YOUR</a:t>
                      </a:r>
                      <a:r>
                        <a:rPr sz="2650" b="1" spc="-40" dirty="0">
                          <a:solidFill>
                            <a:srgbClr val="212121"/>
                          </a:solidFill>
                          <a:latin typeface="Georgia" panose="02040502050405020303" pitchFamily="18" charset="0"/>
                          <a:cs typeface="Arial"/>
                        </a:rPr>
                        <a:t> </a:t>
                      </a:r>
                      <a:r>
                        <a:rPr sz="2650" b="1" spc="85" dirty="0">
                          <a:solidFill>
                            <a:srgbClr val="212121"/>
                          </a:solidFill>
                          <a:latin typeface="Georgia" panose="02040502050405020303" pitchFamily="18" charset="0"/>
                          <a:cs typeface="Arial"/>
                        </a:rPr>
                        <a:t>CONTRIBUTION</a:t>
                      </a:r>
                      <a:r>
                        <a:rPr sz="2650" b="1" spc="-40" dirty="0">
                          <a:solidFill>
                            <a:srgbClr val="212121"/>
                          </a:solidFill>
                          <a:latin typeface="Georgia" panose="02040502050405020303" pitchFamily="18" charset="0"/>
                          <a:cs typeface="Arial"/>
                        </a:rPr>
                        <a:t> </a:t>
                      </a:r>
                      <a:r>
                        <a:rPr sz="2650" b="1" spc="195" dirty="0">
                          <a:solidFill>
                            <a:srgbClr val="212121"/>
                          </a:solidFill>
                          <a:latin typeface="Georgia" panose="02040502050405020303" pitchFamily="18" charset="0"/>
                          <a:cs typeface="Arial"/>
                        </a:rPr>
                        <a:t>(%)</a:t>
                      </a:r>
                      <a:endParaRPr sz="2650">
                        <a:latin typeface="Georgia" panose="02040502050405020303" pitchFamily="18" charset="0"/>
                        <a:cs typeface="Arial"/>
                      </a:endParaRPr>
                    </a:p>
                  </a:txBody>
                  <a:tcPr marL="0" marR="0" marB="0">
                    <a:solidFill>
                      <a:srgbClr val="D9D9D9"/>
                    </a:solidFill>
                  </a:tcPr>
                </a:tc>
                <a:tc>
                  <a:txBody>
                    <a:bodyPr/>
                    <a:lstStyle/>
                    <a:p>
                      <a:pPr marR="24130" algn="r">
                        <a:lnSpc>
                          <a:spcPct val="100000"/>
                        </a:lnSpc>
                        <a:spcBef>
                          <a:spcPts val="360"/>
                        </a:spcBef>
                      </a:pPr>
                      <a:r>
                        <a:rPr sz="2650" b="1" spc="65" dirty="0">
                          <a:solidFill>
                            <a:schemeClr val="accent1"/>
                          </a:solidFill>
                          <a:latin typeface="Arial"/>
                          <a:cs typeface="Arial"/>
                        </a:rPr>
                        <a:t>12</a:t>
                      </a:r>
                      <a:endParaRPr sz="2650" dirty="0">
                        <a:solidFill>
                          <a:schemeClr val="accent1"/>
                        </a:solidFill>
                        <a:latin typeface="Arial"/>
                        <a:cs typeface="Arial"/>
                      </a:endParaRPr>
                    </a:p>
                  </a:txBody>
                  <a:tcPr marL="0" marR="0" marB="0">
                    <a:solidFill>
                      <a:srgbClr val="D9D9D9"/>
                    </a:solidFill>
                  </a:tcPr>
                </a:tc>
              </a:tr>
              <a:tr h="581029">
                <a:tc>
                  <a:txBody>
                    <a:bodyPr/>
                    <a:lstStyle/>
                    <a:p>
                      <a:pPr marL="31750">
                        <a:lnSpc>
                          <a:spcPct val="100000"/>
                        </a:lnSpc>
                        <a:spcBef>
                          <a:spcPts val="360"/>
                        </a:spcBef>
                      </a:pPr>
                      <a:r>
                        <a:rPr sz="2650" b="1" spc="20" dirty="0">
                          <a:solidFill>
                            <a:srgbClr val="212121"/>
                          </a:solidFill>
                          <a:latin typeface="Georgia" panose="02040502050405020303" pitchFamily="18" charset="0"/>
                          <a:cs typeface="Arial"/>
                        </a:rPr>
                        <a:t>EMPLOYER'S</a:t>
                      </a:r>
                      <a:r>
                        <a:rPr sz="2650" b="1" spc="-35" dirty="0">
                          <a:solidFill>
                            <a:srgbClr val="212121"/>
                          </a:solidFill>
                          <a:latin typeface="Georgia" panose="02040502050405020303" pitchFamily="18" charset="0"/>
                          <a:cs typeface="Arial"/>
                        </a:rPr>
                        <a:t> </a:t>
                      </a:r>
                      <a:r>
                        <a:rPr sz="2650" b="1" spc="85" dirty="0">
                          <a:solidFill>
                            <a:srgbClr val="212121"/>
                          </a:solidFill>
                          <a:latin typeface="Georgia" panose="02040502050405020303" pitchFamily="18" charset="0"/>
                          <a:cs typeface="Arial"/>
                        </a:rPr>
                        <a:t>CONTRIBUTION</a:t>
                      </a:r>
                      <a:r>
                        <a:rPr sz="2650" b="1" spc="-35" dirty="0">
                          <a:solidFill>
                            <a:srgbClr val="212121"/>
                          </a:solidFill>
                          <a:latin typeface="Georgia" panose="02040502050405020303" pitchFamily="18" charset="0"/>
                          <a:cs typeface="Arial"/>
                        </a:rPr>
                        <a:t> </a:t>
                      </a:r>
                      <a:r>
                        <a:rPr sz="2650" b="1" spc="195" dirty="0">
                          <a:solidFill>
                            <a:srgbClr val="212121"/>
                          </a:solidFill>
                          <a:latin typeface="Georgia" panose="02040502050405020303" pitchFamily="18" charset="0"/>
                          <a:cs typeface="Arial"/>
                        </a:rPr>
                        <a:t>(%)</a:t>
                      </a:r>
                      <a:endParaRPr sz="2650" dirty="0">
                        <a:latin typeface="Georgia" panose="02040502050405020303" pitchFamily="18" charset="0"/>
                        <a:cs typeface="Arial"/>
                      </a:endParaRPr>
                    </a:p>
                  </a:txBody>
                  <a:tcPr marL="0" marR="0" marB="0">
                    <a:solidFill>
                      <a:srgbClr val="D9D9D9"/>
                    </a:solidFill>
                  </a:tcPr>
                </a:tc>
                <a:tc>
                  <a:txBody>
                    <a:bodyPr/>
                    <a:lstStyle/>
                    <a:p>
                      <a:pPr marR="24130" algn="r">
                        <a:lnSpc>
                          <a:spcPct val="100000"/>
                        </a:lnSpc>
                        <a:spcBef>
                          <a:spcPts val="360"/>
                        </a:spcBef>
                      </a:pPr>
                      <a:r>
                        <a:rPr sz="2650" b="1" spc="285" dirty="0">
                          <a:solidFill>
                            <a:schemeClr val="accent1"/>
                          </a:solidFill>
                          <a:latin typeface="Arial"/>
                          <a:cs typeface="Arial"/>
                        </a:rPr>
                        <a:t>3.67</a:t>
                      </a:r>
                      <a:endParaRPr sz="2650" dirty="0">
                        <a:solidFill>
                          <a:schemeClr val="accent1"/>
                        </a:solidFill>
                        <a:latin typeface="Arial"/>
                        <a:cs typeface="Arial"/>
                      </a:endParaRPr>
                    </a:p>
                  </a:txBody>
                  <a:tcPr marL="0" marR="0" marB="0">
                    <a:solidFill>
                      <a:srgbClr val="D9D9D9"/>
                    </a:solidFill>
                  </a:tcPr>
                </a:tc>
              </a:tr>
              <a:tr h="581023">
                <a:tc>
                  <a:txBody>
                    <a:bodyPr/>
                    <a:lstStyle/>
                    <a:p>
                      <a:pPr marL="31750">
                        <a:lnSpc>
                          <a:spcPct val="100000"/>
                        </a:lnSpc>
                        <a:spcBef>
                          <a:spcPts val="360"/>
                        </a:spcBef>
                      </a:pPr>
                      <a:r>
                        <a:rPr sz="2650" b="1" spc="35" dirty="0">
                          <a:solidFill>
                            <a:srgbClr val="212121"/>
                          </a:solidFill>
                          <a:latin typeface="Georgia" panose="02040502050405020303" pitchFamily="18" charset="0"/>
                          <a:cs typeface="Arial"/>
                        </a:rPr>
                        <a:t>AVERAGE</a:t>
                      </a:r>
                      <a:r>
                        <a:rPr sz="2650" b="1" spc="-35" dirty="0">
                          <a:solidFill>
                            <a:srgbClr val="212121"/>
                          </a:solidFill>
                          <a:latin typeface="Georgia" panose="02040502050405020303" pitchFamily="18" charset="0"/>
                          <a:cs typeface="Arial"/>
                        </a:rPr>
                        <a:t> </a:t>
                      </a:r>
                      <a:r>
                        <a:rPr sz="2650" b="1" spc="125" dirty="0">
                          <a:solidFill>
                            <a:srgbClr val="212121"/>
                          </a:solidFill>
                          <a:latin typeface="Georgia" panose="02040502050405020303" pitchFamily="18" charset="0"/>
                          <a:cs typeface="Arial"/>
                        </a:rPr>
                        <a:t>ANNUAL</a:t>
                      </a:r>
                      <a:r>
                        <a:rPr sz="2650" b="1" spc="-30" dirty="0">
                          <a:solidFill>
                            <a:srgbClr val="212121"/>
                          </a:solidFill>
                          <a:latin typeface="Georgia" panose="02040502050405020303" pitchFamily="18" charset="0"/>
                          <a:cs typeface="Arial"/>
                        </a:rPr>
                        <a:t> </a:t>
                      </a:r>
                      <a:r>
                        <a:rPr sz="2650" b="1" spc="45" dirty="0">
                          <a:solidFill>
                            <a:srgbClr val="212121"/>
                          </a:solidFill>
                          <a:latin typeface="Georgia" panose="02040502050405020303" pitchFamily="18" charset="0"/>
                          <a:cs typeface="Arial"/>
                        </a:rPr>
                        <a:t>INCREMENT</a:t>
                      </a:r>
                      <a:r>
                        <a:rPr sz="2650" b="1" spc="-35" dirty="0">
                          <a:solidFill>
                            <a:srgbClr val="212121"/>
                          </a:solidFill>
                          <a:latin typeface="Georgia" panose="02040502050405020303" pitchFamily="18" charset="0"/>
                          <a:cs typeface="Arial"/>
                        </a:rPr>
                        <a:t> </a:t>
                      </a:r>
                      <a:r>
                        <a:rPr sz="2650" b="1" spc="195" dirty="0">
                          <a:solidFill>
                            <a:srgbClr val="212121"/>
                          </a:solidFill>
                          <a:latin typeface="Georgia" panose="02040502050405020303" pitchFamily="18" charset="0"/>
                          <a:cs typeface="Arial"/>
                        </a:rPr>
                        <a:t>(%)</a:t>
                      </a:r>
                      <a:endParaRPr sz="2650">
                        <a:latin typeface="Georgia" panose="02040502050405020303" pitchFamily="18" charset="0"/>
                        <a:cs typeface="Arial"/>
                      </a:endParaRPr>
                    </a:p>
                  </a:txBody>
                  <a:tcPr marL="0" marR="0" marB="0">
                    <a:solidFill>
                      <a:srgbClr val="D9D9D9"/>
                    </a:solidFill>
                  </a:tcPr>
                </a:tc>
                <a:tc>
                  <a:txBody>
                    <a:bodyPr/>
                    <a:lstStyle/>
                    <a:p>
                      <a:pPr marR="24130" algn="r">
                        <a:lnSpc>
                          <a:spcPct val="100000"/>
                        </a:lnSpc>
                        <a:spcBef>
                          <a:spcPts val="360"/>
                        </a:spcBef>
                      </a:pPr>
                      <a:r>
                        <a:rPr sz="2650" b="1" dirty="0">
                          <a:solidFill>
                            <a:schemeClr val="accent1"/>
                          </a:solidFill>
                          <a:latin typeface="Arial"/>
                          <a:cs typeface="Arial"/>
                        </a:rPr>
                        <a:t>5</a:t>
                      </a:r>
                      <a:endParaRPr sz="2650" dirty="0">
                        <a:solidFill>
                          <a:schemeClr val="accent1"/>
                        </a:solidFill>
                        <a:latin typeface="Arial"/>
                        <a:cs typeface="Arial"/>
                      </a:endParaRPr>
                    </a:p>
                  </a:txBody>
                  <a:tcPr marL="0" marR="0" marB="0">
                    <a:solidFill>
                      <a:srgbClr val="D9D9D9"/>
                    </a:solidFill>
                  </a:tcPr>
                </a:tc>
              </a:tr>
              <a:tr h="581023">
                <a:tc>
                  <a:txBody>
                    <a:bodyPr/>
                    <a:lstStyle/>
                    <a:p>
                      <a:pPr marL="31750">
                        <a:lnSpc>
                          <a:spcPct val="100000"/>
                        </a:lnSpc>
                        <a:spcBef>
                          <a:spcPts val="360"/>
                        </a:spcBef>
                      </a:pPr>
                      <a:r>
                        <a:rPr sz="2650" b="1" spc="-25" dirty="0">
                          <a:solidFill>
                            <a:srgbClr val="212121"/>
                          </a:solidFill>
                          <a:latin typeface="Georgia" panose="02040502050405020303" pitchFamily="18" charset="0"/>
                          <a:cs typeface="Arial"/>
                        </a:rPr>
                        <a:t>RETIREMENT</a:t>
                      </a:r>
                      <a:r>
                        <a:rPr sz="2650" b="1" spc="-50" dirty="0">
                          <a:solidFill>
                            <a:srgbClr val="212121"/>
                          </a:solidFill>
                          <a:latin typeface="Georgia" panose="02040502050405020303" pitchFamily="18" charset="0"/>
                          <a:cs typeface="Arial"/>
                        </a:rPr>
                        <a:t> </a:t>
                      </a:r>
                      <a:r>
                        <a:rPr sz="2650" b="1" spc="15" dirty="0">
                          <a:solidFill>
                            <a:srgbClr val="212121"/>
                          </a:solidFill>
                          <a:latin typeface="Georgia" panose="02040502050405020303" pitchFamily="18" charset="0"/>
                          <a:cs typeface="Arial"/>
                        </a:rPr>
                        <a:t>AGE</a:t>
                      </a:r>
                      <a:endParaRPr sz="2650">
                        <a:latin typeface="Georgia" panose="02040502050405020303" pitchFamily="18" charset="0"/>
                        <a:cs typeface="Arial"/>
                      </a:endParaRPr>
                    </a:p>
                  </a:txBody>
                  <a:tcPr marL="0" marR="0" marB="0">
                    <a:solidFill>
                      <a:srgbClr val="D9D9D9"/>
                    </a:solidFill>
                  </a:tcPr>
                </a:tc>
                <a:tc>
                  <a:txBody>
                    <a:bodyPr/>
                    <a:lstStyle/>
                    <a:p>
                      <a:pPr marR="24130" algn="r">
                        <a:lnSpc>
                          <a:spcPct val="100000"/>
                        </a:lnSpc>
                        <a:spcBef>
                          <a:spcPts val="360"/>
                        </a:spcBef>
                      </a:pPr>
                      <a:r>
                        <a:rPr sz="2650" b="1" spc="395" dirty="0">
                          <a:solidFill>
                            <a:schemeClr val="accent1"/>
                          </a:solidFill>
                          <a:latin typeface="Arial"/>
                          <a:cs typeface="Arial"/>
                        </a:rPr>
                        <a:t>60</a:t>
                      </a:r>
                      <a:endParaRPr sz="2650" dirty="0">
                        <a:solidFill>
                          <a:schemeClr val="accent1"/>
                        </a:solidFill>
                        <a:latin typeface="Arial"/>
                        <a:cs typeface="Arial"/>
                      </a:endParaRPr>
                    </a:p>
                  </a:txBody>
                  <a:tcPr marL="0" marR="0" marB="0">
                    <a:solidFill>
                      <a:srgbClr val="D9D9D9"/>
                    </a:solidFill>
                  </a:tcPr>
                </a:tc>
              </a:tr>
              <a:tr h="500120">
                <a:tc>
                  <a:txBody>
                    <a:bodyPr/>
                    <a:lstStyle/>
                    <a:p>
                      <a:pPr marL="31750">
                        <a:lnSpc>
                          <a:spcPct val="100000"/>
                        </a:lnSpc>
                        <a:spcBef>
                          <a:spcPts val="360"/>
                        </a:spcBef>
                      </a:pPr>
                      <a:r>
                        <a:rPr sz="2650" b="1" spc="35" dirty="0">
                          <a:solidFill>
                            <a:srgbClr val="212121"/>
                          </a:solidFill>
                          <a:latin typeface="Georgia" panose="02040502050405020303" pitchFamily="18" charset="0"/>
                          <a:cs typeface="Arial"/>
                        </a:rPr>
                        <a:t>AVERAGE</a:t>
                      </a:r>
                      <a:r>
                        <a:rPr sz="2650" b="1" spc="-35" dirty="0">
                          <a:solidFill>
                            <a:srgbClr val="212121"/>
                          </a:solidFill>
                          <a:latin typeface="Georgia" panose="02040502050405020303" pitchFamily="18" charset="0"/>
                          <a:cs typeface="Arial"/>
                        </a:rPr>
                        <a:t> </a:t>
                      </a:r>
                      <a:r>
                        <a:rPr sz="2650" b="1" spc="-125" dirty="0">
                          <a:solidFill>
                            <a:srgbClr val="212121"/>
                          </a:solidFill>
                          <a:latin typeface="Georgia" panose="02040502050405020303" pitchFamily="18" charset="0"/>
                          <a:cs typeface="Arial"/>
                        </a:rPr>
                        <a:t>EPF</a:t>
                      </a:r>
                      <a:r>
                        <a:rPr sz="2650" b="1" spc="-30" dirty="0">
                          <a:solidFill>
                            <a:srgbClr val="212121"/>
                          </a:solidFill>
                          <a:latin typeface="Georgia" panose="02040502050405020303" pitchFamily="18" charset="0"/>
                          <a:cs typeface="Arial"/>
                        </a:rPr>
                        <a:t> INTEREST</a:t>
                      </a:r>
                      <a:r>
                        <a:rPr sz="2650" b="1" spc="-35" dirty="0">
                          <a:solidFill>
                            <a:srgbClr val="212121"/>
                          </a:solidFill>
                          <a:latin typeface="Georgia" panose="02040502050405020303" pitchFamily="18" charset="0"/>
                          <a:cs typeface="Arial"/>
                        </a:rPr>
                        <a:t> </a:t>
                      </a:r>
                      <a:r>
                        <a:rPr sz="2650" b="1" spc="-40" dirty="0">
                          <a:solidFill>
                            <a:srgbClr val="212121"/>
                          </a:solidFill>
                          <a:latin typeface="Georgia" panose="02040502050405020303" pitchFamily="18" charset="0"/>
                          <a:cs typeface="Arial"/>
                        </a:rPr>
                        <a:t>RATE</a:t>
                      </a:r>
                      <a:r>
                        <a:rPr sz="2650" b="1" spc="-30" dirty="0">
                          <a:solidFill>
                            <a:srgbClr val="212121"/>
                          </a:solidFill>
                          <a:latin typeface="Georgia" panose="02040502050405020303" pitchFamily="18" charset="0"/>
                          <a:cs typeface="Arial"/>
                        </a:rPr>
                        <a:t> </a:t>
                      </a:r>
                      <a:r>
                        <a:rPr sz="2650" b="1" spc="195" dirty="0">
                          <a:solidFill>
                            <a:srgbClr val="212121"/>
                          </a:solidFill>
                          <a:latin typeface="Georgia" panose="02040502050405020303" pitchFamily="18" charset="0"/>
                          <a:cs typeface="Arial"/>
                        </a:rPr>
                        <a:t>(%)</a:t>
                      </a:r>
                      <a:endParaRPr sz="2650" dirty="0">
                        <a:latin typeface="Georgia" panose="02040502050405020303" pitchFamily="18" charset="0"/>
                        <a:cs typeface="Arial"/>
                      </a:endParaRPr>
                    </a:p>
                  </a:txBody>
                  <a:tcPr marL="0" marR="0" marB="0">
                    <a:solidFill>
                      <a:srgbClr val="D9D9D9"/>
                    </a:solidFill>
                  </a:tcPr>
                </a:tc>
                <a:tc>
                  <a:txBody>
                    <a:bodyPr/>
                    <a:lstStyle/>
                    <a:p>
                      <a:pPr marR="24130" algn="r">
                        <a:lnSpc>
                          <a:spcPct val="100000"/>
                        </a:lnSpc>
                        <a:spcBef>
                          <a:spcPts val="360"/>
                        </a:spcBef>
                      </a:pPr>
                      <a:r>
                        <a:rPr sz="2650" b="1" dirty="0">
                          <a:solidFill>
                            <a:schemeClr val="accent1"/>
                          </a:solidFill>
                          <a:latin typeface="Arial"/>
                          <a:cs typeface="Arial"/>
                        </a:rPr>
                        <a:t>8</a:t>
                      </a:r>
                      <a:endParaRPr sz="2650" dirty="0">
                        <a:solidFill>
                          <a:schemeClr val="accent1"/>
                        </a:solidFill>
                        <a:latin typeface="Arial"/>
                        <a:cs typeface="Arial"/>
                      </a:endParaRPr>
                    </a:p>
                  </a:txBody>
                  <a:tcPr marL="0" marR="0" marB="0">
                    <a:solidFill>
                      <a:srgbClr val="D9D9D9"/>
                    </a:solidFill>
                  </a:tcPr>
                </a:tc>
              </a:tr>
            </a:tbl>
          </a:graphicData>
        </a:graphic>
      </p:graphicFrame>
      <p:sp>
        <p:nvSpPr>
          <p:cNvPr id="15" name="object 15"/>
          <p:cNvSpPr txBox="1"/>
          <p:nvPr/>
        </p:nvSpPr>
        <p:spPr>
          <a:xfrm>
            <a:off x="7277150" y="7707447"/>
            <a:ext cx="11010900" cy="2579552"/>
          </a:xfrm>
          <a:prstGeom prst="rect">
            <a:avLst/>
          </a:prstGeom>
          <a:solidFill>
            <a:srgbClr val="19C9B4"/>
          </a:solidFill>
        </p:spPr>
        <p:txBody>
          <a:bodyPr vert="horz" wrap="square" lIns="0" tIns="847725" rIns="0" bIns="0" rtlCol="0">
            <a:spAutoFit/>
          </a:bodyPr>
          <a:lstStyle/>
          <a:p>
            <a:pPr marL="38735" algn="ctr">
              <a:lnSpc>
                <a:spcPct val="100000"/>
              </a:lnSpc>
              <a:spcBef>
                <a:spcPts val="6675"/>
              </a:spcBef>
            </a:pPr>
            <a:r>
              <a:rPr sz="6000" b="1" spc="480" dirty="0">
                <a:solidFill>
                  <a:srgbClr val="212121"/>
                </a:solidFill>
                <a:latin typeface="Georgia" panose="02040502050405020303" pitchFamily="18" charset="0"/>
                <a:cs typeface="Arial"/>
              </a:rPr>
              <a:t>Approx.</a:t>
            </a:r>
            <a:r>
              <a:rPr sz="6000" b="1" spc="-50" dirty="0">
                <a:solidFill>
                  <a:srgbClr val="212121"/>
                </a:solidFill>
                <a:latin typeface="Georgia" panose="02040502050405020303" pitchFamily="18" charset="0"/>
                <a:cs typeface="Arial"/>
              </a:rPr>
              <a:t> </a:t>
            </a:r>
            <a:r>
              <a:rPr sz="6000" b="1" spc="650" dirty="0">
                <a:solidFill>
                  <a:srgbClr val="212121"/>
                </a:solidFill>
                <a:latin typeface="Georgia" panose="02040502050405020303" pitchFamily="18" charset="0"/>
                <a:cs typeface="Arial"/>
              </a:rPr>
              <a:t>78.5</a:t>
            </a:r>
            <a:r>
              <a:rPr sz="6000" b="1" spc="-50" dirty="0">
                <a:solidFill>
                  <a:srgbClr val="212121"/>
                </a:solidFill>
                <a:latin typeface="Georgia" panose="02040502050405020303" pitchFamily="18" charset="0"/>
                <a:cs typeface="Arial"/>
              </a:rPr>
              <a:t> </a:t>
            </a:r>
            <a:r>
              <a:rPr sz="6000" b="1" spc="450" dirty="0" smtClean="0">
                <a:solidFill>
                  <a:srgbClr val="212121"/>
                </a:solidFill>
                <a:latin typeface="Georgia" panose="02040502050405020303" pitchFamily="18" charset="0"/>
                <a:cs typeface="Arial"/>
              </a:rPr>
              <a:t>lakh</a:t>
            </a:r>
          </a:p>
          <a:p>
            <a:pPr marL="6808470">
              <a:lnSpc>
                <a:spcPct val="100000"/>
              </a:lnSpc>
              <a:spcBef>
                <a:spcPts val="4790"/>
              </a:spcBef>
              <a:tabLst>
                <a:tab pos="9690735" algn="l"/>
                <a:tab pos="9919335" algn="l"/>
              </a:tabLst>
            </a:pPr>
            <a:r>
              <a:rPr sz="1200" b="1" dirty="0" smtClean="0">
                <a:latin typeface="Roboto Bk"/>
                <a:cs typeface="Roboto Bk"/>
              </a:rPr>
              <a:t>	</a:t>
            </a:r>
            <a:endParaRPr sz="1200" dirty="0">
              <a:latin typeface="Roboto Bk"/>
              <a:cs typeface="Roboto Bk"/>
            </a:endParaRPr>
          </a:p>
        </p:txBody>
      </p:sp>
      <p:sp>
        <p:nvSpPr>
          <p:cNvPr id="16" name="object 16"/>
          <p:cNvSpPr txBox="1">
            <a:spLocks noGrp="1"/>
          </p:cNvSpPr>
          <p:nvPr>
            <p:ph type="title"/>
          </p:nvPr>
        </p:nvSpPr>
        <p:spPr>
          <a:xfrm>
            <a:off x="8425547" y="571500"/>
            <a:ext cx="8714105" cy="1123384"/>
          </a:xfrm>
          <a:prstGeom prst="rect">
            <a:avLst/>
          </a:prstGeom>
        </p:spPr>
        <p:txBody>
          <a:bodyPr vert="horz" wrap="square" lIns="0" tIns="15240" rIns="0" bIns="0" rtlCol="0">
            <a:spAutoFit/>
          </a:bodyPr>
          <a:lstStyle/>
          <a:p>
            <a:pPr marL="12700">
              <a:lnSpc>
                <a:spcPct val="100000"/>
              </a:lnSpc>
              <a:spcBef>
                <a:spcPts val="120"/>
              </a:spcBef>
            </a:pPr>
            <a:r>
              <a:rPr sz="7200" b="1" spc="-335" dirty="0">
                <a:solidFill>
                  <a:schemeClr val="bg1">
                    <a:lumMod val="65000"/>
                  </a:schemeClr>
                </a:solidFill>
                <a:latin typeface="Georgia" panose="02040502050405020303" pitchFamily="18" charset="0"/>
                <a:cs typeface="Arial"/>
              </a:rPr>
              <a:t>EPF</a:t>
            </a:r>
            <a:r>
              <a:rPr sz="7200" b="1" spc="-65" dirty="0">
                <a:solidFill>
                  <a:schemeClr val="bg1">
                    <a:lumMod val="65000"/>
                  </a:schemeClr>
                </a:solidFill>
                <a:latin typeface="Georgia" panose="02040502050405020303" pitchFamily="18" charset="0"/>
                <a:cs typeface="Arial"/>
              </a:rPr>
              <a:t> </a:t>
            </a:r>
            <a:r>
              <a:rPr sz="7200" b="1" spc="35" dirty="0">
                <a:solidFill>
                  <a:schemeClr val="bg1">
                    <a:lumMod val="65000"/>
                  </a:schemeClr>
                </a:solidFill>
                <a:latin typeface="Georgia" panose="02040502050405020303" pitchFamily="18" charset="0"/>
                <a:cs typeface="Arial"/>
              </a:rPr>
              <a:t>CASE</a:t>
            </a:r>
            <a:r>
              <a:rPr sz="7200" b="1" spc="-65" dirty="0">
                <a:solidFill>
                  <a:schemeClr val="bg1">
                    <a:lumMod val="65000"/>
                  </a:schemeClr>
                </a:solidFill>
                <a:latin typeface="Georgia" panose="02040502050405020303" pitchFamily="18" charset="0"/>
                <a:cs typeface="Arial"/>
              </a:rPr>
              <a:t> </a:t>
            </a:r>
            <a:r>
              <a:rPr sz="7200" b="1" spc="165" dirty="0">
                <a:solidFill>
                  <a:schemeClr val="bg1">
                    <a:lumMod val="65000"/>
                  </a:schemeClr>
                </a:solidFill>
                <a:latin typeface="Georgia" panose="02040502050405020303" pitchFamily="18" charset="0"/>
                <a:cs typeface="Arial"/>
              </a:rPr>
              <a:t>STUDY</a:t>
            </a:r>
            <a:endParaRPr sz="7200" dirty="0">
              <a:solidFill>
                <a:schemeClr val="bg1">
                  <a:lumMod val="65000"/>
                </a:schemeClr>
              </a:solidFill>
              <a:latin typeface="Georgia" panose="02040502050405020303" pitchFamily="18" charset="0"/>
              <a:cs typeface="Arial"/>
            </a:endParaRPr>
          </a:p>
        </p:txBody>
      </p:sp>
      <p:sp>
        <p:nvSpPr>
          <p:cNvPr id="4" name="Slide Number Placeholder 3"/>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69</a:t>
            </a:fld>
            <a:endParaRPr lang="en-IN"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029200" y="619020"/>
            <a:ext cx="7848600" cy="754694"/>
          </a:xfrm>
          <a:prstGeom prst="rect">
            <a:avLst/>
          </a:prstGeom>
        </p:spPr>
        <p:txBody>
          <a:bodyPr vert="horz" wrap="square" lIns="0" tIns="15875" rIns="0" bIns="0" rtlCol="0">
            <a:spAutoFit/>
          </a:bodyPr>
          <a:lstStyle/>
          <a:p>
            <a:pPr marL="12700">
              <a:spcBef>
                <a:spcPts val="125"/>
              </a:spcBef>
            </a:pPr>
            <a:r>
              <a:rPr sz="4800" b="1" spc="200" dirty="0">
                <a:latin typeface="Georgia" panose="02040502050405020303" pitchFamily="18" charset="0"/>
              </a:rPr>
              <a:t>FINANCIAL</a:t>
            </a:r>
            <a:r>
              <a:rPr sz="4800" b="1" spc="-320" dirty="0">
                <a:latin typeface="Georgia" panose="02040502050405020303" pitchFamily="18" charset="0"/>
              </a:rPr>
              <a:t> </a:t>
            </a:r>
            <a:r>
              <a:rPr sz="4800" b="1" spc="170" dirty="0" smtClean="0">
                <a:latin typeface="Georgia" panose="02040502050405020303" pitchFamily="18" charset="0"/>
              </a:rPr>
              <a:t>LITERACY</a:t>
            </a:r>
            <a:endParaRPr sz="5400" dirty="0">
              <a:latin typeface="Georgia" panose="02040502050405020303" pitchFamily="18" charset="0"/>
            </a:endParaRPr>
          </a:p>
        </p:txBody>
      </p:sp>
      <p:sp>
        <p:nvSpPr>
          <p:cNvPr id="8" name="object 8"/>
          <p:cNvSpPr txBox="1"/>
          <p:nvPr/>
        </p:nvSpPr>
        <p:spPr>
          <a:xfrm>
            <a:off x="10287000" y="3496765"/>
            <a:ext cx="6477000" cy="4418004"/>
          </a:xfrm>
          <a:prstGeom prst="rect">
            <a:avLst/>
          </a:prstGeom>
        </p:spPr>
        <p:txBody>
          <a:bodyPr vert="horz" wrap="square" lIns="0" tIns="12065" rIns="0" bIns="0" rtlCol="0">
            <a:spAutoFit/>
          </a:bodyPr>
          <a:lstStyle/>
          <a:p>
            <a:pPr marL="12700" marR="513715" algn="just">
              <a:lnSpc>
                <a:spcPct val="116700"/>
              </a:lnSpc>
              <a:spcBef>
                <a:spcPts val="95"/>
              </a:spcBef>
            </a:pPr>
            <a:r>
              <a:rPr lang="en-US" sz="4800" b="1" spc="10" dirty="0" smtClean="0">
                <a:solidFill>
                  <a:srgbClr val="00B050"/>
                </a:solidFill>
                <a:latin typeface="Georgia" panose="02040502050405020303" pitchFamily="18" charset="0"/>
                <a:cs typeface="Trebuchet MS"/>
              </a:rPr>
              <a:t>Financial Literacy </a:t>
            </a:r>
            <a:r>
              <a:rPr lang="en-US" sz="2800" spc="10" dirty="0">
                <a:solidFill>
                  <a:srgbClr val="212121"/>
                </a:solidFill>
                <a:latin typeface="Georgia" panose="02040502050405020303" pitchFamily="18" charset="0"/>
                <a:cs typeface="Trebuchet MS"/>
              </a:rPr>
              <a:t>It	is	a	combination	</a:t>
            </a:r>
            <a:r>
              <a:rPr lang="en-US" sz="2800" spc="10" dirty="0" smtClean="0">
                <a:solidFill>
                  <a:srgbClr val="212121"/>
                </a:solidFill>
                <a:latin typeface="Georgia" panose="02040502050405020303" pitchFamily="18" charset="0"/>
                <a:cs typeface="Trebuchet MS"/>
              </a:rPr>
              <a:t>of Financial </a:t>
            </a:r>
            <a:r>
              <a:rPr lang="en-US" sz="2800" spc="10" dirty="0">
                <a:solidFill>
                  <a:srgbClr val="212121"/>
                </a:solidFill>
                <a:latin typeface="Georgia" panose="02040502050405020303" pitchFamily="18" charset="0"/>
                <a:cs typeface="Trebuchet MS"/>
              </a:rPr>
              <a:t>Knowledge, Financial </a:t>
            </a:r>
            <a:r>
              <a:rPr lang="en-US" sz="2800" spc="10" dirty="0" err="1">
                <a:solidFill>
                  <a:srgbClr val="212121"/>
                </a:solidFill>
                <a:latin typeface="Georgia" panose="02040502050405020303" pitchFamily="18" charset="0"/>
                <a:cs typeface="Trebuchet MS"/>
              </a:rPr>
              <a:t>Behaviour</a:t>
            </a:r>
            <a:r>
              <a:rPr lang="en-US" sz="2800" spc="10" dirty="0">
                <a:solidFill>
                  <a:srgbClr val="212121"/>
                </a:solidFill>
                <a:latin typeface="Georgia" panose="02040502050405020303" pitchFamily="18" charset="0"/>
                <a:cs typeface="Trebuchet MS"/>
              </a:rPr>
              <a:t>,  and Financial Attitude necessary  to make sound financial decisions  and ultimately achieve individual  financial wellbeing.</a:t>
            </a:r>
          </a:p>
          <a:p>
            <a:pPr marL="12700" marR="513715">
              <a:lnSpc>
                <a:spcPct val="116700"/>
              </a:lnSpc>
              <a:spcBef>
                <a:spcPts val="95"/>
              </a:spcBef>
            </a:pPr>
            <a:endParaRPr lang="en-US" sz="2800" spc="10" dirty="0">
              <a:solidFill>
                <a:srgbClr val="212121"/>
              </a:solidFill>
              <a:latin typeface="Georgia" panose="02040502050405020303" pitchFamily="18" charset="0"/>
              <a:cs typeface="Trebuchet MS"/>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1714500"/>
            <a:ext cx="7391400" cy="7086600"/>
          </a:xfrm>
          <a:prstGeom prst="rect">
            <a:avLst/>
          </a:prstGeom>
        </p:spPr>
      </p:pic>
      <p:sp>
        <p:nvSpPr>
          <p:cNvPr id="10" name="Slide Number Placeholder 9"/>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7</a:t>
            </a:fld>
            <a:endParaRPr lang="en-IN"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96441" y="2095500"/>
            <a:ext cx="8477885" cy="570028"/>
          </a:xfrm>
          <a:prstGeom prst="rect">
            <a:avLst/>
          </a:prstGeom>
        </p:spPr>
        <p:txBody>
          <a:bodyPr vert="horz" wrap="square" lIns="0" tIns="15875" rIns="0" bIns="0" rtlCol="0">
            <a:spAutoFit/>
          </a:bodyPr>
          <a:lstStyle/>
          <a:p>
            <a:pPr marL="12700">
              <a:lnSpc>
                <a:spcPct val="100000"/>
              </a:lnSpc>
              <a:spcBef>
                <a:spcPts val="125"/>
              </a:spcBef>
            </a:pPr>
            <a:r>
              <a:rPr sz="3600" b="1" spc="85" dirty="0">
                <a:solidFill>
                  <a:srgbClr val="128FF8"/>
                </a:solidFill>
                <a:latin typeface="Georgia" panose="02040502050405020303" pitchFamily="18" charset="0"/>
              </a:rPr>
              <a:t>LIFE</a:t>
            </a:r>
            <a:r>
              <a:rPr sz="3600" b="1" spc="-290" dirty="0">
                <a:solidFill>
                  <a:srgbClr val="128FF8"/>
                </a:solidFill>
                <a:latin typeface="Georgia" panose="02040502050405020303" pitchFamily="18" charset="0"/>
              </a:rPr>
              <a:t> </a:t>
            </a:r>
            <a:r>
              <a:rPr lang="en-US" sz="3600" b="1" spc="335" dirty="0" smtClean="0">
                <a:solidFill>
                  <a:srgbClr val="128FF8"/>
                </a:solidFill>
                <a:latin typeface="Georgia" panose="02040502050405020303" pitchFamily="18" charset="0"/>
              </a:rPr>
              <a:t>&amp;</a:t>
            </a:r>
            <a:r>
              <a:rPr sz="3600" b="1" spc="-285" dirty="0" smtClean="0">
                <a:solidFill>
                  <a:srgbClr val="128FF8"/>
                </a:solidFill>
                <a:latin typeface="Georgia" panose="02040502050405020303" pitchFamily="18" charset="0"/>
              </a:rPr>
              <a:t> </a:t>
            </a:r>
            <a:r>
              <a:rPr sz="3600" b="1" spc="200" dirty="0">
                <a:solidFill>
                  <a:srgbClr val="128FF8"/>
                </a:solidFill>
                <a:latin typeface="Georgia" panose="02040502050405020303" pitchFamily="18" charset="0"/>
              </a:rPr>
              <a:t>HEALTH</a:t>
            </a:r>
            <a:r>
              <a:rPr sz="3600" b="1" spc="-285" dirty="0">
                <a:solidFill>
                  <a:srgbClr val="128FF8"/>
                </a:solidFill>
                <a:latin typeface="Georgia" panose="02040502050405020303" pitchFamily="18" charset="0"/>
              </a:rPr>
              <a:t> </a:t>
            </a:r>
            <a:r>
              <a:rPr sz="3600" b="1" spc="300" dirty="0">
                <a:solidFill>
                  <a:srgbClr val="128FF8"/>
                </a:solidFill>
                <a:latin typeface="Georgia" panose="02040502050405020303" pitchFamily="18" charset="0"/>
              </a:rPr>
              <a:t>INSURANCE</a:t>
            </a:r>
            <a:endParaRPr sz="3600" dirty="0">
              <a:latin typeface="Georgia" panose="02040502050405020303" pitchFamily="18" charset="0"/>
            </a:endParaRPr>
          </a:p>
        </p:txBody>
      </p:sp>
      <p:pic>
        <p:nvPicPr>
          <p:cNvPr id="3" name="object 3"/>
          <p:cNvPicPr/>
          <p:nvPr/>
        </p:nvPicPr>
        <p:blipFill>
          <a:blip r:embed="rId2" cstate="print"/>
          <a:stretch>
            <a:fillRect/>
          </a:stretch>
        </p:blipFill>
        <p:spPr>
          <a:xfrm>
            <a:off x="1104899" y="3388867"/>
            <a:ext cx="123825" cy="123825"/>
          </a:xfrm>
          <a:prstGeom prst="rect">
            <a:avLst/>
          </a:prstGeom>
        </p:spPr>
      </p:pic>
      <p:sp>
        <p:nvSpPr>
          <p:cNvPr id="4" name="object 4"/>
          <p:cNvSpPr txBox="1"/>
          <p:nvPr/>
        </p:nvSpPr>
        <p:spPr>
          <a:xfrm>
            <a:off x="1399971" y="3062320"/>
            <a:ext cx="8174355" cy="4597400"/>
          </a:xfrm>
          <a:prstGeom prst="rect">
            <a:avLst/>
          </a:prstGeom>
        </p:spPr>
        <p:txBody>
          <a:bodyPr vert="horz" wrap="square" lIns="0" tIns="126364" rIns="0" bIns="0" rtlCol="0">
            <a:spAutoFit/>
          </a:bodyPr>
          <a:lstStyle/>
          <a:p>
            <a:pPr marL="12700">
              <a:lnSpc>
                <a:spcPct val="100000"/>
              </a:lnSpc>
              <a:spcBef>
                <a:spcPts val="994"/>
              </a:spcBef>
            </a:pPr>
            <a:r>
              <a:rPr sz="3000" spc="130" dirty="0">
                <a:solidFill>
                  <a:srgbClr val="393939"/>
                </a:solidFill>
                <a:latin typeface="Georgia" panose="02040502050405020303" pitchFamily="18" charset="0"/>
                <a:cs typeface="Trebuchet MS"/>
              </a:rPr>
              <a:t>insurance</a:t>
            </a:r>
            <a:r>
              <a:rPr sz="3000" spc="-25" dirty="0">
                <a:solidFill>
                  <a:srgbClr val="393939"/>
                </a:solidFill>
                <a:latin typeface="Georgia" panose="02040502050405020303" pitchFamily="18" charset="0"/>
                <a:cs typeface="Trebuchet MS"/>
              </a:rPr>
              <a:t> </a:t>
            </a:r>
            <a:r>
              <a:rPr sz="3000" spc="50" dirty="0">
                <a:solidFill>
                  <a:srgbClr val="393939"/>
                </a:solidFill>
                <a:latin typeface="Georgia" panose="02040502050405020303" pitchFamily="18" charset="0"/>
                <a:cs typeface="Trebuchet MS"/>
              </a:rPr>
              <a:t>is</a:t>
            </a:r>
            <a:r>
              <a:rPr sz="3000" spc="-20" dirty="0">
                <a:solidFill>
                  <a:srgbClr val="393939"/>
                </a:solidFill>
                <a:latin typeface="Georgia" panose="02040502050405020303" pitchFamily="18" charset="0"/>
                <a:cs typeface="Trebuchet MS"/>
              </a:rPr>
              <a:t> </a:t>
            </a:r>
            <a:r>
              <a:rPr sz="3000" spc="75" dirty="0">
                <a:solidFill>
                  <a:srgbClr val="393939"/>
                </a:solidFill>
                <a:latin typeface="Georgia" panose="02040502050405020303" pitchFamily="18" charset="0"/>
                <a:cs typeface="Trebuchet MS"/>
              </a:rPr>
              <a:t>a</a:t>
            </a:r>
            <a:r>
              <a:rPr sz="3000" spc="-25" dirty="0">
                <a:solidFill>
                  <a:srgbClr val="393939"/>
                </a:solidFill>
                <a:latin typeface="Georgia" panose="02040502050405020303" pitchFamily="18" charset="0"/>
                <a:cs typeface="Trebuchet MS"/>
              </a:rPr>
              <a:t> </a:t>
            </a:r>
            <a:r>
              <a:rPr sz="3000" spc="45" dirty="0">
                <a:solidFill>
                  <a:srgbClr val="393939"/>
                </a:solidFill>
                <a:latin typeface="Georgia" panose="02040502050405020303" pitchFamily="18" charset="0"/>
                <a:cs typeface="Trebuchet MS"/>
              </a:rPr>
              <a:t>risk</a:t>
            </a:r>
            <a:r>
              <a:rPr sz="3000" spc="-20" dirty="0">
                <a:solidFill>
                  <a:srgbClr val="393939"/>
                </a:solidFill>
                <a:latin typeface="Georgia" panose="02040502050405020303" pitchFamily="18" charset="0"/>
                <a:cs typeface="Trebuchet MS"/>
              </a:rPr>
              <a:t> </a:t>
            </a:r>
            <a:r>
              <a:rPr sz="3000" spc="190" dirty="0">
                <a:solidFill>
                  <a:srgbClr val="393939"/>
                </a:solidFill>
                <a:latin typeface="Georgia" panose="02040502050405020303" pitchFamily="18" charset="0"/>
                <a:cs typeface="Trebuchet MS"/>
              </a:rPr>
              <a:t>management</a:t>
            </a:r>
            <a:r>
              <a:rPr sz="3000" spc="-25" dirty="0">
                <a:solidFill>
                  <a:srgbClr val="393939"/>
                </a:solidFill>
                <a:latin typeface="Georgia" panose="02040502050405020303" pitchFamily="18" charset="0"/>
                <a:cs typeface="Trebuchet MS"/>
              </a:rPr>
              <a:t> </a:t>
            </a:r>
            <a:r>
              <a:rPr sz="3000" spc="65" dirty="0">
                <a:solidFill>
                  <a:srgbClr val="393939"/>
                </a:solidFill>
                <a:latin typeface="Georgia" panose="02040502050405020303" pitchFamily="18" charset="0"/>
                <a:cs typeface="Trebuchet MS"/>
              </a:rPr>
              <a:t>tool</a:t>
            </a:r>
            <a:endParaRPr sz="3000">
              <a:latin typeface="Georgia" panose="02040502050405020303" pitchFamily="18" charset="0"/>
              <a:cs typeface="Trebuchet MS"/>
            </a:endParaRPr>
          </a:p>
          <a:p>
            <a:pPr marL="12700" marR="232410">
              <a:lnSpc>
                <a:spcPct val="125000"/>
              </a:lnSpc>
            </a:pPr>
            <a:r>
              <a:rPr sz="3000" spc="30" dirty="0">
                <a:solidFill>
                  <a:srgbClr val="393939"/>
                </a:solidFill>
                <a:latin typeface="Georgia" panose="02040502050405020303" pitchFamily="18" charset="0"/>
                <a:cs typeface="Trebuchet MS"/>
              </a:rPr>
              <a:t>Don’t</a:t>
            </a:r>
            <a:r>
              <a:rPr sz="3000" spc="-20" dirty="0">
                <a:solidFill>
                  <a:srgbClr val="393939"/>
                </a:solidFill>
                <a:latin typeface="Georgia" panose="02040502050405020303" pitchFamily="18" charset="0"/>
                <a:cs typeface="Trebuchet MS"/>
              </a:rPr>
              <a:t> </a:t>
            </a:r>
            <a:r>
              <a:rPr sz="3000" spc="125" dirty="0">
                <a:solidFill>
                  <a:srgbClr val="393939"/>
                </a:solidFill>
                <a:latin typeface="Georgia" panose="02040502050405020303" pitchFamily="18" charset="0"/>
                <a:cs typeface="Trebuchet MS"/>
              </a:rPr>
              <a:t>expect</a:t>
            </a:r>
            <a:r>
              <a:rPr sz="3000" spc="-15" dirty="0">
                <a:solidFill>
                  <a:srgbClr val="393939"/>
                </a:solidFill>
                <a:latin typeface="Georgia" panose="02040502050405020303" pitchFamily="18" charset="0"/>
                <a:cs typeface="Trebuchet MS"/>
              </a:rPr>
              <a:t> </a:t>
            </a:r>
            <a:r>
              <a:rPr sz="3000" spc="130" dirty="0">
                <a:solidFill>
                  <a:srgbClr val="393939"/>
                </a:solidFill>
                <a:latin typeface="Georgia" panose="02040502050405020303" pitchFamily="18" charset="0"/>
                <a:cs typeface="Trebuchet MS"/>
              </a:rPr>
              <a:t>monetary</a:t>
            </a:r>
            <a:r>
              <a:rPr sz="3000" spc="-15" dirty="0">
                <a:solidFill>
                  <a:srgbClr val="393939"/>
                </a:solidFill>
                <a:latin typeface="Georgia" panose="02040502050405020303" pitchFamily="18" charset="0"/>
                <a:cs typeface="Trebuchet MS"/>
              </a:rPr>
              <a:t> </a:t>
            </a:r>
            <a:r>
              <a:rPr sz="3000" spc="85" dirty="0">
                <a:solidFill>
                  <a:srgbClr val="393939"/>
                </a:solidFill>
                <a:latin typeface="Georgia" panose="02040502050405020303" pitchFamily="18" charset="0"/>
                <a:cs typeface="Trebuchet MS"/>
              </a:rPr>
              <a:t>returns</a:t>
            </a:r>
            <a:r>
              <a:rPr sz="3000" spc="-20" dirty="0">
                <a:solidFill>
                  <a:srgbClr val="393939"/>
                </a:solidFill>
                <a:latin typeface="Georgia" panose="02040502050405020303" pitchFamily="18" charset="0"/>
                <a:cs typeface="Trebuchet MS"/>
              </a:rPr>
              <a:t> </a:t>
            </a:r>
            <a:r>
              <a:rPr sz="3000" spc="170" dirty="0">
                <a:solidFill>
                  <a:srgbClr val="393939"/>
                </a:solidFill>
                <a:latin typeface="Georgia" panose="02040502050405020303" pitchFamily="18" charset="0"/>
                <a:cs typeface="Trebuchet MS"/>
              </a:rPr>
              <a:t>and</a:t>
            </a:r>
            <a:r>
              <a:rPr sz="3000" spc="-15" dirty="0">
                <a:solidFill>
                  <a:srgbClr val="393939"/>
                </a:solidFill>
                <a:latin typeface="Georgia" panose="02040502050405020303" pitchFamily="18" charset="0"/>
                <a:cs typeface="Trebuchet MS"/>
              </a:rPr>
              <a:t> </a:t>
            </a:r>
            <a:r>
              <a:rPr sz="3000" spc="204" dirty="0">
                <a:solidFill>
                  <a:srgbClr val="393939"/>
                </a:solidFill>
                <a:latin typeface="Georgia" panose="02040502050405020303" pitchFamily="18" charset="0"/>
                <a:cs typeface="Trebuchet MS"/>
              </a:rPr>
              <a:t>buy</a:t>
            </a:r>
            <a:r>
              <a:rPr sz="3000" spc="-15" dirty="0">
                <a:solidFill>
                  <a:srgbClr val="393939"/>
                </a:solidFill>
                <a:latin typeface="Georgia" panose="02040502050405020303" pitchFamily="18" charset="0"/>
                <a:cs typeface="Trebuchet MS"/>
              </a:rPr>
              <a:t> </a:t>
            </a:r>
            <a:r>
              <a:rPr sz="3000" spc="55" dirty="0">
                <a:solidFill>
                  <a:srgbClr val="393939"/>
                </a:solidFill>
                <a:latin typeface="Georgia" panose="02040502050405020303" pitchFamily="18" charset="0"/>
                <a:cs typeface="Trebuchet MS"/>
              </a:rPr>
              <a:t>the </a:t>
            </a:r>
            <a:r>
              <a:rPr sz="3000" spc="-890" dirty="0">
                <a:solidFill>
                  <a:srgbClr val="393939"/>
                </a:solidFill>
                <a:latin typeface="Georgia" panose="02040502050405020303" pitchFamily="18" charset="0"/>
                <a:cs typeface="Trebuchet MS"/>
              </a:rPr>
              <a:t> </a:t>
            </a:r>
            <a:r>
              <a:rPr sz="3000" spc="200" dirty="0">
                <a:solidFill>
                  <a:srgbClr val="393939"/>
                </a:solidFill>
                <a:latin typeface="Georgia" panose="02040502050405020303" pitchFamily="18" charset="0"/>
                <a:cs typeface="Trebuchet MS"/>
              </a:rPr>
              <a:t>wrong</a:t>
            </a:r>
            <a:r>
              <a:rPr sz="3000" spc="-20" dirty="0">
                <a:solidFill>
                  <a:srgbClr val="393939"/>
                </a:solidFill>
                <a:latin typeface="Georgia" panose="02040502050405020303" pitchFamily="18" charset="0"/>
                <a:cs typeface="Trebuchet MS"/>
              </a:rPr>
              <a:t> </a:t>
            </a:r>
            <a:r>
              <a:rPr sz="3000" spc="114" dirty="0">
                <a:solidFill>
                  <a:srgbClr val="393939"/>
                </a:solidFill>
                <a:latin typeface="Georgia" panose="02040502050405020303" pitchFamily="18" charset="0"/>
                <a:cs typeface="Trebuchet MS"/>
              </a:rPr>
              <a:t>policy</a:t>
            </a:r>
            <a:endParaRPr sz="3000">
              <a:latin typeface="Georgia" panose="02040502050405020303" pitchFamily="18" charset="0"/>
              <a:cs typeface="Trebuchet MS"/>
            </a:endParaRPr>
          </a:p>
          <a:p>
            <a:pPr marL="12700">
              <a:lnSpc>
                <a:spcPct val="100000"/>
              </a:lnSpc>
              <a:spcBef>
                <a:spcPts val="900"/>
              </a:spcBef>
            </a:pPr>
            <a:r>
              <a:rPr sz="3000" spc="190" dirty="0">
                <a:solidFill>
                  <a:srgbClr val="393939"/>
                </a:solidFill>
                <a:latin typeface="Georgia" panose="02040502050405020303" pitchFamily="18" charset="0"/>
                <a:cs typeface="Trebuchet MS"/>
              </a:rPr>
              <a:t>Never</a:t>
            </a:r>
            <a:r>
              <a:rPr sz="3000" spc="-35" dirty="0">
                <a:solidFill>
                  <a:srgbClr val="393939"/>
                </a:solidFill>
                <a:latin typeface="Georgia" panose="02040502050405020303" pitchFamily="18" charset="0"/>
                <a:cs typeface="Trebuchet MS"/>
              </a:rPr>
              <a:t> </a:t>
            </a:r>
            <a:r>
              <a:rPr sz="3000" spc="140" dirty="0">
                <a:solidFill>
                  <a:srgbClr val="393939"/>
                </a:solidFill>
                <a:latin typeface="Georgia" panose="02040502050405020303" pitchFamily="18" charset="0"/>
                <a:cs typeface="Trebuchet MS"/>
              </a:rPr>
              <a:t>neglect</a:t>
            </a:r>
            <a:r>
              <a:rPr sz="3000" spc="-30" dirty="0">
                <a:solidFill>
                  <a:srgbClr val="393939"/>
                </a:solidFill>
                <a:latin typeface="Georgia" panose="02040502050405020303" pitchFamily="18" charset="0"/>
                <a:cs typeface="Trebuchet MS"/>
              </a:rPr>
              <a:t> </a:t>
            </a:r>
            <a:r>
              <a:rPr sz="3000" spc="75" dirty="0">
                <a:solidFill>
                  <a:srgbClr val="393939"/>
                </a:solidFill>
                <a:latin typeface="Georgia" panose="02040502050405020303" pitchFamily="18" charset="0"/>
                <a:cs typeface="Trebuchet MS"/>
              </a:rPr>
              <a:t>health</a:t>
            </a:r>
            <a:r>
              <a:rPr sz="3000" spc="-30" dirty="0">
                <a:solidFill>
                  <a:srgbClr val="393939"/>
                </a:solidFill>
                <a:latin typeface="Georgia" panose="02040502050405020303" pitchFamily="18" charset="0"/>
                <a:cs typeface="Trebuchet MS"/>
              </a:rPr>
              <a:t> </a:t>
            </a:r>
            <a:r>
              <a:rPr sz="3000" spc="130" dirty="0">
                <a:solidFill>
                  <a:srgbClr val="393939"/>
                </a:solidFill>
                <a:latin typeface="Georgia" panose="02040502050405020303" pitchFamily="18" charset="0"/>
                <a:cs typeface="Trebuchet MS"/>
              </a:rPr>
              <a:t>insurance</a:t>
            </a:r>
            <a:endParaRPr sz="3000">
              <a:latin typeface="Georgia" panose="02040502050405020303" pitchFamily="18" charset="0"/>
              <a:cs typeface="Trebuchet MS"/>
            </a:endParaRPr>
          </a:p>
          <a:p>
            <a:pPr marL="12700" marR="409575">
              <a:lnSpc>
                <a:spcPct val="125000"/>
              </a:lnSpc>
            </a:pPr>
            <a:r>
              <a:rPr sz="3000" spc="150" dirty="0">
                <a:solidFill>
                  <a:srgbClr val="393939"/>
                </a:solidFill>
                <a:latin typeface="Georgia" panose="02040502050405020303" pitchFamily="18" charset="0"/>
                <a:cs typeface="Trebuchet MS"/>
              </a:rPr>
              <a:t>Your</a:t>
            </a:r>
            <a:r>
              <a:rPr sz="3000" spc="-10" dirty="0">
                <a:solidFill>
                  <a:srgbClr val="393939"/>
                </a:solidFill>
                <a:latin typeface="Georgia" panose="02040502050405020303" pitchFamily="18" charset="0"/>
                <a:cs typeface="Trebuchet MS"/>
              </a:rPr>
              <a:t> </a:t>
            </a:r>
            <a:r>
              <a:rPr sz="3000" spc="225" dirty="0">
                <a:solidFill>
                  <a:srgbClr val="393939"/>
                </a:solidFill>
                <a:latin typeface="Georgia" panose="02040502050405020303" pitchFamily="18" charset="0"/>
                <a:cs typeface="Trebuchet MS"/>
              </a:rPr>
              <a:t>age</a:t>
            </a:r>
            <a:r>
              <a:rPr sz="3000" spc="-10" dirty="0">
                <a:solidFill>
                  <a:srgbClr val="393939"/>
                </a:solidFill>
                <a:latin typeface="Georgia" panose="02040502050405020303" pitchFamily="18" charset="0"/>
                <a:cs typeface="Trebuchet MS"/>
              </a:rPr>
              <a:t> </a:t>
            </a:r>
            <a:r>
              <a:rPr sz="3000" spc="50" dirty="0">
                <a:solidFill>
                  <a:srgbClr val="393939"/>
                </a:solidFill>
                <a:latin typeface="Georgia" panose="02040502050405020303" pitchFamily="18" charset="0"/>
                <a:cs typeface="Trebuchet MS"/>
              </a:rPr>
              <a:t>is</a:t>
            </a:r>
            <a:r>
              <a:rPr sz="3000" spc="-10" dirty="0">
                <a:solidFill>
                  <a:srgbClr val="393939"/>
                </a:solidFill>
                <a:latin typeface="Georgia" panose="02040502050405020303" pitchFamily="18" charset="0"/>
                <a:cs typeface="Trebuchet MS"/>
              </a:rPr>
              <a:t> </a:t>
            </a:r>
            <a:r>
              <a:rPr sz="3000" spc="75" dirty="0">
                <a:solidFill>
                  <a:srgbClr val="393939"/>
                </a:solidFill>
                <a:latin typeface="Georgia" panose="02040502050405020303" pitchFamily="18" charset="0"/>
                <a:cs typeface="Trebuchet MS"/>
              </a:rPr>
              <a:t>a</a:t>
            </a:r>
            <a:r>
              <a:rPr sz="3000" spc="-10" dirty="0">
                <a:solidFill>
                  <a:srgbClr val="393939"/>
                </a:solidFill>
                <a:latin typeface="Georgia" panose="02040502050405020303" pitchFamily="18" charset="0"/>
                <a:cs typeface="Trebuchet MS"/>
              </a:rPr>
              <a:t> </a:t>
            </a:r>
            <a:r>
              <a:rPr sz="3000" spc="40" dirty="0">
                <a:solidFill>
                  <a:srgbClr val="393939"/>
                </a:solidFill>
                <a:latin typeface="Georgia" panose="02040502050405020303" pitchFamily="18" charset="0"/>
                <a:cs typeface="Trebuchet MS"/>
              </a:rPr>
              <a:t>major</a:t>
            </a:r>
            <a:r>
              <a:rPr sz="3000" spc="-10" dirty="0">
                <a:solidFill>
                  <a:srgbClr val="393939"/>
                </a:solidFill>
                <a:latin typeface="Georgia" panose="02040502050405020303" pitchFamily="18" charset="0"/>
                <a:cs typeface="Trebuchet MS"/>
              </a:rPr>
              <a:t> </a:t>
            </a:r>
            <a:r>
              <a:rPr sz="3000" spc="60" dirty="0">
                <a:solidFill>
                  <a:srgbClr val="393939"/>
                </a:solidFill>
                <a:latin typeface="Georgia" panose="02040502050405020303" pitchFamily="18" charset="0"/>
                <a:cs typeface="Trebuchet MS"/>
              </a:rPr>
              <a:t>factor</a:t>
            </a:r>
            <a:r>
              <a:rPr sz="3000" spc="-10" dirty="0">
                <a:solidFill>
                  <a:srgbClr val="393939"/>
                </a:solidFill>
                <a:latin typeface="Georgia" panose="02040502050405020303" pitchFamily="18" charset="0"/>
                <a:cs typeface="Trebuchet MS"/>
              </a:rPr>
              <a:t> </a:t>
            </a:r>
            <a:r>
              <a:rPr sz="3000" spc="-25" dirty="0">
                <a:solidFill>
                  <a:srgbClr val="393939"/>
                </a:solidFill>
                <a:latin typeface="Georgia" panose="02040502050405020303" pitchFamily="18" charset="0"/>
                <a:cs typeface="Trebuchet MS"/>
              </a:rPr>
              <a:t>in</a:t>
            </a:r>
            <a:r>
              <a:rPr sz="3000" spc="-10" dirty="0">
                <a:solidFill>
                  <a:srgbClr val="393939"/>
                </a:solidFill>
                <a:latin typeface="Georgia" panose="02040502050405020303" pitchFamily="18" charset="0"/>
                <a:cs typeface="Trebuchet MS"/>
              </a:rPr>
              <a:t> </a:t>
            </a:r>
            <a:r>
              <a:rPr sz="3000" spc="85" dirty="0">
                <a:solidFill>
                  <a:srgbClr val="393939"/>
                </a:solidFill>
                <a:latin typeface="Georgia" panose="02040502050405020303" pitchFamily="18" charset="0"/>
                <a:cs typeface="Trebuchet MS"/>
              </a:rPr>
              <a:t>calculation</a:t>
            </a:r>
            <a:r>
              <a:rPr sz="3000" spc="-10" dirty="0">
                <a:solidFill>
                  <a:srgbClr val="393939"/>
                </a:solidFill>
                <a:latin typeface="Georgia" panose="02040502050405020303" pitchFamily="18" charset="0"/>
                <a:cs typeface="Trebuchet MS"/>
              </a:rPr>
              <a:t> </a:t>
            </a:r>
            <a:r>
              <a:rPr sz="3000" spc="85" dirty="0">
                <a:solidFill>
                  <a:srgbClr val="393939"/>
                </a:solidFill>
                <a:latin typeface="Georgia" panose="02040502050405020303" pitchFamily="18" charset="0"/>
                <a:cs typeface="Trebuchet MS"/>
              </a:rPr>
              <a:t>of </a:t>
            </a:r>
            <a:r>
              <a:rPr sz="3000" spc="-890" dirty="0">
                <a:solidFill>
                  <a:srgbClr val="393939"/>
                </a:solidFill>
                <a:latin typeface="Georgia" panose="02040502050405020303" pitchFamily="18" charset="0"/>
                <a:cs typeface="Trebuchet MS"/>
              </a:rPr>
              <a:t> </a:t>
            </a:r>
            <a:r>
              <a:rPr sz="3000" spc="70" dirty="0">
                <a:solidFill>
                  <a:srgbClr val="393939"/>
                </a:solidFill>
                <a:latin typeface="Georgia" panose="02040502050405020303" pitchFamily="18" charset="0"/>
                <a:cs typeface="Trebuchet MS"/>
              </a:rPr>
              <a:t>premium.</a:t>
            </a:r>
            <a:r>
              <a:rPr sz="3000" spc="-20" dirty="0">
                <a:solidFill>
                  <a:srgbClr val="393939"/>
                </a:solidFill>
                <a:latin typeface="Georgia" panose="02040502050405020303" pitchFamily="18" charset="0"/>
                <a:cs typeface="Trebuchet MS"/>
              </a:rPr>
              <a:t> </a:t>
            </a:r>
            <a:r>
              <a:rPr sz="3000" spc="245" dirty="0">
                <a:solidFill>
                  <a:srgbClr val="393939"/>
                </a:solidFill>
                <a:latin typeface="Georgia" panose="02040502050405020303" pitchFamily="18" charset="0"/>
                <a:cs typeface="Trebuchet MS"/>
              </a:rPr>
              <a:t>Buy</a:t>
            </a:r>
            <a:r>
              <a:rPr sz="3000" spc="-15" dirty="0">
                <a:solidFill>
                  <a:srgbClr val="393939"/>
                </a:solidFill>
                <a:latin typeface="Georgia" panose="02040502050405020303" pitchFamily="18" charset="0"/>
                <a:cs typeface="Trebuchet MS"/>
              </a:rPr>
              <a:t> </a:t>
            </a:r>
            <a:r>
              <a:rPr sz="3000" spc="-10" dirty="0">
                <a:solidFill>
                  <a:srgbClr val="393939"/>
                </a:solidFill>
                <a:latin typeface="Georgia" panose="02040502050405020303" pitchFamily="18" charset="0"/>
                <a:cs typeface="Trebuchet MS"/>
              </a:rPr>
              <a:t>early.</a:t>
            </a:r>
            <a:endParaRPr sz="3000">
              <a:latin typeface="Georgia" panose="02040502050405020303" pitchFamily="18" charset="0"/>
              <a:cs typeface="Trebuchet MS"/>
            </a:endParaRPr>
          </a:p>
          <a:p>
            <a:pPr marL="12700" marR="5080">
              <a:lnSpc>
                <a:spcPct val="125000"/>
              </a:lnSpc>
            </a:pPr>
            <a:r>
              <a:rPr sz="3000" spc="100" dirty="0">
                <a:solidFill>
                  <a:srgbClr val="393939"/>
                </a:solidFill>
                <a:latin typeface="Georgia" panose="02040502050405020303" pitchFamily="18" charset="0"/>
                <a:cs typeface="Trebuchet MS"/>
              </a:rPr>
              <a:t>Carefully</a:t>
            </a:r>
            <a:r>
              <a:rPr sz="3000" spc="-15" dirty="0">
                <a:solidFill>
                  <a:srgbClr val="393939"/>
                </a:solidFill>
                <a:latin typeface="Georgia" panose="02040502050405020303" pitchFamily="18" charset="0"/>
                <a:cs typeface="Trebuchet MS"/>
              </a:rPr>
              <a:t> </a:t>
            </a:r>
            <a:r>
              <a:rPr sz="3000" spc="145" dirty="0">
                <a:solidFill>
                  <a:srgbClr val="393939"/>
                </a:solidFill>
                <a:latin typeface="Georgia" panose="02040502050405020303" pitchFamily="18" charset="0"/>
                <a:cs typeface="Trebuchet MS"/>
              </a:rPr>
              <a:t>consider</a:t>
            </a:r>
            <a:r>
              <a:rPr sz="3000" spc="-10" dirty="0">
                <a:solidFill>
                  <a:srgbClr val="393939"/>
                </a:solidFill>
                <a:latin typeface="Georgia" panose="02040502050405020303" pitchFamily="18" charset="0"/>
                <a:cs typeface="Trebuchet MS"/>
              </a:rPr>
              <a:t> </a:t>
            </a:r>
            <a:r>
              <a:rPr sz="3000" spc="5" dirty="0">
                <a:solidFill>
                  <a:srgbClr val="393939"/>
                </a:solidFill>
                <a:latin typeface="Georgia" panose="02040502050405020303" pitchFamily="18" charset="0"/>
                <a:cs typeface="Trebuchet MS"/>
              </a:rPr>
              <a:t>all</a:t>
            </a:r>
            <a:r>
              <a:rPr sz="3000" spc="-15" dirty="0">
                <a:solidFill>
                  <a:srgbClr val="393939"/>
                </a:solidFill>
                <a:latin typeface="Georgia" panose="02040502050405020303" pitchFamily="18" charset="0"/>
                <a:cs typeface="Trebuchet MS"/>
              </a:rPr>
              <a:t> </a:t>
            </a:r>
            <a:r>
              <a:rPr sz="3000" spc="125" dirty="0">
                <a:solidFill>
                  <a:srgbClr val="393939"/>
                </a:solidFill>
                <a:latin typeface="Georgia" panose="02040502050405020303" pitchFamily="18" charset="0"/>
                <a:cs typeface="Trebuchet MS"/>
              </a:rPr>
              <a:t>options</a:t>
            </a:r>
            <a:r>
              <a:rPr sz="3000" spc="-10" dirty="0">
                <a:solidFill>
                  <a:srgbClr val="393939"/>
                </a:solidFill>
                <a:latin typeface="Georgia" panose="02040502050405020303" pitchFamily="18" charset="0"/>
                <a:cs typeface="Trebuchet MS"/>
              </a:rPr>
              <a:t> </a:t>
            </a:r>
            <a:r>
              <a:rPr sz="3000" spc="125" dirty="0">
                <a:solidFill>
                  <a:srgbClr val="393939"/>
                </a:solidFill>
                <a:latin typeface="Georgia" panose="02040502050405020303" pitchFamily="18" charset="0"/>
                <a:cs typeface="Trebuchet MS"/>
              </a:rPr>
              <a:t>before</a:t>
            </a:r>
            <a:r>
              <a:rPr sz="3000" spc="-10" dirty="0">
                <a:solidFill>
                  <a:srgbClr val="393939"/>
                </a:solidFill>
                <a:latin typeface="Georgia" panose="02040502050405020303" pitchFamily="18" charset="0"/>
                <a:cs typeface="Trebuchet MS"/>
              </a:rPr>
              <a:t> </a:t>
            </a:r>
            <a:r>
              <a:rPr sz="3000" spc="80" dirty="0">
                <a:solidFill>
                  <a:srgbClr val="393939"/>
                </a:solidFill>
                <a:latin typeface="Georgia" panose="02040502050405020303" pitchFamily="18" charset="0"/>
                <a:cs typeface="Trebuchet MS"/>
              </a:rPr>
              <a:t>buying. </a:t>
            </a:r>
            <a:r>
              <a:rPr sz="3000" spc="-890" dirty="0">
                <a:solidFill>
                  <a:srgbClr val="393939"/>
                </a:solidFill>
                <a:latin typeface="Georgia" panose="02040502050405020303" pitchFamily="18" charset="0"/>
                <a:cs typeface="Trebuchet MS"/>
              </a:rPr>
              <a:t> </a:t>
            </a:r>
            <a:r>
              <a:rPr sz="3000" spc="195" dirty="0">
                <a:solidFill>
                  <a:srgbClr val="393939"/>
                </a:solidFill>
                <a:latin typeface="Georgia" panose="02040502050405020303" pitchFamily="18" charset="0"/>
                <a:cs typeface="Trebuchet MS"/>
              </a:rPr>
              <a:t>Buying</a:t>
            </a:r>
            <a:r>
              <a:rPr sz="3000" spc="-20" dirty="0">
                <a:solidFill>
                  <a:srgbClr val="393939"/>
                </a:solidFill>
                <a:latin typeface="Georgia" panose="02040502050405020303" pitchFamily="18" charset="0"/>
                <a:cs typeface="Trebuchet MS"/>
              </a:rPr>
              <a:t> </a:t>
            </a:r>
            <a:r>
              <a:rPr sz="3000" spc="135" dirty="0">
                <a:solidFill>
                  <a:srgbClr val="393939"/>
                </a:solidFill>
                <a:latin typeface="Georgia" panose="02040502050405020303" pitchFamily="18" charset="0"/>
                <a:cs typeface="Trebuchet MS"/>
              </a:rPr>
              <a:t>these</a:t>
            </a:r>
            <a:r>
              <a:rPr sz="3000" spc="-20" dirty="0">
                <a:solidFill>
                  <a:srgbClr val="393939"/>
                </a:solidFill>
                <a:latin typeface="Georgia" panose="02040502050405020303" pitchFamily="18" charset="0"/>
                <a:cs typeface="Trebuchet MS"/>
              </a:rPr>
              <a:t> </a:t>
            </a:r>
            <a:r>
              <a:rPr sz="3000" spc="130" dirty="0">
                <a:solidFill>
                  <a:srgbClr val="393939"/>
                </a:solidFill>
                <a:latin typeface="Georgia" panose="02040502050405020303" pitchFamily="18" charset="0"/>
                <a:cs typeface="Trebuchet MS"/>
              </a:rPr>
              <a:t>insurance</a:t>
            </a:r>
            <a:r>
              <a:rPr sz="3000" spc="-15" dirty="0">
                <a:solidFill>
                  <a:srgbClr val="393939"/>
                </a:solidFill>
                <a:latin typeface="Georgia" panose="02040502050405020303" pitchFamily="18" charset="0"/>
                <a:cs typeface="Trebuchet MS"/>
              </a:rPr>
              <a:t> </a:t>
            </a:r>
            <a:r>
              <a:rPr sz="3000" spc="185" dirty="0">
                <a:solidFill>
                  <a:srgbClr val="393939"/>
                </a:solidFill>
                <a:latin typeface="Georgia" panose="02040502050405020303" pitchFamily="18" charset="0"/>
                <a:cs typeface="Trebuchet MS"/>
              </a:rPr>
              <a:t>has</a:t>
            </a:r>
            <a:r>
              <a:rPr sz="3000" spc="-20" dirty="0">
                <a:solidFill>
                  <a:srgbClr val="393939"/>
                </a:solidFill>
                <a:latin typeface="Georgia" panose="02040502050405020303" pitchFamily="18" charset="0"/>
                <a:cs typeface="Trebuchet MS"/>
              </a:rPr>
              <a:t> </a:t>
            </a:r>
            <a:r>
              <a:rPr sz="3000" spc="5" dirty="0">
                <a:solidFill>
                  <a:srgbClr val="393939"/>
                </a:solidFill>
                <a:latin typeface="Georgia" panose="02040502050405020303" pitchFamily="18" charset="0"/>
                <a:cs typeface="Trebuchet MS"/>
              </a:rPr>
              <a:t>tax</a:t>
            </a:r>
            <a:r>
              <a:rPr sz="3000" spc="-15" dirty="0">
                <a:solidFill>
                  <a:srgbClr val="393939"/>
                </a:solidFill>
                <a:latin typeface="Georgia" panose="02040502050405020303" pitchFamily="18" charset="0"/>
                <a:cs typeface="Trebuchet MS"/>
              </a:rPr>
              <a:t> </a:t>
            </a:r>
            <a:r>
              <a:rPr sz="3000" spc="95" dirty="0">
                <a:solidFill>
                  <a:srgbClr val="393939"/>
                </a:solidFill>
                <a:latin typeface="Georgia" panose="02040502050405020303" pitchFamily="18" charset="0"/>
                <a:cs typeface="Trebuchet MS"/>
              </a:rPr>
              <a:t>benefits</a:t>
            </a:r>
            <a:endParaRPr sz="3000">
              <a:latin typeface="Georgia" panose="02040502050405020303" pitchFamily="18" charset="0"/>
              <a:cs typeface="Trebuchet MS"/>
            </a:endParaRPr>
          </a:p>
        </p:txBody>
      </p:sp>
      <p:pic>
        <p:nvPicPr>
          <p:cNvPr id="5" name="object 5"/>
          <p:cNvPicPr/>
          <p:nvPr/>
        </p:nvPicPr>
        <p:blipFill>
          <a:blip r:embed="rId2" cstate="print"/>
          <a:stretch>
            <a:fillRect/>
          </a:stretch>
        </p:blipFill>
        <p:spPr>
          <a:xfrm>
            <a:off x="1104899" y="3960367"/>
            <a:ext cx="123825" cy="123825"/>
          </a:xfrm>
          <a:prstGeom prst="rect">
            <a:avLst/>
          </a:prstGeom>
        </p:spPr>
      </p:pic>
      <p:pic>
        <p:nvPicPr>
          <p:cNvPr id="6" name="object 6"/>
          <p:cNvPicPr/>
          <p:nvPr/>
        </p:nvPicPr>
        <p:blipFill>
          <a:blip r:embed="rId2" cstate="print"/>
          <a:stretch>
            <a:fillRect/>
          </a:stretch>
        </p:blipFill>
        <p:spPr>
          <a:xfrm>
            <a:off x="1104899" y="5103367"/>
            <a:ext cx="123825" cy="123825"/>
          </a:xfrm>
          <a:prstGeom prst="rect">
            <a:avLst/>
          </a:prstGeom>
        </p:spPr>
      </p:pic>
      <p:pic>
        <p:nvPicPr>
          <p:cNvPr id="7" name="object 7"/>
          <p:cNvPicPr/>
          <p:nvPr/>
        </p:nvPicPr>
        <p:blipFill>
          <a:blip r:embed="rId2" cstate="print"/>
          <a:stretch>
            <a:fillRect/>
          </a:stretch>
        </p:blipFill>
        <p:spPr>
          <a:xfrm>
            <a:off x="1104899" y="5674867"/>
            <a:ext cx="123825" cy="123825"/>
          </a:xfrm>
          <a:prstGeom prst="rect">
            <a:avLst/>
          </a:prstGeom>
        </p:spPr>
      </p:pic>
      <p:pic>
        <p:nvPicPr>
          <p:cNvPr id="8" name="object 8"/>
          <p:cNvPicPr/>
          <p:nvPr/>
        </p:nvPicPr>
        <p:blipFill>
          <a:blip r:embed="rId2" cstate="print"/>
          <a:stretch>
            <a:fillRect/>
          </a:stretch>
        </p:blipFill>
        <p:spPr>
          <a:xfrm>
            <a:off x="1104899" y="6817868"/>
            <a:ext cx="123825" cy="123825"/>
          </a:xfrm>
          <a:prstGeom prst="rect">
            <a:avLst/>
          </a:prstGeom>
        </p:spPr>
      </p:pic>
      <p:pic>
        <p:nvPicPr>
          <p:cNvPr id="9" name="object 9"/>
          <p:cNvPicPr/>
          <p:nvPr/>
        </p:nvPicPr>
        <p:blipFill>
          <a:blip r:embed="rId2" cstate="print"/>
          <a:stretch>
            <a:fillRect/>
          </a:stretch>
        </p:blipFill>
        <p:spPr>
          <a:xfrm>
            <a:off x="1104899" y="7389368"/>
            <a:ext cx="123825" cy="123825"/>
          </a:xfrm>
          <a:prstGeom prst="rect">
            <a:avLst/>
          </a:prstGeom>
        </p:spPr>
      </p:pic>
      <p:pic>
        <p:nvPicPr>
          <p:cNvPr id="11" name="object 11"/>
          <p:cNvPicPr/>
          <p:nvPr/>
        </p:nvPicPr>
        <p:blipFill>
          <a:blip r:embed="rId3" cstate="print"/>
          <a:stretch>
            <a:fillRect/>
          </a:stretch>
        </p:blipFill>
        <p:spPr>
          <a:xfrm>
            <a:off x="10782299" y="38099"/>
            <a:ext cx="7505700" cy="10248899"/>
          </a:xfrm>
          <a:prstGeom prst="rect">
            <a:avLst/>
          </a:prstGeom>
        </p:spPr>
      </p:pic>
      <p:sp>
        <p:nvSpPr>
          <p:cNvPr id="10" name="Rectangle 9"/>
          <p:cNvSpPr/>
          <p:nvPr/>
        </p:nvSpPr>
        <p:spPr>
          <a:xfrm>
            <a:off x="0" y="8420100"/>
            <a:ext cx="10782299" cy="1866898"/>
          </a:xfrm>
          <a:prstGeom prst="rect">
            <a:avLst/>
          </a:prstGeom>
          <a:solidFill>
            <a:srgbClr val="19C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Slide Number Placeholder 12"/>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70</a:t>
            </a:fld>
            <a:endParaRPr lang="en-IN"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734026" y="0"/>
            <a:ext cx="13554075" cy="10287000"/>
            <a:chOff x="4734026" y="0"/>
            <a:chExt cx="13554075" cy="10287000"/>
          </a:xfrm>
        </p:grpSpPr>
        <p:pic>
          <p:nvPicPr>
            <p:cNvPr id="3" name="object 3"/>
            <p:cNvPicPr/>
            <p:nvPr/>
          </p:nvPicPr>
          <p:blipFill>
            <a:blip r:embed="rId2" cstate="print"/>
            <a:stretch>
              <a:fillRect/>
            </a:stretch>
          </p:blipFill>
          <p:spPr>
            <a:xfrm>
              <a:off x="5932418" y="0"/>
              <a:ext cx="12355581" cy="10286999"/>
            </a:xfrm>
            <a:prstGeom prst="rect">
              <a:avLst/>
            </a:prstGeom>
          </p:spPr>
        </p:pic>
        <p:sp>
          <p:nvSpPr>
            <p:cNvPr id="4" name="object 4"/>
            <p:cNvSpPr/>
            <p:nvPr/>
          </p:nvSpPr>
          <p:spPr>
            <a:xfrm>
              <a:off x="4734026" y="0"/>
              <a:ext cx="9877425" cy="4600575"/>
            </a:xfrm>
            <a:custGeom>
              <a:avLst/>
              <a:gdLst/>
              <a:ahLst/>
              <a:cxnLst/>
              <a:rect l="l" t="t" r="r" b="b"/>
              <a:pathLst>
                <a:path w="9877425" h="4600575">
                  <a:moveTo>
                    <a:pt x="0" y="0"/>
                  </a:moveTo>
                  <a:lnTo>
                    <a:pt x="9877234" y="0"/>
                  </a:lnTo>
                  <a:lnTo>
                    <a:pt x="9877234" y="4600574"/>
                  </a:lnTo>
                  <a:lnTo>
                    <a:pt x="0" y="4600574"/>
                  </a:lnTo>
                  <a:lnTo>
                    <a:pt x="0" y="0"/>
                  </a:lnTo>
                  <a:close/>
                </a:path>
              </a:pathLst>
            </a:custGeom>
            <a:solidFill>
              <a:srgbClr val="FFFFFF"/>
            </a:solidFill>
          </p:spPr>
          <p:txBody>
            <a:bodyPr wrap="square" lIns="0" tIns="0" rIns="0" bIns="0" rtlCol="0"/>
            <a:lstStyle/>
            <a:p>
              <a:endParaRPr/>
            </a:p>
          </p:txBody>
        </p:sp>
      </p:grpSp>
      <p:sp>
        <p:nvSpPr>
          <p:cNvPr id="5" name="object 5"/>
          <p:cNvSpPr txBox="1">
            <a:spLocks noGrp="1"/>
          </p:cNvSpPr>
          <p:nvPr>
            <p:ph type="title"/>
          </p:nvPr>
        </p:nvSpPr>
        <p:spPr>
          <a:xfrm>
            <a:off x="4442903" y="0"/>
            <a:ext cx="9591675" cy="1493358"/>
          </a:xfrm>
          <a:prstGeom prst="rect">
            <a:avLst/>
          </a:prstGeom>
        </p:spPr>
        <p:txBody>
          <a:bodyPr vert="horz" wrap="square" lIns="0" tIns="15875" rIns="0" bIns="0" rtlCol="0">
            <a:spAutoFit/>
          </a:bodyPr>
          <a:lstStyle/>
          <a:p>
            <a:pPr marL="12700">
              <a:lnSpc>
                <a:spcPct val="100000"/>
              </a:lnSpc>
              <a:spcBef>
                <a:spcPts val="125"/>
              </a:spcBef>
            </a:pPr>
            <a:r>
              <a:rPr sz="9600" b="1" spc="1290" dirty="0">
                <a:solidFill>
                  <a:srgbClr val="D9D9D9"/>
                </a:solidFill>
                <a:latin typeface="Georgia" panose="02040502050405020303" pitchFamily="18" charset="0"/>
                <a:cs typeface="Arial"/>
              </a:rPr>
              <a:t>HOW</a:t>
            </a:r>
            <a:r>
              <a:rPr sz="9600" b="1" spc="-130" dirty="0">
                <a:solidFill>
                  <a:srgbClr val="D9D9D9"/>
                </a:solidFill>
                <a:latin typeface="Georgia" panose="02040502050405020303" pitchFamily="18" charset="0"/>
                <a:cs typeface="Arial"/>
              </a:rPr>
              <a:t> </a:t>
            </a:r>
            <a:r>
              <a:rPr sz="9600" b="1" spc="635" dirty="0">
                <a:solidFill>
                  <a:srgbClr val="D9D9D9"/>
                </a:solidFill>
                <a:latin typeface="Georgia" panose="02040502050405020303" pitchFamily="18" charset="0"/>
                <a:cs typeface="Arial"/>
              </a:rPr>
              <a:t>MUCH</a:t>
            </a:r>
            <a:endParaRPr sz="9600" dirty="0">
              <a:latin typeface="Georgia" panose="02040502050405020303" pitchFamily="18" charset="0"/>
              <a:cs typeface="Arial"/>
            </a:endParaRPr>
          </a:p>
        </p:txBody>
      </p:sp>
      <p:sp>
        <p:nvSpPr>
          <p:cNvPr id="6" name="object 6"/>
          <p:cNvSpPr txBox="1"/>
          <p:nvPr/>
        </p:nvSpPr>
        <p:spPr>
          <a:xfrm>
            <a:off x="3606051" y="1775549"/>
            <a:ext cx="10429774" cy="708527"/>
          </a:xfrm>
          <a:prstGeom prst="rect">
            <a:avLst/>
          </a:prstGeom>
        </p:spPr>
        <p:txBody>
          <a:bodyPr vert="horz" wrap="square" lIns="0" tIns="15875" rIns="0" bIns="0" rtlCol="0">
            <a:spAutoFit/>
          </a:bodyPr>
          <a:lstStyle/>
          <a:p>
            <a:pPr marL="12700">
              <a:lnSpc>
                <a:spcPct val="100000"/>
              </a:lnSpc>
              <a:spcBef>
                <a:spcPts val="125"/>
              </a:spcBef>
            </a:pPr>
            <a:r>
              <a:rPr sz="4500" b="1" spc="150" dirty="0">
                <a:solidFill>
                  <a:srgbClr val="212121"/>
                </a:solidFill>
                <a:latin typeface="Georgia" panose="02040502050405020303" pitchFamily="18" charset="0"/>
                <a:cs typeface="Arial"/>
              </a:rPr>
              <a:t>INSURANCE</a:t>
            </a:r>
            <a:r>
              <a:rPr sz="4500" b="1" spc="-40" dirty="0">
                <a:solidFill>
                  <a:srgbClr val="212121"/>
                </a:solidFill>
                <a:latin typeface="Georgia" panose="02040502050405020303" pitchFamily="18" charset="0"/>
                <a:cs typeface="Arial"/>
              </a:rPr>
              <a:t> </a:t>
            </a:r>
            <a:r>
              <a:rPr sz="4500" b="1" spc="120" dirty="0">
                <a:solidFill>
                  <a:srgbClr val="212121"/>
                </a:solidFill>
                <a:latin typeface="Georgia" panose="02040502050405020303" pitchFamily="18" charset="0"/>
                <a:cs typeface="Arial"/>
              </a:rPr>
              <a:t>SHOULD</a:t>
            </a:r>
            <a:r>
              <a:rPr sz="4500" b="1" spc="-35" dirty="0">
                <a:solidFill>
                  <a:srgbClr val="212121"/>
                </a:solidFill>
                <a:latin typeface="Georgia" panose="02040502050405020303" pitchFamily="18" charset="0"/>
                <a:cs typeface="Arial"/>
              </a:rPr>
              <a:t> </a:t>
            </a:r>
            <a:r>
              <a:rPr sz="4500" b="1" spc="305" dirty="0">
                <a:solidFill>
                  <a:srgbClr val="212121"/>
                </a:solidFill>
                <a:latin typeface="Georgia" panose="02040502050405020303" pitchFamily="18" charset="0"/>
                <a:cs typeface="Arial"/>
              </a:rPr>
              <a:t>YOU</a:t>
            </a:r>
            <a:r>
              <a:rPr sz="4500" b="1" spc="-35" dirty="0">
                <a:solidFill>
                  <a:srgbClr val="212121"/>
                </a:solidFill>
                <a:latin typeface="Georgia" panose="02040502050405020303" pitchFamily="18" charset="0"/>
                <a:cs typeface="Arial"/>
              </a:rPr>
              <a:t> </a:t>
            </a:r>
            <a:r>
              <a:rPr sz="4500" b="1" spc="40" dirty="0">
                <a:solidFill>
                  <a:srgbClr val="212121"/>
                </a:solidFill>
                <a:latin typeface="Georgia" panose="02040502050405020303" pitchFamily="18" charset="0"/>
                <a:cs typeface="Arial"/>
              </a:rPr>
              <a:t>BUY?</a:t>
            </a:r>
            <a:endParaRPr sz="4500" dirty="0">
              <a:latin typeface="Georgia" panose="02040502050405020303" pitchFamily="18" charset="0"/>
              <a:cs typeface="Arial"/>
            </a:endParaRPr>
          </a:p>
        </p:txBody>
      </p:sp>
      <p:grpSp>
        <p:nvGrpSpPr>
          <p:cNvPr id="7" name="object 7"/>
          <p:cNvGrpSpPr/>
          <p:nvPr/>
        </p:nvGrpSpPr>
        <p:grpSpPr>
          <a:xfrm>
            <a:off x="1181131" y="2914650"/>
            <a:ext cx="9648825" cy="6267450"/>
            <a:chOff x="1181131" y="2914650"/>
            <a:chExt cx="9648825" cy="6267450"/>
          </a:xfrm>
        </p:grpSpPr>
        <p:sp>
          <p:nvSpPr>
            <p:cNvPr id="8" name="object 8"/>
            <p:cNvSpPr/>
            <p:nvPr/>
          </p:nvSpPr>
          <p:spPr>
            <a:xfrm>
              <a:off x="1181131" y="2914650"/>
              <a:ext cx="9648825" cy="6267450"/>
            </a:xfrm>
            <a:custGeom>
              <a:avLst/>
              <a:gdLst/>
              <a:ahLst/>
              <a:cxnLst/>
              <a:rect l="l" t="t" r="r" b="b"/>
              <a:pathLst>
                <a:path w="9648825" h="6267450">
                  <a:moveTo>
                    <a:pt x="9648761" y="6267443"/>
                  </a:moveTo>
                  <a:lnTo>
                    <a:pt x="0" y="6267443"/>
                  </a:lnTo>
                  <a:lnTo>
                    <a:pt x="0" y="0"/>
                  </a:lnTo>
                  <a:lnTo>
                    <a:pt x="9648761" y="0"/>
                  </a:lnTo>
                  <a:lnTo>
                    <a:pt x="9648761" y="6267443"/>
                  </a:lnTo>
                  <a:close/>
                </a:path>
              </a:pathLst>
            </a:custGeom>
            <a:solidFill>
              <a:srgbClr val="28CCB9"/>
            </a:solidFill>
          </p:spPr>
          <p:txBody>
            <a:bodyPr wrap="square" lIns="0" tIns="0" rIns="0" bIns="0" rtlCol="0"/>
            <a:lstStyle/>
            <a:p>
              <a:endParaRPr/>
            </a:p>
          </p:txBody>
        </p:sp>
        <p:pic>
          <p:nvPicPr>
            <p:cNvPr id="9" name="object 9"/>
            <p:cNvPicPr/>
            <p:nvPr/>
          </p:nvPicPr>
          <p:blipFill>
            <a:blip r:embed="rId3" cstate="print"/>
            <a:stretch>
              <a:fillRect/>
            </a:stretch>
          </p:blipFill>
          <p:spPr>
            <a:xfrm>
              <a:off x="1981199" y="3712718"/>
              <a:ext cx="123825" cy="123825"/>
            </a:xfrm>
            <a:prstGeom prst="rect">
              <a:avLst/>
            </a:prstGeom>
          </p:spPr>
        </p:pic>
        <p:pic>
          <p:nvPicPr>
            <p:cNvPr id="10" name="object 10"/>
            <p:cNvPicPr/>
            <p:nvPr/>
          </p:nvPicPr>
          <p:blipFill>
            <a:blip r:embed="rId3" cstate="print"/>
            <a:stretch>
              <a:fillRect/>
            </a:stretch>
          </p:blipFill>
          <p:spPr>
            <a:xfrm>
              <a:off x="1981194" y="4284236"/>
              <a:ext cx="123824" cy="123824"/>
            </a:xfrm>
            <a:prstGeom prst="rect">
              <a:avLst/>
            </a:prstGeom>
          </p:spPr>
        </p:pic>
        <p:pic>
          <p:nvPicPr>
            <p:cNvPr id="11" name="object 11"/>
            <p:cNvPicPr/>
            <p:nvPr/>
          </p:nvPicPr>
          <p:blipFill>
            <a:blip r:embed="rId3" cstate="print"/>
            <a:stretch>
              <a:fillRect/>
            </a:stretch>
          </p:blipFill>
          <p:spPr>
            <a:xfrm>
              <a:off x="1981194" y="5427233"/>
              <a:ext cx="123824" cy="123824"/>
            </a:xfrm>
            <a:prstGeom prst="rect">
              <a:avLst/>
            </a:prstGeom>
          </p:spPr>
        </p:pic>
        <p:pic>
          <p:nvPicPr>
            <p:cNvPr id="12" name="object 12"/>
            <p:cNvPicPr/>
            <p:nvPr/>
          </p:nvPicPr>
          <p:blipFill>
            <a:blip r:embed="rId3" cstate="print"/>
            <a:stretch>
              <a:fillRect/>
            </a:stretch>
          </p:blipFill>
          <p:spPr>
            <a:xfrm>
              <a:off x="1981194" y="6570230"/>
              <a:ext cx="123824" cy="123824"/>
            </a:xfrm>
            <a:prstGeom prst="rect">
              <a:avLst/>
            </a:prstGeom>
          </p:spPr>
        </p:pic>
      </p:grpSp>
      <p:sp>
        <p:nvSpPr>
          <p:cNvPr id="13" name="object 13"/>
          <p:cNvSpPr txBox="1"/>
          <p:nvPr/>
        </p:nvSpPr>
        <p:spPr>
          <a:xfrm>
            <a:off x="2276265" y="3386189"/>
            <a:ext cx="7863840" cy="4597400"/>
          </a:xfrm>
          <a:prstGeom prst="rect">
            <a:avLst/>
          </a:prstGeom>
        </p:spPr>
        <p:txBody>
          <a:bodyPr vert="horz" wrap="square" lIns="0" tIns="126364" rIns="0" bIns="0" rtlCol="0">
            <a:spAutoFit/>
          </a:bodyPr>
          <a:lstStyle/>
          <a:p>
            <a:pPr marL="12700">
              <a:lnSpc>
                <a:spcPct val="100000"/>
              </a:lnSpc>
              <a:spcBef>
                <a:spcPts val="994"/>
              </a:spcBef>
            </a:pPr>
            <a:r>
              <a:rPr sz="3000" spc="204" dirty="0">
                <a:solidFill>
                  <a:schemeClr val="tx2"/>
                </a:solidFill>
                <a:latin typeface="Georgia" panose="02040502050405020303" pitchFamily="18" charset="0"/>
                <a:cs typeface="Trebuchet MS"/>
              </a:rPr>
              <a:t>One</a:t>
            </a:r>
            <a:r>
              <a:rPr sz="3000" spc="-25" dirty="0">
                <a:solidFill>
                  <a:schemeClr val="tx2"/>
                </a:solidFill>
                <a:latin typeface="Georgia" panose="02040502050405020303" pitchFamily="18" charset="0"/>
                <a:cs typeface="Trebuchet MS"/>
              </a:rPr>
              <a:t> </a:t>
            </a:r>
            <a:r>
              <a:rPr sz="3000" spc="100" dirty="0">
                <a:solidFill>
                  <a:schemeClr val="tx2"/>
                </a:solidFill>
                <a:latin typeface="Georgia" panose="02040502050405020303" pitchFamily="18" charset="0"/>
                <a:cs typeface="Trebuchet MS"/>
              </a:rPr>
              <a:t>size</a:t>
            </a:r>
            <a:r>
              <a:rPr sz="3000" spc="-20" dirty="0">
                <a:solidFill>
                  <a:schemeClr val="tx2"/>
                </a:solidFill>
                <a:latin typeface="Georgia" panose="02040502050405020303" pitchFamily="18" charset="0"/>
                <a:cs typeface="Trebuchet MS"/>
              </a:rPr>
              <a:t> </a:t>
            </a:r>
            <a:r>
              <a:rPr sz="3000" spc="-10" dirty="0">
                <a:solidFill>
                  <a:schemeClr val="tx2"/>
                </a:solidFill>
                <a:latin typeface="Georgia" panose="02040502050405020303" pitchFamily="18" charset="0"/>
                <a:cs typeface="Trebuchet MS"/>
              </a:rPr>
              <a:t>fits</a:t>
            </a:r>
            <a:r>
              <a:rPr sz="3000" spc="-20" dirty="0">
                <a:solidFill>
                  <a:schemeClr val="tx2"/>
                </a:solidFill>
                <a:latin typeface="Georgia" panose="02040502050405020303" pitchFamily="18" charset="0"/>
                <a:cs typeface="Trebuchet MS"/>
              </a:rPr>
              <a:t> </a:t>
            </a:r>
            <a:r>
              <a:rPr sz="3000" spc="5" dirty="0">
                <a:solidFill>
                  <a:schemeClr val="tx2"/>
                </a:solidFill>
                <a:latin typeface="Georgia" panose="02040502050405020303" pitchFamily="18" charset="0"/>
                <a:cs typeface="Trebuchet MS"/>
              </a:rPr>
              <a:t>all</a:t>
            </a:r>
            <a:r>
              <a:rPr sz="3000" spc="-20" dirty="0">
                <a:solidFill>
                  <a:schemeClr val="tx2"/>
                </a:solidFill>
                <a:latin typeface="Georgia" panose="02040502050405020303" pitchFamily="18" charset="0"/>
                <a:cs typeface="Trebuchet MS"/>
              </a:rPr>
              <a:t> </a:t>
            </a:r>
            <a:r>
              <a:rPr sz="3000" spc="175" dirty="0">
                <a:solidFill>
                  <a:schemeClr val="tx2"/>
                </a:solidFill>
                <a:latin typeface="Georgia" panose="02040502050405020303" pitchFamily="18" charset="0"/>
                <a:cs typeface="Trebuchet MS"/>
              </a:rPr>
              <a:t>-</a:t>
            </a:r>
            <a:r>
              <a:rPr sz="3000" spc="-20" dirty="0">
                <a:solidFill>
                  <a:schemeClr val="tx2"/>
                </a:solidFill>
                <a:latin typeface="Georgia" panose="02040502050405020303" pitchFamily="18" charset="0"/>
                <a:cs typeface="Trebuchet MS"/>
              </a:rPr>
              <a:t> </a:t>
            </a:r>
            <a:r>
              <a:rPr sz="3000" spc="240" dirty="0">
                <a:solidFill>
                  <a:schemeClr val="tx2"/>
                </a:solidFill>
                <a:latin typeface="Georgia" panose="02040502050405020303" pitchFamily="18" charset="0"/>
                <a:cs typeface="Trebuchet MS"/>
              </a:rPr>
              <a:t>does</a:t>
            </a:r>
            <a:r>
              <a:rPr sz="3000" spc="-25" dirty="0">
                <a:solidFill>
                  <a:schemeClr val="tx2"/>
                </a:solidFill>
                <a:latin typeface="Georgia" panose="02040502050405020303" pitchFamily="18" charset="0"/>
                <a:cs typeface="Trebuchet MS"/>
              </a:rPr>
              <a:t> </a:t>
            </a:r>
            <a:r>
              <a:rPr sz="3000" spc="75" dirty="0">
                <a:solidFill>
                  <a:schemeClr val="tx2"/>
                </a:solidFill>
                <a:latin typeface="Georgia" panose="02040502050405020303" pitchFamily="18" charset="0"/>
                <a:cs typeface="Trebuchet MS"/>
              </a:rPr>
              <a:t>not</a:t>
            </a:r>
            <a:r>
              <a:rPr sz="3000" spc="-20" dirty="0">
                <a:solidFill>
                  <a:schemeClr val="tx2"/>
                </a:solidFill>
                <a:latin typeface="Georgia" panose="02040502050405020303" pitchFamily="18" charset="0"/>
                <a:cs typeface="Trebuchet MS"/>
              </a:rPr>
              <a:t> </a:t>
            </a:r>
            <a:r>
              <a:rPr sz="3000" spc="150" dirty="0">
                <a:solidFill>
                  <a:schemeClr val="tx2"/>
                </a:solidFill>
                <a:latin typeface="Georgia" panose="02040502050405020303" pitchFamily="18" charset="0"/>
                <a:cs typeface="Trebuchet MS"/>
              </a:rPr>
              <a:t>apply</a:t>
            </a:r>
            <a:endParaRPr sz="3000" dirty="0">
              <a:solidFill>
                <a:schemeClr val="tx2"/>
              </a:solidFill>
              <a:latin typeface="Georgia" panose="02040502050405020303" pitchFamily="18" charset="0"/>
              <a:cs typeface="Trebuchet MS"/>
            </a:endParaRPr>
          </a:p>
          <a:p>
            <a:pPr marL="12700" marR="506730">
              <a:lnSpc>
                <a:spcPct val="125000"/>
              </a:lnSpc>
            </a:pPr>
            <a:r>
              <a:rPr sz="3000" spc="75" dirty="0">
                <a:solidFill>
                  <a:schemeClr val="tx2"/>
                </a:solidFill>
                <a:latin typeface="Georgia" panose="02040502050405020303" pitchFamily="18" charset="0"/>
                <a:cs typeface="Trebuchet MS"/>
              </a:rPr>
              <a:t>Life</a:t>
            </a:r>
            <a:r>
              <a:rPr sz="3000" spc="-20" dirty="0">
                <a:solidFill>
                  <a:schemeClr val="tx2"/>
                </a:solidFill>
                <a:latin typeface="Georgia" panose="02040502050405020303" pitchFamily="18" charset="0"/>
                <a:cs typeface="Trebuchet MS"/>
              </a:rPr>
              <a:t> </a:t>
            </a:r>
            <a:r>
              <a:rPr sz="3000" spc="150" dirty="0">
                <a:solidFill>
                  <a:schemeClr val="tx2"/>
                </a:solidFill>
                <a:latin typeface="Georgia" panose="02040502050405020303" pitchFamily="18" charset="0"/>
                <a:cs typeface="Trebuchet MS"/>
              </a:rPr>
              <a:t>cover</a:t>
            </a:r>
            <a:r>
              <a:rPr sz="3000" spc="-20" dirty="0">
                <a:solidFill>
                  <a:schemeClr val="tx2"/>
                </a:solidFill>
                <a:latin typeface="Georgia" panose="02040502050405020303" pitchFamily="18" charset="0"/>
                <a:cs typeface="Trebuchet MS"/>
              </a:rPr>
              <a:t> </a:t>
            </a:r>
            <a:r>
              <a:rPr sz="3000" spc="175" dirty="0">
                <a:solidFill>
                  <a:schemeClr val="tx2"/>
                </a:solidFill>
                <a:latin typeface="Georgia" panose="02040502050405020303" pitchFamily="18" charset="0"/>
                <a:cs typeface="Trebuchet MS"/>
              </a:rPr>
              <a:t>-</a:t>
            </a:r>
            <a:r>
              <a:rPr sz="3000" spc="-20" dirty="0">
                <a:solidFill>
                  <a:schemeClr val="tx2"/>
                </a:solidFill>
                <a:latin typeface="Georgia" panose="02040502050405020303" pitchFamily="18" charset="0"/>
                <a:cs typeface="Trebuchet MS"/>
              </a:rPr>
              <a:t> </a:t>
            </a:r>
            <a:r>
              <a:rPr sz="3000" spc="75" dirty="0">
                <a:solidFill>
                  <a:schemeClr val="tx2"/>
                </a:solidFill>
                <a:latin typeface="Georgia" panose="02040502050405020303" pitchFamily="18" charset="0"/>
                <a:cs typeface="Trebuchet MS"/>
              </a:rPr>
              <a:t>At</a:t>
            </a:r>
            <a:r>
              <a:rPr sz="3000" spc="-15" dirty="0">
                <a:solidFill>
                  <a:schemeClr val="tx2"/>
                </a:solidFill>
                <a:latin typeface="Georgia" panose="02040502050405020303" pitchFamily="18" charset="0"/>
                <a:cs typeface="Trebuchet MS"/>
              </a:rPr>
              <a:t> </a:t>
            </a:r>
            <a:r>
              <a:rPr sz="3000" spc="85" dirty="0">
                <a:solidFill>
                  <a:schemeClr val="tx2"/>
                </a:solidFill>
                <a:latin typeface="Georgia" panose="02040502050405020303" pitchFamily="18" charset="0"/>
                <a:cs typeface="Trebuchet MS"/>
              </a:rPr>
              <a:t>least</a:t>
            </a:r>
            <a:r>
              <a:rPr sz="3000" spc="-20" dirty="0">
                <a:solidFill>
                  <a:schemeClr val="tx2"/>
                </a:solidFill>
                <a:latin typeface="Georgia" panose="02040502050405020303" pitchFamily="18" charset="0"/>
                <a:cs typeface="Trebuchet MS"/>
              </a:rPr>
              <a:t> </a:t>
            </a:r>
            <a:r>
              <a:rPr sz="3000" spc="30" dirty="0">
                <a:solidFill>
                  <a:schemeClr val="tx2"/>
                </a:solidFill>
                <a:latin typeface="Georgia" panose="02040502050405020303" pitchFamily="18" charset="0"/>
                <a:cs typeface="Trebuchet MS"/>
              </a:rPr>
              <a:t>10</a:t>
            </a:r>
            <a:r>
              <a:rPr sz="3000" spc="-20" dirty="0">
                <a:solidFill>
                  <a:schemeClr val="tx2"/>
                </a:solidFill>
                <a:latin typeface="Georgia" panose="02040502050405020303" pitchFamily="18" charset="0"/>
                <a:cs typeface="Trebuchet MS"/>
              </a:rPr>
              <a:t> </a:t>
            </a:r>
            <a:r>
              <a:rPr sz="3000" spc="45" dirty="0">
                <a:solidFill>
                  <a:schemeClr val="tx2"/>
                </a:solidFill>
                <a:latin typeface="Georgia" panose="02040502050405020303" pitchFamily="18" charset="0"/>
                <a:cs typeface="Trebuchet MS"/>
              </a:rPr>
              <a:t>time</a:t>
            </a:r>
            <a:r>
              <a:rPr sz="3000" spc="-15" dirty="0">
                <a:solidFill>
                  <a:schemeClr val="tx2"/>
                </a:solidFill>
                <a:latin typeface="Georgia" panose="02040502050405020303" pitchFamily="18" charset="0"/>
                <a:cs typeface="Trebuchet MS"/>
              </a:rPr>
              <a:t> </a:t>
            </a:r>
            <a:r>
              <a:rPr sz="3000" spc="140" dirty="0">
                <a:solidFill>
                  <a:schemeClr val="tx2"/>
                </a:solidFill>
                <a:latin typeface="Georgia" panose="02040502050405020303" pitchFamily="18" charset="0"/>
                <a:cs typeface="Trebuchet MS"/>
              </a:rPr>
              <a:t>your</a:t>
            </a:r>
            <a:r>
              <a:rPr sz="3000" spc="-20" dirty="0">
                <a:solidFill>
                  <a:schemeClr val="tx2"/>
                </a:solidFill>
                <a:latin typeface="Georgia" panose="02040502050405020303" pitchFamily="18" charset="0"/>
                <a:cs typeface="Trebuchet MS"/>
              </a:rPr>
              <a:t> </a:t>
            </a:r>
            <a:r>
              <a:rPr sz="3000" spc="120" dirty="0">
                <a:solidFill>
                  <a:schemeClr val="tx2"/>
                </a:solidFill>
                <a:latin typeface="Georgia" panose="02040502050405020303" pitchFamily="18" charset="0"/>
                <a:cs typeface="Trebuchet MS"/>
              </a:rPr>
              <a:t>annual </a:t>
            </a:r>
            <a:r>
              <a:rPr sz="3000" spc="-890" dirty="0">
                <a:solidFill>
                  <a:schemeClr val="tx2"/>
                </a:solidFill>
                <a:latin typeface="Georgia" panose="02040502050405020303" pitchFamily="18" charset="0"/>
                <a:cs typeface="Trebuchet MS"/>
              </a:rPr>
              <a:t> </a:t>
            </a:r>
            <a:r>
              <a:rPr sz="3000" spc="235" dirty="0">
                <a:solidFill>
                  <a:schemeClr val="tx2"/>
                </a:solidFill>
                <a:latin typeface="Georgia" panose="02040502050405020303" pitchFamily="18" charset="0"/>
                <a:cs typeface="Trebuchet MS"/>
              </a:rPr>
              <a:t>gross</a:t>
            </a:r>
            <a:r>
              <a:rPr sz="3000" spc="-20" dirty="0">
                <a:solidFill>
                  <a:schemeClr val="tx2"/>
                </a:solidFill>
                <a:latin typeface="Georgia" panose="02040502050405020303" pitchFamily="18" charset="0"/>
                <a:cs typeface="Trebuchet MS"/>
              </a:rPr>
              <a:t> </a:t>
            </a:r>
            <a:r>
              <a:rPr sz="3000" spc="110" dirty="0">
                <a:solidFill>
                  <a:schemeClr val="tx2"/>
                </a:solidFill>
                <a:latin typeface="Georgia" panose="02040502050405020303" pitchFamily="18" charset="0"/>
                <a:cs typeface="Trebuchet MS"/>
              </a:rPr>
              <a:t>salary</a:t>
            </a:r>
            <a:endParaRPr sz="3000" dirty="0">
              <a:solidFill>
                <a:schemeClr val="tx2"/>
              </a:solidFill>
              <a:latin typeface="Georgia" panose="02040502050405020303" pitchFamily="18" charset="0"/>
              <a:cs typeface="Trebuchet MS"/>
            </a:endParaRPr>
          </a:p>
          <a:p>
            <a:pPr marL="12700" marR="5080">
              <a:lnSpc>
                <a:spcPct val="125000"/>
              </a:lnSpc>
            </a:pPr>
            <a:r>
              <a:rPr sz="3000" spc="100" dirty="0">
                <a:solidFill>
                  <a:schemeClr val="tx2"/>
                </a:solidFill>
                <a:latin typeface="Georgia" panose="02040502050405020303" pitchFamily="18" charset="0"/>
                <a:cs typeface="Trebuchet MS"/>
              </a:rPr>
              <a:t>Health</a:t>
            </a:r>
            <a:r>
              <a:rPr sz="3000" spc="-20" dirty="0">
                <a:solidFill>
                  <a:schemeClr val="tx2"/>
                </a:solidFill>
                <a:latin typeface="Georgia" panose="02040502050405020303" pitchFamily="18" charset="0"/>
                <a:cs typeface="Trebuchet MS"/>
              </a:rPr>
              <a:t> </a:t>
            </a:r>
            <a:r>
              <a:rPr sz="3000" spc="150" dirty="0">
                <a:solidFill>
                  <a:schemeClr val="tx2"/>
                </a:solidFill>
                <a:latin typeface="Georgia" panose="02040502050405020303" pitchFamily="18" charset="0"/>
                <a:cs typeface="Trebuchet MS"/>
              </a:rPr>
              <a:t>cover</a:t>
            </a:r>
            <a:r>
              <a:rPr sz="3000" spc="-15" dirty="0">
                <a:solidFill>
                  <a:schemeClr val="tx2"/>
                </a:solidFill>
                <a:latin typeface="Georgia" panose="02040502050405020303" pitchFamily="18" charset="0"/>
                <a:cs typeface="Trebuchet MS"/>
              </a:rPr>
              <a:t> </a:t>
            </a:r>
            <a:r>
              <a:rPr sz="3000" spc="175" dirty="0">
                <a:solidFill>
                  <a:schemeClr val="tx2"/>
                </a:solidFill>
                <a:latin typeface="Georgia" panose="02040502050405020303" pitchFamily="18" charset="0"/>
                <a:cs typeface="Trebuchet MS"/>
              </a:rPr>
              <a:t>-</a:t>
            </a:r>
            <a:r>
              <a:rPr sz="3000" spc="-20" dirty="0">
                <a:solidFill>
                  <a:schemeClr val="tx2"/>
                </a:solidFill>
                <a:latin typeface="Georgia" panose="02040502050405020303" pitchFamily="18" charset="0"/>
                <a:cs typeface="Trebuchet MS"/>
              </a:rPr>
              <a:t> </a:t>
            </a:r>
            <a:r>
              <a:rPr sz="3000" spc="290" dirty="0">
                <a:solidFill>
                  <a:schemeClr val="tx2"/>
                </a:solidFill>
                <a:latin typeface="Georgia" panose="02040502050405020303" pitchFamily="18" charset="0"/>
                <a:cs typeface="Trebuchet MS"/>
              </a:rPr>
              <a:t>50%</a:t>
            </a:r>
            <a:r>
              <a:rPr sz="3000" spc="-15" dirty="0">
                <a:solidFill>
                  <a:schemeClr val="tx2"/>
                </a:solidFill>
                <a:latin typeface="Georgia" panose="02040502050405020303" pitchFamily="18" charset="0"/>
                <a:cs typeface="Trebuchet MS"/>
              </a:rPr>
              <a:t> </a:t>
            </a:r>
            <a:r>
              <a:rPr sz="3000" spc="85" dirty="0">
                <a:solidFill>
                  <a:schemeClr val="tx2"/>
                </a:solidFill>
                <a:latin typeface="Georgia" panose="02040502050405020303" pitchFamily="18" charset="0"/>
                <a:cs typeface="Trebuchet MS"/>
              </a:rPr>
              <a:t>of</a:t>
            </a:r>
            <a:r>
              <a:rPr sz="3000" spc="-15" dirty="0">
                <a:solidFill>
                  <a:schemeClr val="tx2"/>
                </a:solidFill>
                <a:latin typeface="Georgia" panose="02040502050405020303" pitchFamily="18" charset="0"/>
                <a:cs typeface="Trebuchet MS"/>
              </a:rPr>
              <a:t> </a:t>
            </a:r>
            <a:r>
              <a:rPr sz="3000" spc="140" dirty="0">
                <a:solidFill>
                  <a:schemeClr val="tx2"/>
                </a:solidFill>
                <a:latin typeface="Georgia" panose="02040502050405020303" pitchFamily="18" charset="0"/>
                <a:cs typeface="Trebuchet MS"/>
              </a:rPr>
              <a:t>your</a:t>
            </a:r>
            <a:r>
              <a:rPr sz="3000" spc="-20" dirty="0">
                <a:solidFill>
                  <a:schemeClr val="tx2"/>
                </a:solidFill>
                <a:latin typeface="Georgia" panose="02040502050405020303" pitchFamily="18" charset="0"/>
                <a:cs typeface="Trebuchet MS"/>
              </a:rPr>
              <a:t> </a:t>
            </a:r>
            <a:r>
              <a:rPr sz="3000" spc="120" dirty="0">
                <a:solidFill>
                  <a:schemeClr val="tx2"/>
                </a:solidFill>
                <a:latin typeface="Georgia" panose="02040502050405020303" pitchFamily="18" charset="0"/>
                <a:cs typeface="Trebuchet MS"/>
              </a:rPr>
              <a:t>annual</a:t>
            </a:r>
            <a:r>
              <a:rPr sz="3000" spc="-15" dirty="0">
                <a:solidFill>
                  <a:schemeClr val="tx2"/>
                </a:solidFill>
                <a:latin typeface="Georgia" panose="02040502050405020303" pitchFamily="18" charset="0"/>
                <a:cs typeface="Trebuchet MS"/>
              </a:rPr>
              <a:t> </a:t>
            </a:r>
            <a:r>
              <a:rPr sz="3000" spc="160" dirty="0">
                <a:solidFill>
                  <a:schemeClr val="tx2"/>
                </a:solidFill>
                <a:latin typeface="Georgia" panose="02040502050405020303" pitchFamily="18" charset="0"/>
                <a:cs typeface="Trebuchet MS"/>
              </a:rPr>
              <a:t>income </a:t>
            </a:r>
            <a:r>
              <a:rPr sz="3000" spc="-890" dirty="0">
                <a:solidFill>
                  <a:schemeClr val="tx2"/>
                </a:solidFill>
                <a:latin typeface="Georgia" panose="02040502050405020303" pitchFamily="18" charset="0"/>
                <a:cs typeface="Trebuchet MS"/>
              </a:rPr>
              <a:t> </a:t>
            </a:r>
            <a:r>
              <a:rPr sz="3000" spc="170" dirty="0">
                <a:solidFill>
                  <a:schemeClr val="tx2"/>
                </a:solidFill>
                <a:latin typeface="Georgia" panose="02040502050405020303" pitchFamily="18" charset="0"/>
                <a:cs typeface="Trebuchet MS"/>
              </a:rPr>
              <a:t>plus </a:t>
            </a:r>
            <a:r>
              <a:rPr sz="3000" spc="55" dirty="0">
                <a:solidFill>
                  <a:schemeClr val="tx2"/>
                </a:solidFill>
                <a:latin typeface="Georgia" panose="02040502050405020303" pitchFamily="18" charset="0"/>
                <a:cs typeface="Trebuchet MS"/>
              </a:rPr>
              <a:t>last </a:t>
            </a:r>
            <a:r>
              <a:rPr sz="3000" spc="40" dirty="0">
                <a:solidFill>
                  <a:schemeClr val="tx2"/>
                </a:solidFill>
                <a:latin typeface="Georgia" panose="02040502050405020303" pitchFamily="18" charset="0"/>
                <a:cs typeface="Trebuchet MS"/>
              </a:rPr>
              <a:t>3 </a:t>
            </a:r>
            <a:r>
              <a:rPr sz="3000" spc="150" dirty="0">
                <a:solidFill>
                  <a:schemeClr val="tx2"/>
                </a:solidFill>
                <a:latin typeface="Georgia" panose="02040502050405020303" pitchFamily="18" charset="0"/>
                <a:cs typeface="Trebuchet MS"/>
              </a:rPr>
              <a:t>years </a:t>
            </a:r>
            <a:r>
              <a:rPr sz="3000" spc="185" dirty="0">
                <a:solidFill>
                  <a:schemeClr val="tx2"/>
                </a:solidFill>
                <a:latin typeface="Georgia" panose="02040502050405020303" pitchFamily="18" charset="0"/>
                <a:cs typeface="Trebuchet MS"/>
              </a:rPr>
              <a:t>expense </a:t>
            </a:r>
            <a:r>
              <a:rPr sz="3000" spc="175" dirty="0">
                <a:solidFill>
                  <a:schemeClr val="tx2"/>
                </a:solidFill>
                <a:latin typeface="Georgia" panose="02040502050405020303" pitchFamily="18" charset="0"/>
                <a:cs typeface="Trebuchet MS"/>
              </a:rPr>
              <a:t>on </a:t>
            </a:r>
            <a:r>
              <a:rPr sz="3000" spc="75" dirty="0">
                <a:solidFill>
                  <a:schemeClr val="tx2"/>
                </a:solidFill>
                <a:latin typeface="Georgia" panose="02040502050405020303" pitchFamily="18" charset="0"/>
                <a:cs typeface="Trebuchet MS"/>
              </a:rPr>
              <a:t>health </a:t>
            </a:r>
            <a:r>
              <a:rPr sz="3000" spc="80" dirty="0">
                <a:solidFill>
                  <a:schemeClr val="tx2"/>
                </a:solidFill>
                <a:latin typeface="Georgia" panose="02040502050405020303" pitchFamily="18" charset="0"/>
                <a:cs typeface="Trebuchet MS"/>
              </a:rPr>
              <a:t> Important</a:t>
            </a:r>
            <a:r>
              <a:rPr sz="3000" spc="-15" dirty="0">
                <a:solidFill>
                  <a:schemeClr val="tx2"/>
                </a:solidFill>
                <a:latin typeface="Georgia" panose="02040502050405020303" pitchFamily="18" charset="0"/>
                <a:cs typeface="Trebuchet MS"/>
              </a:rPr>
              <a:t> </a:t>
            </a:r>
            <a:r>
              <a:rPr sz="3000" spc="25" dirty="0">
                <a:solidFill>
                  <a:schemeClr val="tx2"/>
                </a:solidFill>
                <a:latin typeface="Georgia" panose="02040502050405020303" pitchFamily="18" charset="0"/>
                <a:cs typeface="Trebuchet MS"/>
              </a:rPr>
              <a:t>to</a:t>
            </a:r>
            <a:r>
              <a:rPr sz="3000" spc="-15" dirty="0">
                <a:solidFill>
                  <a:schemeClr val="tx2"/>
                </a:solidFill>
                <a:latin typeface="Georgia" panose="02040502050405020303" pitchFamily="18" charset="0"/>
                <a:cs typeface="Trebuchet MS"/>
              </a:rPr>
              <a:t> </a:t>
            </a:r>
            <a:r>
              <a:rPr sz="3000" spc="120" dirty="0">
                <a:solidFill>
                  <a:schemeClr val="tx2"/>
                </a:solidFill>
                <a:latin typeface="Georgia" panose="02040502050405020303" pitchFamily="18" charset="0"/>
                <a:cs typeface="Trebuchet MS"/>
              </a:rPr>
              <a:t>increase</a:t>
            </a:r>
            <a:r>
              <a:rPr sz="3000" spc="-15" dirty="0">
                <a:solidFill>
                  <a:schemeClr val="tx2"/>
                </a:solidFill>
                <a:latin typeface="Georgia" panose="02040502050405020303" pitchFamily="18" charset="0"/>
                <a:cs typeface="Trebuchet MS"/>
              </a:rPr>
              <a:t> </a:t>
            </a:r>
            <a:r>
              <a:rPr sz="3000" spc="150" dirty="0">
                <a:solidFill>
                  <a:schemeClr val="tx2"/>
                </a:solidFill>
                <a:latin typeface="Georgia" panose="02040502050405020303" pitchFamily="18" charset="0"/>
                <a:cs typeface="Trebuchet MS"/>
              </a:rPr>
              <a:t>cover</a:t>
            </a:r>
            <a:r>
              <a:rPr sz="3000" spc="-15" dirty="0">
                <a:solidFill>
                  <a:schemeClr val="tx2"/>
                </a:solidFill>
                <a:latin typeface="Georgia" panose="02040502050405020303" pitchFamily="18" charset="0"/>
                <a:cs typeface="Trebuchet MS"/>
              </a:rPr>
              <a:t> </a:t>
            </a:r>
            <a:r>
              <a:rPr sz="3000" spc="150" dirty="0">
                <a:solidFill>
                  <a:schemeClr val="tx2"/>
                </a:solidFill>
                <a:latin typeface="Georgia" panose="02040502050405020303" pitchFamily="18" charset="0"/>
                <a:cs typeface="Trebuchet MS"/>
              </a:rPr>
              <a:t>amount</a:t>
            </a:r>
            <a:r>
              <a:rPr sz="3000" spc="-15" dirty="0">
                <a:solidFill>
                  <a:schemeClr val="tx2"/>
                </a:solidFill>
                <a:latin typeface="Georgia" panose="02040502050405020303" pitchFamily="18" charset="0"/>
                <a:cs typeface="Trebuchet MS"/>
              </a:rPr>
              <a:t> </a:t>
            </a:r>
            <a:r>
              <a:rPr sz="3000" spc="220" dirty="0">
                <a:solidFill>
                  <a:schemeClr val="tx2"/>
                </a:solidFill>
                <a:latin typeface="Georgia" panose="02040502050405020303" pitchFamily="18" charset="0"/>
                <a:cs typeface="Trebuchet MS"/>
              </a:rPr>
              <a:t>based </a:t>
            </a:r>
            <a:r>
              <a:rPr sz="3000" spc="-885" dirty="0">
                <a:solidFill>
                  <a:schemeClr val="tx2"/>
                </a:solidFill>
                <a:latin typeface="Georgia" panose="02040502050405020303" pitchFamily="18" charset="0"/>
                <a:cs typeface="Trebuchet MS"/>
              </a:rPr>
              <a:t> </a:t>
            </a:r>
            <a:r>
              <a:rPr sz="3000" spc="175" dirty="0">
                <a:solidFill>
                  <a:schemeClr val="tx2"/>
                </a:solidFill>
                <a:latin typeface="Georgia" panose="02040502050405020303" pitchFamily="18" charset="0"/>
                <a:cs typeface="Trebuchet MS"/>
              </a:rPr>
              <a:t>on </a:t>
            </a:r>
            <a:r>
              <a:rPr sz="3000" spc="140" dirty="0">
                <a:solidFill>
                  <a:schemeClr val="tx2"/>
                </a:solidFill>
                <a:latin typeface="Georgia" panose="02040502050405020303" pitchFamily="18" charset="0"/>
                <a:cs typeface="Trebuchet MS"/>
              </a:rPr>
              <a:t>your </a:t>
            </a:r>
            <a:r>
              <a:rPr sz="3000" spc="75" dirty="0">
                <a:solidFill>
                  <a:schemeClr val="tx2"/>
                </a:solidFill>
                <a:latin typeface="Georgia" panose="02040502050405020303" pitchFamily="18" charset="0"/>
                <a:cs typeface="Trebuchet MS"/>
              </a:rPr>
              <a:t>income, health </a:t>
            </a:r>
            <a:r>
              <a:rPr sz="3000" spc="90" dirty="0">
                <a:solidFill>
                  <a:schemeClr val="tx2"/>
                </a:solidFill>
                <a:latin typeface="Georgia" panose="02040502050405020303" pitchFamily="18" charset="0"/>
                <a:cs typeface="Trebuchet MS"/>
              </a:rPr>
              <a:t>condition </a:t>
            </a:r>
            <a:r>
              <a:rPr sz="3000" spc="170" dirty="0">
                <a:solidFill>
                  <a:schemeClr val="tx2"/>
                </a:solidFill>
                <a:latin typeface="Georgia" panose="02040502050405020303" pitchFamily="18" charset="0"/>
                <a:cs typeface="Trebuchet MS"/>
              </a:rPr>
              <a:t>and </a:t>
            </a:r>
            <a:r>
              <a:rPr sz="3000" spc="175" dirty="0">
                <a:solidFill>
                  <a:schemeClr val="tx2"/>
                </a:solidFill>
                <a:latin typeface="Georgia" panose="02040502050405020303" pitchFamily="18" charset="0"/>
                <a:cs typeface="Trebuchet MS"/>
              </a:rPr>
              <a:t> </a:t>
            </a:r>
            <a:r>
              <a:rPr sz="3000" spc="130" dirty="0">
                <a:solidFill>
                  <a:schemeClr val="tx2"/>
                </a:solidFill>
                <a:latin typeface="Georgia" panose="02040502050405020303" pitchFamily="18" charset="0"/>
                <a:cs typeface="Trebuchet MS"/>
              </a:rPr>
              <a:t>medical</a:t>
            </a:r>
            <a:r>
              <a:rPr sz="3000" spc="-20" dirty="0">
                <a:solidFill>
                  <a:schemeClr val="tx2"/>
                </a:solidFill>
                <a:latin typeface="Georgia" panose="02040502050405020303" pitchFamily="18" charset="0"/>
                <a:cs typeface="Trebuchet MS"/>
              </a:rPr>
              <a:t> </a:t>
            </a:r>
            <a:r>
              <a:rPr sz="3000" spc="20" dirty="0">
                <a:solidFill>
                  <a:schemeClr val="tx2"/>
                </a:solidFill>
                <a:latin typeface="Georgia" panose="02040502050405020303" pitchFamily="18" charset="0"/>
                <a:cs typeface="Trebuchet MS"/>
              </a:rPr>
              <a:t>inflation</a:t>
            </a:r>
            <a:endParaRPr sz="3000" dirty="0">
              <a:solidFill>
                <a:schemeClr val="tx2"/>
              </a:solidFill>
              <a:latin typeface="Georgia" panose="02040502050405020303" pitchFamily="18" charset="0"/>
              <a:cs typeface="Trebuchet MS"/>
            </a:endParaRPr>
          </a:p>
        </p:txBody>
      </p:sp>
      <p:sp>
        <p:nvSpPr>
          <p:cNvPr id="15" name="Slide Number Placeholder 14"/>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71</a:t>
            </a:fld>
            <a:endParaRPr lang="en-IN"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18287999" y="10287000"/>
                </a:moveTo>
                <a:lnTo>
                  <a:pt x="0" y="10287000"/>
                </a:lnTo>
                <a:lnTo>
                  <a:pt x="0" y="0"/>
                </a:lnTo>
                <a:lnTo>
                  <a:pt x="18287999" y="0"/>
                </a:lnTo>
                <a:lnTo>
                  <a:pt x="18287999" y="10287000"/>
                </a:lnTo>
                <a:close/>
              </a:path>
            </a:pathLst>
          </a:custGeom>
          <a:solidFill>
            <a:srgbClr val="19C9B4"/>
          </a:solidFill>
        </p:spPr>
        <p:txBody>
          <a:bodyPr wrap="square" lIns="0" tIns="0" rIns="0" bIns="0" rtlCol="0"/>
          <a:lstStyle/>
          <a:p>
            <a:endParaRPr/>
          </a:p>
        </p:txBody>
      </p:sp>
      <p:sp>
        <p:nvSpPr>
          <p:cNvPr id="3" name="object 3"/>
          <p:cNvSpPr/>
          <p:nvPr/>
        </p:nvSpPr>
        <p:spPr>
          <a:xfrm>
            <a:off x="9449065" y="1228725"/>
            <a:ext cx="8839200" cy="1790700"/>
          </a:xfrm>
          <a:custGeom>
            <a:avLst/>
            <a:gdLst/>
            <a:ahLst/>
            <a:cxnLst/>
            <a:rect l="l" t="t" r="r" b="b"/>
            <a:pathLst>
              <a:path w="8839200" h="1790700">
                <a:moveTo>
                  <a:pt x="8838933" y="0"/>
                </a:moveTo>
                <a:lnTo>
                  <a:pt x="8838933" y="1790686"/>
                </a:lnTo>
                <a:lnTo>
                  <a:pt x="0" y="1790686"/>
                </a:lnTo>
                <a:lnTo>
                  <a:pt x="0" y="0"/>
                </a:lnTo>
                <a:lnTo>
                  <a:pt x="8838933" y="0"/>
                </a:lnTo>
                <a:close/>
              </a:path>
            </a:pathLst>
          </a:custGeom>
          <a:solidFill>
            <a:srgbClr val="FFFFFF"/>
          </a:solidFill>
        </p:spPr>
        <p:txBody>
          <a:bodyPr wrap="square" lIns="0" tIns="0" rIns="0" bIns="0" rtlCol="0"/>
          <a:lstStyle/>
          <a:p>
            <a:endParaRPr/>
          </a:p>
        </p:txBody>
      </p:sp>
      <p:sp>
        <p:nvSpPr>
          <p:cNvPr id="4" name="object 4"/>
          <p:cNvSpPr txBox="1">
            <a:spLocks noGrp="1"/>
          </p:cNvSpPr>
          <p:nvPr>
            <p:ph type="title"/>
          </p:nvPr>
        </p:nvSpPr>
        <p:spPr>
          <a:xfrm>
            <a:off x="10591910" y="1656639"/>
            <a:ext cx="5478145" cy="934871"/>
          </a:xfrm>
          <a:prstGeom prst="rect">
            <a:avLst/>
          </a:prstGeom>
        </p:spPr>
        <p:txBody>
          <a:bodyPr vert="horz" wrap="square" lIns="0" tIns="11430" rIns="0" bIns="0" rtlCol="0">
            <a:spAutoFit/>
          </a:bodyPr>
          <a:lstStyle/>
          <a:p>
            <a:pPr marL="12700">
              <a:lnSpc>
                <a:spcPct val="100000"/>
              </a:lnSpc>
              <a:spcBef>
                <a:spcPts val="90"/>
              </a:spcBef>
            </a:pPr>
            <a:r>
              <a:rPr sz="6000" b="1" spc="100" dirty="0">
                <a:solidFill>
                  <a:srgbClr val="28CCB9"/>
                </a:solidFill>
                <a:latin typeface="Georgia" panose="02040502050405020303" pitchFamily="18" charset="0"/>
                <a:cs typeface="Arial"/>
              </a:rPr>
              <a:t>KEY</a:t>
            </a:r>
            <a:r>
              <a:rPr sz="6000" b="1" spc="-120" dirty="0">
                <a:solidFill>
                  <a:srgbClr val="28CCB9"/>
                </a:solidFill>
                <a:latin typeface="Georgia" panose="02040502050405020303" pitchFamily="18" charset="0"/>
                <a:cs typeface="Arial"/>
              </a:rPr>
              <a:t> </a:t>
            </a:r>
            <a:r>
              <a:rPr sz="6000" b="1" spc="245" dirty="0">
                <a:solidFill>
                  <a:srgbClr val="28CCB9"/>
                </a:solidFill>
                <a:latin typeface="Georgia" panose="02040502050405020303" pitchFamily="18" charset="0"/>
                <a:cs typeface="Arial"/>
              </a:rPr>
              <a:t>POINTS</a:t>
            </a:r>
            <a:endParaRPr sz="6000" dirty="0">
              <a:latin typeface="Georgia" panose="02040502050405020303" pitchFamily="18" charset="0"/>
              <a:cs typeface="Arial"/>
            </a:endParaRPr>
          </a:p>
        </p:txBody>
      </p:sp>
      <p:pic>
        <p:nvPicPr>
          <p:cNvPr id="5" name="object 5"/>
          <p:cNvPicPr/>
          <p:nvPr/>
        </p:nvPicPr>
        <p:blipFill>
          <a:blip r:embed="rId2" cstate="print"/>
          <a:stretch>
            <a:fillRect/>
          </a:stretch>
        </p:blipFill>
        <p:spPr>
          <a:xfrm>
            <a:off x="1485899" y="3858526"/>
            <a:ext cx="161925" cy="161925"/>
          </a:xfrm>
          <a:prstGeom prst="rect">
            <a:avLst/>
          </a:prstGeom>
        </p:spPr>
      </p:pic>
      <p:pic>
        <p:nvPicPr>
          <p:cNvPr id="6" name="object 6"/>
          <p:cNvPicPr/>
          <p:nvPr/>
        </p:nvPicPr>
        <p:blipFill>
          <a:blip r:embed="rId2" cstate="print"/>
          <a:stretch>
            <a:fillRect/>
          </a:stretch>
        </p:blipFill>
        <p:spPr>
          <a:xfrm>
            <a:off x="1485899" y="4611001"/>
            <a:ext cx="161925" cy="161925"/>
          </a:xfrm>
          <a:prstGeom prst="rect">
            <a:avLst/>
          </a:prstGeom>
        </p:spPr>
      </p:pic>
      <p:pic>
        <p:nvPicPr>
          <p:cNvPr id="7" name="object 7"/>
          <p:cNvPicPr/>
          <p:nvPr/>
        </p:nvPicPr>
        <p:blipFill>
          <a:blip r:embed="rId2" cstate="print"/>
          <a:stretch>
            <a:fillRect/>
          </a:stretch>
        </p:blipFill>
        <p:spPr>
          <a:xfrm>
            <a:off x="1485899" y="5363476"/>
            <a:ext cx="161925" cy="161925"/>
          </a:xfrm>
          <a:prstGeom prst="rect">
            <a:avLst/>
          </a:prstGeom>
        </p:spPr>
      </p:pic>
      <p:pic>
        <p:nvPicPr>
          <p:cNvPr id="8" name="object 8"/>
          <p:cNvPicPr/>
          <p:nvPr/>
        </p:nvPicPr>
        <p:blipFill>
          <a:blip r:embed="rId2" cstate="print"/>
          <a:stretch>
            <a:fillRect/>
          </a:stretch>
        </p:blipFill>
        <p:spPr>
          <a:xfrm>
            <a:off x="1485899" y="6868426"/>
            <a:ext cx="161925" cy="161925"/>
          </a:xfrm>
          <a:prstGeom prst="rect">
            <a:avLst/>
          </a:prstGeom>
        </p:spPr>
      </p:pic>
      <p:sp>
        <p:nvSpPr>
          <p:cNvPr id="9" name="object 9"/>
          <p:cNvSpPr txBox="1"/>
          <p:nvPr/>
        </p:nvSpPr>
        <p:spPr>
          <a:xfrm>
            <a:off x="1851075" y="3432099"/>
            <a:ext cx="6652259" cy="4540250"/>
          </a:xfrm>
          <a:prstGeom prst="rect">
            <a:avLst/>
          </a:prstGeom>
        </p:spPr>
        <p:txBody>
          <a:bodyPr vert="horz" wrap="square" lIns="0" tIns="12065" rIns="0" bIns="0" rtlCol="0">
            <a:spAutoFit/>
          </a:bodyPr>
          <a:lstStyle/>
          <a:p>
            <a:pPr marL="12700" marR="5080">
              <a:lnSpc>
                <a:spcPct val="125000"/>
              </a:lnSpc>
              <a:spcBef>
                <a:spcPts val="95"/>
              </a:spcBef>
            </a:pPr>
            <a:r>
              <a:rPr sz="3950" spc="180" dirty="0">
                <a:solidFill>
                  <a:schemeClr val="tx2"/>
                </a:solidFill>
                <a:latin typeface="Georgia" panose="02040502050405020303" pitchFamily="18" charset="0"/>
                <a:cs typeface="Trebuchet MS"/>
              </a:rPr>
              <a:t>Insurance</a:t>
            </a:r>
            <a:r>
              <a:rPr sz="3950" spc="-50" dirty="0">
                <a:solidFill>
                  <a:schemeClr val="tx2"/>
                </a:solidFill>
                <a:latin typeface="Georgia" panose="02040502050405020303" pitchFamily="18" charset="0"/>
                <a:cs typeface="Trebuchet MS"/>
              </a:rPr>
              <a:t> </a:t>
            </a:r>
            <a:r>
              <a:rPr sz="3950" spc="60" dirty="0">
                <a:solidFill>
                  <a:schemeClr val="tx2"/>
                </a:solidFill>
                <a:latin typeface="Georgia" panose="02040502050405020303" pitchFamily="18" charset="0"/>
                <a:cs typeface="Trebuchet MS"/>
              </a:rPr>
              <a:t>is</a:t>
            </a:r>
            <a:r>
              <a:rPr sz="3950" spc="-45" dirty="0">
                <a:solidFill>
                  <a:schemeClr val="tx2"/>
                </a:solidFill>
                <a:latin typeface="Georgia" panose="02040502050405020303" pitchFamily="18" charset="0"/>
                <a:cs typeface="Trebuchet MS"/>
              </a:rPr>
              <a:t> </a:t>
            </a:r>
            <a:r>
              <a:rPr sz="3950" spc="90" dirty="0">
                <a:solidFill>
                  <a:schemeClr val="tx2"/>
                </a:solidFill>
                <a:latin typeface="Georgia" panose="02040502050405020303" pitchFamily="18" charset="0"/>
                <a:cs typeface="Trebuchet MS"/>
              </a:rPr>
              <a:t>not</a:t>
            </a:r>
            <a:r>
              <a:rPr sz="3950" spc="-45" dirty="0">
                <a:solidFill>
                  <a:schemeClr val="tx2"/>
                </a:solidFill>
                <a:latin typeface="Georgia" panose="02040502050405020303" pitchFamily="18" charset="0"/>
                <a:cs typeface="Trebuchet MS"/>
              </a:rPr>
              <a:t> </a:t>
            </a:r>
            <a:r>
              <a:rPr sz="3950" spc="135" dirty="0">
                <a:solidFill>
                  <a:schemeClr val="tx2"/>
                </a:solidFill>
                <a:latin typeface="Georgia" panose="02040502050405020303" pitchFamily="18" charset="0"/>
                <a:cs typeface="Trebuchet MS"/>
              </a:rPr>
              <a:t>investment </a:t>
            </a:r>
            <a:r>
              <a:rPr sz="3950" spc="-1175" dirty="0">
                <a:solidFill>
                  <a:schemeClr val="tx2"/>
                </a:solidFill>
                <a:latin typeface="Georgia" panose="02040502050405020303" pitchFamily="18" charset="0"/>
                <a:cs typeface="Trebuchet MS"/>
              </a:rPr>
              <a:t> </a:t>
            </a:r>
            <a:r>
              <a:rPr sz="3950" spc="315" dirty="0">
                <a:solidFill>
                  <a:schemeClr val="tx2"/>
                </a:solidFill>
                <a:latin typeface="Georgia" panose="02040502050405020303" pitchFamily="18" charset="0"/>
                <a:cs typeface="Trebuchet MS"/>
              </a:rPr>
              <a:t>Buy </a:t>
            </a:r>
            <a:r>
              <a:rPr sz="3950" spc="85" dirty="0">
                <a:solidFill>
                  <a:schemeClr val="tx2"/>
                </a:solidFill>
                <a:latin typeface="Georgia" panose="02040502050405020303" pitchFamily="18" charset="0"/>
                <a:cs typeface="Trebuchet MS"/>
              </a:rPr>
              <a:t>term </a:t>
            </a:r>
            <a:r>
              <a:rPr sz="3950" spc="-25" dirty="0">
                <a:solidFill>
                  <a:schemeClr val="tx2"/>
                </a:solidFill>
                <a:latin typeface="Georgia" panose="02040502050405020303" pitchFamily="18" charset="0"/>
                <a:cs typeface="Trebuchet MS"/>
              </a:rPr>
              <a:t>life </a:t>
            </a:r>
            <a:r>
              <a:rPr sz="3950" spc="160" dirty="0">
                <a:solidFill>
                  <a:schemeClr val="tx2"/>
                </a:solidFill>
                <a:latin typeface="Georgia" panose="02040502050405020303" pitchFamily="18" charset="0"/>
                <a:cs typeface="Trebuchet MS"/>
              </a:rPr>
              <a:t>insurance </a:t>
            </a:r>
            <a:r>
              <a:rPr sz="3950" spc="165" dirty="0">
                <a:solidFill>
                  <a:schemeClr val="tx2"/>
                </a:solidFill>
                <a:latin typeface="Georgia" panose="02040502050405020303" pitchFamily="18" charset="0"/>
                <a:cs typeface="Trebuchet MS"/>
              </a:rPr>
              <a:t> </a:t>
            </a:r>
            <a:r>
              <a:rPr sz="3950" spc="200" dirty="0">
                <a:solidFill>
                  <a:schemeClr val="tx2"/>
                </a:solidFill>
                <a:latin typeface="Georgia" panose="02040502050405020303" pitchFamily="18" charset="0"/>
                <a:cs typeface="Trebuchet MS"/>
              </a:rPr>
              <a:t>Consider</a:t>
            </a:r>
            <a:r>
              <a:rPr sz="3950" spc="-40" dirty="0">
                <a:solidFill>
                  <a:schemeClr val="tx2"/>
                </a:solidFill>
                <a:latin typeface="Georgia" panose="02040502050405020303" pitchFamily="18" charset="0"/>
                <a:cs typeface="Trebuchet MS"/>
              </a:rPr>
              <a:t> </a:t>
            </a:r>
            <a:r>
              <a:rPr sz="3950" spc="110" dirty="0">
                <a:solidFill>
                  <a:schemeClr val="tx2"/>
                </a:solidFill>
                <a:latin typeface="Georgia" panose="02040502050405020303" pitchFamily="18" charset="0"/>
                <a:cs typeface="Trebuchet MS"/>
              </a:rPr>
              <a:t>claim</a:t>
            </a:r>
            <a:r>
              <a:rPr sz="3950" spc="-35" dirty="0">
                <a:solidFill>
                  <a:schemeClr val="tx2"/>
                </a:solidFill>
                <a:latin typeface="Georgia" panose="02040502050405020303" pitchFamily="18" charset="0"/>
                <a:cs typeface="Trebuchet MS"/>
              </a:rPr>
              <a:t> </a:t>
            </a:r>
            <a:r>
              <a:rPr sz="3950" spc="180" dirty="0">
                <a:solidFill>
                  <a:schemeClr val="tx2"/>
                </a:solidFill>
                <a:latin typeface="Georgia" panose="02040502050405020303" pitchFamily="18" charset="0"/>
                <a:cs typeface="Trebuchet MS"/>
              </a:rPr>
              <a:t>payout</a:t>
            </a:r>
            <a:r>
              <a:rPr sz="3950" spc="-40" dirty="0">
                <a:solidFill>
                  <a:schemeClr val="tx2"/>
                </a:solidFill>
                <a:latin typeface="Georgia" panose="02040502050405020303" pitchFamily="18" charset="0"/>
                <a:cs typeface="Trebuchet MS"/>
              </a:rPr>
              <a:t> </a:t>
            </a:r>
            <a:r>
              <a:rPr sz="3950" spc="-10" dirty="0">
                <a:solidFill>
                  <a:schemeClr val="tx2"/>
                </a:solidFill>
                <a:latin typeface="Georgia" panose="02040502050405020303" pitchFamily="18" charset="0"/>
                <a:cs typeface="Trebuchet MS"/>
              </a:rPr>
              <a:t>ratio </a:t>
            </a:r>
            <a:r>
              <a:rPr sz="3950" spc="-1175" dirty="0">
                <a:solidFill>
                  <a:schemeClr val="tx2"/>
                </a:solidFill>
                <a:latin typeface="Georgia" panose="02040502050405020303" pitchFamily="18" charset="0"/>
                <a:cs typeface="Trebuchet MS"/>
              </a:rPr>
              <a:t> </a:t>
            </a:r>
            <a:r>
              <a:rPr sz="3950" spc="155" dirty="0">
                <a:solidFill>
                  <a:schemeClr val="tx2"/>
                </a:solidFill>
                <a:latin typeface="Georgia" panose="02040502050405020303" pitchFamily="18" charset="0"/>
                <a:cs typeface="Trebuchet MS"/>
              </a:rPr>
              <a:t>before</a:t>
            </a:r>
            <a:r>
              <a:rPr sz="3950" spc="-25" dirty="0">
                <a:solidFill>
                  <a:schemeClr val="tx2"/>
                </a:solidFill>
                <a:latin typeface="Georgia" panose="02040502050405020303" pitchFamily="18" charset="0"/>
                <a:cs typeface="Trebuchet MS"/>
              </a:rPr>
              <a:t> </a:t>
            </a:r>
            <a:r>
              <a:rPr sz="3950" spc="220" dirty="0">
                <a:solidFill>
                  <a:schemeClr val="tx2"/>
                </a:solidFill>
                <a:latin typeface="Georgia" panose="02040502050405020303" pitchFamily="18" charset="0"/>
                <a:cs typeface="Trebuchet MS"/>
              </a:rPr>
              <a:t>buying</a:t>
            </a:r>
            <a:endParaRPr sz="3950" dirty="0">
              <a:solidFill>
                <a:schemeClr val="tx2"/>
              </a:solidFill>
              <a:latin typeface="Georgia" panose="02040502050405020303" pitchFamily="18" charset="0"/>
              <a:cs typeface="Trebuchet MS"/>
            </a:endParaRPr>
          </a:p>
          <a:p>
            <a:pPr marL="12700" marR="33020">
              <a:lnSpc>
                <a:spcPct val="125000"/>
              </a:lnSpc>
            </a:pPr>
            <a:r>
              <a:rPr sz="3950" spc="245" dirty="0">
                <a:solidFill>
                  <a:schemeClr val="tx2"/>
                </a:solidFill>
                <a:latin typeface="Georgia" panose="02040502050405020303" pitchFamily="18" charset="0"/>
                <a:cs typeface="Trebuchet MS"/>
              </a:rPr>
              <a:t>Buying</a:t>
            </a:r>
            <a:r>
              <a:rPr sz="3950" spc="-30" dirty="0">
                <a:solidFill>
                  <a:schemeClr val="tx2"/>
                </a:solidFill>
                <a:latin typeface="Georgia" panose="02040502050405020303" pitchFamily="18" charset="0"/>
                <a:cs typeface="Trebuchet MS"/>
              </a:rPr>
              <a:t> </a:t>
            </a:r>
            <a:r>
              <a:rPr sz="3950" spc="105" dirty="0">
                <a:solidFill>
                  <a:schemeClr val="tx2"/>
                </a:solidFill>
                <a:latin typeface="Georgia" panose="02040502050405020303" pitchFamily="18" charset="0"/>
                <a:cs typeface="Trebuchet MS"/>
              </a:rPr>
              <a:t>online</a:t>
            </a:r>
            <a:r>
              <a:rPr sz="3950" spc="-30" dirty="0">
                <a:solidFill>
                  <a:schemeClr val="tx2"/>
                </a:solidFill>
                <a:latin typeface="Georgia" panose="02040502050405020303" pitchFamily="18" charset="0"/>
                <a:cs typeface="Trebuchet MS"/>
              </a:rPr>
              <a:t> </a:t>
            </a:r>
            <a:r>
              <a:rPr sz="3950" spc="200" dirty="0">
                <a:solidFill>
                  <a:schemeClr val="tx2"/>
                </a:solidFill>
                <a:latin typeface="Georgia" panose="02040502050405020303" pitchFamily="18" charset="0"/>
                <a:cs typeface="Trebuchet MS"/>
              </a:rPr>
              <a:t>can</a:t>
            </a:r>
            <a:r>
              <a:rPr sz="3950" spc="-30" dirty="0">
                <a:solidFill>
                  <a:schemeClr val="tx2"/>
                </a:solidFill>
                <a:latin typeface="Georgia" panose="02040502050405020303" pitchFamily="18" charset="0"/>
                <a:cs typeface="Trebuchet MS"/>
              </a:rPr>
              <a:t> </a:t>
            </a:r>
            <a:r>
              <a:rPr sz="3950" spc="245" dirty="0">
                <a:solidFill>
                  <a:schemeClr val="tx2"/>
                </a:solidFill>
                <a:latin typeface="Georgia" panose="02040502050405020303" pitchFamily="18" charset="0"/>
                <a:cs typeface="Trebuchet MS"/>
              </a:rPr>
              <a:t>save</a:t>
            </a:r>
            <a:r>
              <a:rPr sz="3950" spc="-30" dirty="0">
                <a:solidFill>
                  <a:schemeClr val="tx2"/>
                </a:solidFill>
                <a:latin typeface="Georgia" panose="02040502050405020303" pitchFamily="18" charset="0"/>
                <a:cs typeface="Trebuchet MS"/>
              </a:rPr>
              <a:t> </a:t>
            </a:r>
            <a:r>
              <a:rPr sz="3950" spc="260" dirty="0">
                <a:solidFill>
                  <a:schemeClr val="tx2"/>
                </a:solidFill>
                <a:latin typeface="Georgia" panose="02040502050405020303" pitchFamily="18" charset="0"/>
                <a:cs typeface="Trebuchet MS"/>
              </a:rPr>
              <a:t>you </a:t>
            </a:r>
            <a:r>
              <a:rPr sz="3950" spc="-1175" dirty="0">
                <a:solidFill>
                  <a:schemeClr val="tx2"/>
                </a:solidFill>
                <a:latin typeface="Georgia" panose="02040502050405020303" pitchFamily="18" charset="0"/>
                <a:cs typeface="Trebuchet MS"/>
              </a:rPr>
              <a:t> </a:t>
            </a:r>
            <a:r>
              <a:rPr sz="3950" spc="325" dirty="0">
                <a:solidFill>
                  <a:schemeClr val="tx2"/>
                </a:solidFill>
                <a:latin typeface="Georgia" panose="02040502050405020303" pitchFamily="18" charset="0"/>
                <a:cs typeface="Trebuchet MS"/>
              </a:rPr>
              <a:t>some</a:t>
            </a:r>
            <a:r>
              <a:rPr sz="3950" spc="-25" dirty="0">
                <a:solidFill>
                  <a:schemeClr val="tx2"/>
                </a:solidFill>
                <a:latin typeface="Georgia" panose="02040502050405020303" pitchFamily="18" charset="0"/>
                <a:cs typeface="Trebuchet MS"/>
              </a:rPr>
              <a:t> </a:t>
            </a:r>
            <a:r>
              <a:rPr sz="3950" spc="185" dirty="0">
                <a:solidFill>
                  <a:schemeClr val="tx2"/>
                </a:solidFill>
                <a:latin typeface="Georgia" panose="02040502050405020303" pitchFamily="18" charset="0"/>
                <a:cs typeface="Trebuchet MS"/>
              </a:rPr>
              <a:t>premium</a:t>
            </a:r>
            <a:r>
              <a:rPr sz="3950" spc="-25" dirty="0">
                <a:solidFill>
                  <a:schemeClr val="tx2"/>
                </a:solidFill>
                <a:latin typeface="Georgia" panose="02040502050405020303" pitchFamily="18" charset="0"/>
                <a:cs typeface="Trebuchet MS"/>
              </a:rPr>
              <a:t> </a:t>
            </a:r>
            <a:r>
              <a:rPr sz="3950" spc="185" dirty="0">
                <a:solidFill>
                  <a:schemeClr val="tx2"/>
                </a:solidFill>
                <a:latin typeface="Georgia" panose="02040502050405020303" pitchFamily="18" charset="0"/>
                <a:cs typeface="Trebuchet MS"/>
              </a:rPr>
              <a:t>amount</a:t>
            </a:r>
            <a:endParaRPr sz="3950" dirty="0">
              <a:solidFill>
                <a:schemeClr val="tx2"/>
              </a:solidFill>
              <a:latin typeface="Georgia" panose="02040502050405020303" pitchFamily="18" charset="0"/>
              <a:cs typeface="Trebuchet MS"/>
            </a:endParaRPr>
          </a:p>
        </p:txBody>
      </p:sp>
      <p:pic>
        <p:nvPicPr>
          <p:cNvPr id="11" name="object 11"/>
          <p:cNvPicPr/>
          <p:nvPr/>
        </p:nvPicPr>
        <p:blipFill>
          <a:blip r:embed="rId3" cstate="print"/>
          <a:stretch>
            <a:fillRect/>
          </a:stretch>
        </p:blipFill>
        <p:spPr>
          <a:xfrm>
            <a:off x="9458324" y="2857500"/>
            <a:ext cx="8829675" cy="7429499"/>
          </a:xfrm>
          <a:prstGeom prst="rect">
            <a:avLst/>
          </a:prstGeom>
        </p:spPr>
      </p:pic>
      <p:sp>
        <p:nvSpPr>
          <p:cNvPr id="13" name="object 13"/>
          <p:cNvSpPr txBox="1"/>
          <p:nvPr/>
        </p:nvSpPr>
        <p:spPr>
          <a:xfrm>
            <a:off x="14690038" y="9844489"/>
            <a:ext cx="2696845" cy="208279"/>
          </a:xfrm>
          <a:prstGeom prst="rect">
            <a:avLst/>
          </a:prstGeom>
        </p:spPr>
        <p:txBody>
          <a:bodyPr vert="horz" wrap="square" lIns="0" tIns="12700" rIns="0" bIns="0" rtlCol="0">
            <a:spAutoFit/>
          </a:bodyPr>
          <a:lstStyle/>
          <a:p>
            <a:pPr marL="12700">
              <a:lnSpc>
                <a:spcPct val="100000"/>
              </a:lnSpc>
              <a:spcBef>
                <a:spcPts val="100"/>
              </a:spcBef>
              <a:tabLst>
                <a:tab pos="2277745" algn="l"/>
                <a:tab pos="2506980" algn="l"/>
              </a:tabLst>
            </a:pPr>
            <a:r>
              <a:rPr sz="1200" b="1" spc="5" dirty="0">
                <a:latin typeface="Roboto Bk"/>
                <a:cs typeface="Roboto Bk"/>
              </a:rPr>
              <a:t>Centre</a:t>
            </a:r>
            <a:r>
              <a:rPr sz="1200" b="1" spc="-10" dirty="0">
                <a:latin typeface="Roboto Bk"/>
                <a:cs typeface="Roboto Bk"/>
              </a:rPr>
              <a:t> </a:t>
            </a:r>
            <a:r>
              <a:rPr sz="1200" b="1" spc="5" dirty="0">
                <a:latin typeface="Roboto Bk"/>
                <a:cs typeface="Roboto Bk"/>
              </a:rPr>
              <a:t>for</a:t>
            </a:r>
            <a:r>
              <a:rPr sz="1200" b="1" spc="-5" dirty="0">
                <a:latin typeface="Roboto Bk"/>
                <a:cs typeface="Roboto Bk"/>
              </a:rPr>
              <a:t> </a:t>
            </a:r>
            <a:r>
              <a:rPr sz="1200" b="1" dirty="0">
                <a:latin typeface="Roboto Bk"/>
                <a:cs typeface="Roboto Bk"/>
              </a:rPr>
              <a:t>Financial</a:t>
            </a:r>
            <a:r>
              <a:rPr sz="1200" b="1" spc="-10" dirty="0">
                <a:latin typeface="Roboto Bk"/>
                <a:cs typeface="Roboto Bk"/>
              </a:rPr>
              <a:t> </a:t>
            </a:r>
            <a:r>
              <a:rPr sz="1200" b="1" dirty="0">
                <a:latin typeface="Roboto Bk"/>
                <a:cs typeface="Roboto Bk"/>
              </a:rPr>
              <a:t>Education	|	</a:t>
            </a:r>
            <a:r>
              <a:rPr sz="1200" b="1" spc="-5" dirty="0">
                <a:latin typeface="Roboto Bk"/>
                <a:cs typeface="Roboto Bk"/>
              </a:rPr>
              <a:t>96</a:t>
            </a:r>
            <a:endParaRPr sz="1200">
              <a:latin typeface="Roboto Bk"/>
              <a:cs typeface="Roboto Bk"/>
            </a:endParaRPr>
          </a:p>
        </p:txBody>
      </p:sp>
      <p:sp>
        <p:nvSpPr>
          <p:cNvPr id="12" name="Slide Number Placeholder 11"/>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72</a:t>
            </a:fld>
            <a:endParaRPr lang="en-IN"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0" y="0"/>
            <a:ext cx="18287999" cy="10286999"/>
          </a:xfrm>
          <a:prstGeom prst="rect">
            <a:avLst/>
          </a:prstGeom>
        </p:spPr>
      </p:pic>
      <p:sp>
        <p:nvSpPr>
          <p:cNvPr id="5" name="object 5"/>
          <p:cNvSpPr txBox="1">
            <a:spLocks noGrp="1"/>
          </p:cNvSpPr>
          <p:nvPr>
            <p:ph type="ctrTitle"/>
          </p:nvPr>
        </p:nvSpPr>
        <p:spPr>
          <a:prstGeom prst="rect">
            <a:avLst/>
          </a:prstGeom>
        </p:spPr>
        <p:txBody>
          <a:bodyPr vert="horz" wrap="square" lIns="0" tIns="11430" rIns="0" bIns="0" rtlCol="0">
            <a:spAutoFit/>
          </a:bodyPr>
          <a:lstStyle/>
          <a:p>
            <a:pPr marL="12700" marR="5080">
              <a:lnSpc>
                <a:spcPct val="116700"/>
              </a:lnSpc>
              <a:spcBef>
                <a:spcPts val="90"/>
              </a:spcBef>
            </a:pPr>
            <a:r>
              <a:rPr spc="325" dirty="0">
                <a:latin typeface="Georgia" panose="02040502050405020303" pitchFamily="18" charset="0"/>
              </a:rPr>
              <a:t>AROUND</a:t>
            </a:r>
            <a:r>
              <a:rPr spc="-30" dirty="0">
                <a:latin typeface="Georgia" panose="02040502050405020303" pitchFamily="18" charset="0"/>
              </a:rPr>
              <a:t> </a:t>
            </a:r>
            <a:r>
              <a:rPr spc="894" dirty="0">
                <a:latin typeface="Georgia" panose="02040502050405020303" pitchFamily="18" charset="0"/>
              </a:rPr>
              <a:t>2%</a:t>
            </a:r>
            <a:r>
              <a:rPr spc="-30" dirty="0">
                <a:latin typeface="Georgia" panose="02040502050405020303" pitchFamily="18" charset="0"/>
              </a:rPr>
              <a:t> </a:t>
            </a:r>
            <a:r>
              <a:rPr spc="-170" dirty="0">
                <a:latin typeface="Georgia" panose="02040502050405020303" pitchFamily="18" charset="0"/>
              </a:rPr>
              <a:t>RETIREES</a:t>
            </a:r>
            <a:r>
              <a:rPr spc="-30" dirty="0">
                <a:latin typeface="Georgia" panose="02040502050405020303" pitchFamily="18" charset="0"/>
              </a:rPr>
              <a:t> </a:t>
            </a:r>
            <a:r>
              <a:rPr spc="-40" dirty="0">
                <a:latin typeface="Georgia" panose="02040502050405020303" pitchFamily="18" charset="0"/>
              </a:rPr>
              <a:t>ARE</a:t>
            </a:r>
            <a:r>
              <a:rPr spc="-30" dirty="0">
                <a:latin typeface="Georgia" panose="02040502050405020303" pitchFamily="18" charset="0"/>
              </a:rPr>
              <a:t> </a:t>
            </a:r>
            <a:r>
              <a:rPr spc="50" dirty="0">
                <a:latin typeface="Georgia" panose="02040502050405020303" pitchFamily="18" charset="0"/>
              </a:rPr>
              <a:t>TRULY </a:t>
            </a:r>
            <a:r>
              <a:rPr spc="-1655" dirty="0">
                <a:latin typeface="Georgia" panose="02040502050405020303" pitchFamily="18" charset="0"/>
              </a:rPr>
              <a:t> </a:t>
            </a:r>
            <a:r>
              <a:rPr spc="215" dirty="0">
                <a:latin typeface="Georgia" panose="02040502050405020303" pitchFamily="18" charset="0"/>
              </a:rPr>
              <a:t>FINANCIALLY</a:t>
            </a:r>
            <a:r>
              <a:rPr spc="-25" dirty="0">
                <a:latin typeface="Georgia" panose="02040502050405020303" pitchFamily="18" charset="0"/>
              </a:rPr>
              <a:t> </a:t>
            </a:r>
            <a:r>
              <a:rPr spc="-315" dirty="0">
                <a:latin typeface="Georgia" panose="02040502050405020303" pitchFamily="18" charset="0"/>
              </a:rPr>
              <a:t>FREE</a:t>
            </a:r>
          </a:p>
        </p:txBody>
      </p:sp>
      <p:sp>
        <p:nvSpPr>
          <p:cNvPr id="6" name="object 6"/>
          <p:cNvSpPr txBox="1"/>
          <p:nvPr/>
        </p:nvSpPr>
        <p:spPr>
          <a:xfrm>
            <a:off x="1219200" y="5251958"/>
            <a:ext cx="9280526" cy="627736"/>
          </a:xfrm>
          <a:prstGeom prst="rect">
            <a:avLst/>
          </a:prstGeom>
        </p:spPr>
        <p:txBody>
          <a:bodyPr vert="horz" wrap="square" lIns="0" tIns="12065" rIns="0" bIns="0" rtlCol="0">
            <a:spAutoFit/>
          </a:bodyPr>
          <a:lstStyle/>
          <a:p>
            <a:pPr marL="12700">
              <a:lnSpc>
                <a:spcPct val="100000"/>
              </a:lnSpc>
              <a:spcBef>
                <a:spcPts val="95"/>
              </a:spcBef>
            </a:pPr>
            <a:r>
              <a:rPr sz="4000" b="1" spc="20" dirty="0">
                <a:solidFill>
                  <a:srgbClr val="EDE900"/>
                </a:solidFill>
                <a:latin typeface="Georgia" panose="02040502050405020303" pitchFamily="18" charset="0"/>
                <a:cs typeface="Arial"/>
              </a:rPr>
              <a:t>WHERE</a:t>
            </a:r>
            <a:r>
              <a:rPr sz="4000" b="1" spc="-35" dirty="0">
                <a:solidFill>
                  <a:srgbClr val="EDE900"/>
                </a:solidFill>
                <a:latin typeface="Georgia" panose="02040502050405020303" pitchFamily="18" charset="0"/>
                <a:cs typeface="Arial"/>
              </a:rPr>
              <a:t> </a:t>
            </a:r>
            <a:r>
              <a:rPr sz="4000" b="1" spc="185" dirty="0">
                <a:solidFill>
                  <a:srgbClr val="EDE900"/>
                </a:solidFill>
                <a:latin typeface="Georgia" panose="02040502050405020303" pitchFamily="18" charset="0"/>
                <a:cs typeface="Arial"/>
              </a:rPr>
              <a:t>DO</a:t>
            </a:r>
            <a:r>
              <a:rPr sz="4000" b="1" spc="-35" dirty="0">
                <a:solidFill>
                  <a:srgbClr val="EDE900"/>
                </a:solidFill>
                <a:latin typeface="Georgia" panose="02040502050405020303" pitchFamily="18" charset="0"/>
                <a:cs typeface="Arial"/>
              </a:rPr>
              <a:t> </a:t>
            </a:r>
            <a:r>
              <a:rPr sz="4000" b="1" spc="210" dirty="0">
                <a:solidFill>
                  <a:srgbClr val="EDE900"/>
                </a:solidFill>
                <a:latin typeface="Georgia" panose="02040502050405020303" pitchFamily="18" charset="0"/>
                <a:cs typeface="Arial"/>
              </a:rPr>
              <a:t>YOU</a:t>
            </a:r>
            <a:r>
              <a:rPr sz="4000" b="1" spc="-35" dirty="0">
                <a:solidFill>
                  <a:srgbClr val="EDE900"/>
                </a:solidFill>
                <a:latin typeface="Georgia" panose="02040502050405020303" pitchFamily="18" charset="0"/>
                <a:cs typeface="Arial"/>
              </a:rPr>
              <a:t> </a:t>
            </a:r>
            <a:r>
              <a:rPr sz="4000" b="1" spc="270" dirty="0">
                <a:solidFill>
                  <a:srgbClr val="EDE900"/>
                </a:solidFill>
                <a:latin typeface="Georgia" panose="02040502050405020303" pitchFamily="18" charset="0"/>
                <a:cs typeface="Arial"/>
              </a:rPr>
              <a:t>WANT</a:t>
            </a:r>
            <a:r>
              <a:rPr sz="4000" b="1" spc="-30" dirty="0">
                <a:solidFill>
                  <a:srgbClr val="EDE900"/>
                </a:solidFill>
                <a:latin typeface="Georgia" panose="02040502050405020303" pitchFamily="18" charset="0"/>
                <a:cs typeface="Arial"/>
              </a:rPr>
              <a:t> </a:t>
            </a:r>
            <a:r>
              <a:rPr sz="4000" b="1" spc="140" dirty="0">
                <a:solidFill>
                  <a:srgbClr val="EDE900"/>
                </a:solidFill>
                <a:latin typeface="Georgia" panose="02040502050405020303" pitchFamily="18" charset="0"/>
                <a:cs typeface="Arial"/>
              </a:rPr>
              <a:t>TO</a:t>
            </a:r>
            <a:r>
              <a:rPr sz="4000" b="1" spc="-35" dirty="0">
                <a:solidFill>
                  <a:srgbClr val="EDE900"/>
                </a:solidFill>
                <a:latin typeface="Georgia" panose="02040502050405020303" pitchFamily="18" charset="0"/>
                <a:cs typeface="Arial"/>
              </a:rPr>
              <a:t> </a:t>
            </a:r>
            <a:r>
              <a:rPr sz="4000" b="1" spc="-185" dirty="0">
                <a:solidFill>
                  <a:srgbClr val="EDE900"/>
                </a:solidFill>
                <a:latin typeface="Georgia" panose="02040502050405020303" pitchFamily="18" charset="0"/>
                <a:cs typeface="Arial"/>
              </a:rPr>
              <a:t>BE?</a:t>
            </a:r>
            <a:endParaRPr sz="3400" dirty="0">
              <a:latin typeface="Georgia" panose="02040502050405020303" pitchFamily="18" charset="0"/>
              <a:cs typeface="Arial"/>
            </a:endParaRPr>
          </a:p>
        </p:txBody>
      </p:sp>
      <p:sp>
        <p:nvSpPr>
          <p:cNvPr id="4" name="Slide Number Placeholder 3"/>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73</a:t>
            </a:fld>
            <a:endParaRPr lang="en-IN"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0" cy="10287000"/>
            <a:chOff x="0" y="0"/>
            <a:chExt cx="18288000" cy="10287000"/>
          </a:xfrm>
        </p:grpSpPr>
        <p:pic>
          <p:nvPicPr>
            <p:cNvPr id="3" name="object 3"/>
            <p:cNvPicPr/>
            <p:nvPr/>
          </p:nvPicPr>
          <p:blipFill>
            <a:blip r:embed="rId2" cstate="print"/>
            <a:stretch>
              <a:fillRect/>
            </a:stretch>
          </p:blipFill>
          <p:spPr>
            <a:xfrm>
              <a:off x="0" y="0"/>
              <a:ext cx="18287999" cy="9991725"/>
            </a:xfrm>
            <a:prstGeom prst="rect">
              <a:avLst/>
            </a:prstGeom>
          </p:spPr>
        </p:pic>
        <p:sp>
          <p:nvSpPr>
            <p:cNvPr id="5" name="object 5"/>
            <p:cNvSpPr/>
            <p:nvPr/>
          </p:nvSpPr>
          <p:spPr>
            <a:xfrm>
              <a:off x="0" y="8829675"/>
              <a:ext cx="18288000" cy="1457325"/>
            </a:xfrm>
            <a:custGeom>
              <a:avLst/>
              <a:gdLst/>
              <a:ahLst/>
              <a:cxnLst/>
              <a:rect l="l" t="t" r="r" b="b"/>
              <a:pathLst>
                <a:path w="18288000" h="1457325">
                  <a:moveTo>
                    <a:pt x="18287999" y="1457324"/>
                  </a:moveTo>
                  <a:lnTo>
                    <a:pt x="0" y="1457324"/>
                  </a:lnTo>
                  <a:lnTo>
                    <a:pt x="0" y="0"/>
                  </a:lnTo>
                  <a:lnTo>
                    <a:pt x="18287999" y="0"/>
                  </a:lnTo>
                  <a:lnTo>
                    <a:pt x="18287999" y="1457324"/>
                  </a:lnTo>
                  <a:close/>
                </a:path>
              </a:pathLst>
            </a:custGeom>
            <a:solidFill>
              <a:srgbClr val="28CCB9"/>
            </a:solidFill>
          </p:spPr>
          <p:txBody>
            <a:bodyPr wrap="square" lIns="0" tIns="0" rIns="0" bIns="0" rtlCol="0"/>
            <a:lstStyle/>
            <a:p>
              <a:endParaRPr/>
            </a:p>
          </p:txBody>
        </p:sp>
      </p:grpSp>
      <p:sp>
        <p:nvSpPr>
          <p:cNvPr id="6" name="object 6"/>
          <p:cNvSpPr txBox="1">
            <a:spLocks noGrp="1"/>
          </p:cNvSpPr>
          <p:nvPr>
            <p:ph type="title"/>
          </p:nvPr>
        </p:nvSpPr>
        <p:spPr>
          <a:xfrm>
            <a:off x="3429000" y="9167140"/>
            <a:ext cx="12790641" cy="824585"/>
          </a:xfrm>
          <a:prstGeom prst="rect">
            <a:avLst/>
          </a:prstGeom>
        </p:spPr>
        <p:txBody>
          <a:bodyPr vert="horz" wrap="square" lIns="0" tIns="16510" rIns="0" bIns="0" rtlCol="0">
            <a:spAutoFit/>
          </a:bodyPr>
          <a:lstStyle/>
          <a:p>
            <a:pPr marL="12700">
              <a:lnSpc>
                <a:spcPct val="100000"/>
              </a:lnSpc>
              <a:spcBef>
                <a:spcPts val="130"/>
              </a:spcBef>
            </a:pPr>
            <a:r>
              <a:rPr sz="5250" b="1" spc="280" dirty="0">
                <a:latin typeface="Georgia" panose="02040502050405020303" pitchFamily="18" charset="0"/>
                <a:cs typeface="Arial"/>
              </a:rPr>
              <a:t>NATIONAL</a:t>
            </a:r>
            <a:r>
              <a:rPr sz="5250" b="1" spc="-40" dirty="0">
                <a:latin typeface="Georgia" panose="02040502050405020303" pitchFamily="18" charset="0"/>
                <a:cs typeface="Arial"/>
              </a:rPr>
              <a:t> </a:t>
            </a:r>
            <a:r>
              <a:rPr sz="5250" b="1" spc="210" dirty="0">
                <a:latin typeface="Georgia" panose="02040502050405020303" pitchFamily="18" charset="0"/>
                <a:cs typeface="Arial"/>
              </a:rPr>
              <a:t>PENSION</a:t>
            </a:r>
            <a:r>
              <a:rPr sz="5250" b="1" spc="-35" dirty="0">
                <a:latin typeface="Georgia" panose="02040502050405020303" pitchFamily="18" charset="0"/>
                <a:cs typeface="Arial"/>
              </a:rPr>
              <a:t> </a:t>
            </a:r>
            <a:r>
              <a:rPr sz="5250" b="1" spc="100" dirty="0">
                <a:latin typeface="Georgia" panose="02040502050405020303" pitchFamily="18" charset="0"/>
                <a:cs typeface="Arial"/>
              </a:rPr>
              <a:t>SYSTEM</a:t>
            </a:r>
            <a:endParaRPr sz="5250" dirty="0">
              <a:latin typeface="Georgia" panose="02040502050405020303" pitchFamily="18" charset="0"/>
              <a:cs typeface="Arial"/>
            </a:endParaRPr>
          </a:p>
        </p:txBody>
      </p:sp>
      <p:sp>
        <p:nvSpPr>
          <p:cNvPr id="7" name="Slide Number Placeholder 6"/>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74</a:t>
            </a:fld>
            <a:endParaRPr lang="en-IN"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156" cy="10286999"/>
            <a:chOff x="0" y="0"/>
            <a:chExt cx="18288156" cy="10286999"/>
          </a:xfrm>
          <a:solidFill>
            <a:srgbClr val="19C9B4"/>
          </a:solidFill>
        </p:grpSpPr>
        <p:pic>
          <p:nvPicPr>
            <p:cNvPr id="3" name="object 3"/>
            <p:cNvPicPr/>
            <p:nvPr/>
          </p:nvPicPr>
          <p:blipFill>
            <a:blip r:embed="rId2" cstate="print"/>
            <a:stretch>
              <a:fillRect/>
            </a:stretch>
          </p:blipFill>
          <p:spPr>
            <a:xfrm>
              <a:off x="0" y="0"/>
              <a:ext cx="18287999" cy="10286999"/>
            </a:xfrm>
            <a:prstGeom prst="rect">
              <a:avLst/>
            </a:prstGeom>
            <a:grpFill/>
          </p:spPr>
        </p:pic>
        <p:sp>
          <p:nvSpPr>
            <p:cNvPr id="5" name="object 5"/>
            <p:cNvSpPr/>
            <p:nvPr/>
          </p:nvSpPr>
          <p:spPr>
            <a:xfrm>
              <a:off x="156" y="7200899"/>
              <a:ext cx="18288000" cy="3076575"/>
            </a:xfrm>
            <a:custGeom>
              <a:avLst/>
              <a:gdLst/>
              <a:ahLst/>
              <a:cxnLst/>
              <a:rect l="l" t="t" r="r" b="b"/>
              <a:pathLst>
                <a:path w="18288000" h="3076575">
                  <a:moveTo>
                    <a:pt x="0" y="0"/>
                  </a:moveTo>
                  <a:lnTo>
                    <a:pt x="18287843" y="0"/>
                  </a:lnTo>
                  <a:lnTo>
                    <a:pt x="18287843" y="3076556"/>
                  </a:lnTo>
                  <a:lnTo>
                    <a:pt x="0" y="3076556"/>
                  </a:lnTo>
                  <a:lnTo>
                    <a:pt x="0" y="0"/>
                  </a:lnTo>
                  <a:close/>
                </a:path>
              </a:pathLst>
            </a:custGeom>
            <a:grpFill/>
          </p:spPr>
          <p:txBody>
            <a:bodyPr wrap="square" lIns="0" tIns="0" rIns="0" bIns="0" rtlCol="0"/>
            <a:lstStyle/>
            <a:p>
              <a:endParaRPr/>
            </a:p>
          </p:txBody>
        </p:sp>
        <p:pic>
          <p:nvPicPr>
            <p:cNvPr id="6" name="object 6"/>
            <p:cNvPicPr/>
            <p:nvPr/>
          </p:nvPicPr>
          <p:blipFill>
            <a:blip r:embed="rId3" cstate="print"/>
            <a:stretch>
              <a:fillRect/>
            </a:stretch>
          </p:blipFill>
          <p:spPr>
            <a:xfrm>
              <a:off x="904874" y="8157959"/>
              <a:ext cx="104775" cy="104775"/>
            </a:xfrm>
            <a:prstGeom prst="rect">
              <a:avLst/>
            </a:prstGeom>
            <a:grpFill/>
          </p:spPr>
        </p:pic>
        <p:pic>
          <p:nvPicPr>
            <p:cNvPr id="7" name="object 7"/>
            <p:cNvPicPr/>
            <p:nvPr/>
          </p:nvPicPr>
          <p:blipFill>
            <a:blip r:embed="rId3" cstate="print"/>
            <a:stretch>
              <a:fillRect/>
            </a:stretch>
          </p:blipFill>
          <p:spPr>
            <a:xfrm>
              <a:off x="904872" y="8691366"/>
              <a:ext cx="104774" cy="104774"/>
            </a:xfrm>
            <a:prstGeom prst="rect">
              <a:avLst/>
            </a:prstGeom>
            <a:grpFill/>
          </p:spPr>
        </p:pic>
        <p:pic>
          <p:nvPicPr>
            <p:cNvPr id="8" name="object 8"/>
            <p:cNvPicPr/>
            <p:nvPr/>
          </p:nvPicPr>
          <p:blipFill>
            <a:blip r:embed="rId3" cstate="print"/>
            <a:stretch>
              <a:fillRect/>
            </a:stretch>
          </p:blipFill>
          <p:spPr>
            <a:xfrm>
              <a:off x="904872" y="9224759"/>
              <a:ext cx="104774" cy="104774"/>
            </a:xfrm>
            <a:prstGeom prst="rect">
              <a:avLst/>
            </a:prstGeom>
            <a:grpFill/>
          </p:spPr>
        </p:pic>
      </p:grpSp>
      <p:sp>
        <p:nvSpPr>
          <p:cNvPr id="9" name="object 9"/>
          <p:cNvSpPr txBox="1"/>
          <p:nvPr/>
        </p:nvSpPr>
        <p:spPr>
          <a:xfrm>
            <a:off x="1166312" y="7840868"/>
            <a:ext cx="5811520" cy="1625600"/>
          </a:xfrm>
          <a:prstGeom prst="rect">
            <a:avLst/>
          </a:prstGeom>
        </p:spPr>
        <p:txBody>
          <a:bodyPr vert="horz" wrap="square" lIns="0" tIns="12700" rIns="0" bIns="0" rtlCol="0">
            <a:spAutoFit/>
          </a:bodyPr>
          <a:lstStyle/>
          <a:p>
            <a:pPr marL="12700" marR="5080">
              <a:lnSpc>
                <a:spcPct val="132100"/>
              </a:lnSpc>
              <a:spcBef>
                <a:spcPts val="100"/>
              </a:spcBef>
            </a:pPr>
            <a:r>
              <a:rPr sz="2650" spc="25" dirty="0">
                <a:solidFill>
                  <a:srgbClr val="212121"/>
                </a:solidFill>
                <a:latin typeface="Georgia" panose="02040502050405020303" pitchFamily="18" charset="0"/>
                <a:cs typeface="Trebuchet MS"/>
              </a:rPr>
              <a:t>Eligible</a:t>
            </a:r>
            <a:r>
              <a:rPr sz="2650" spc="-135" dirty="0">
                <a:solidFill>
                  <a:srgbClr val="212121"/>
                </a:solidFill>
                <a:latin typeface="Georgia" panose="02040502050405020303" pitchFamily="18" charset="0"/>
                <a:cs typeface="Trebuchet MS"/>
              </a:rPr>
              <a:t> </a:t>
            </a:r>
            <a:r>
              <a:rPr sz="2650" spc="-10" dirty="0">
                <a:solidFill>
                  <a:srgbClr val="212121"/>
                </a:solidFill>
                <a:latin typeface="Georgia" panose="02040502050405020303" pitchFamily="18" charset="0"/>
                <a:cs typeface="Trebuchet MS"/>
              </a:rPr>
              <a:t>for</a:t>
            </a:r>
            <a:r>
              <a:rPr sz="2650" spc="-135" dirty="0">
                <a:solidFill>
                  <a:srgbClr val="212121"/>
                </a:solidFill>
                <a:latin typeface="Georgia" panose="02040502050405020303" pitchFamily="18" charset="0"/>
                <a:cs typeface="Trebuchet MS"/>
              </a:rPr>
              <a:t> </a:t>
            </a:r>
            <a:r>
              <a:rPr sz="2650" spc="-40" dirty="0">
                <a:solidFill>
                  <a:srgbClr val="212121"/>
                </a:solidFill>
                <a:latin typeface="Georgia" panose="02040502050405020303" pitchFamily="18" charset="0"/>
                <a:cs typeface="Trebuchet MS"/>
              </a:rPr>
              <a:t>all</a:t>
            </a:r>
            <a:r>
              <a:rPr sz="2650" spc="-135" dirty="0">
                <a:solidFill>
                  <a:srgbClr val="212121"/>
                </a:solidFill>
                <a:latin typeface="Georgia" panose="02040502050405020303" pitchFamily="18" charset="0"/>
                <a:cs typeface="Trebuchet MS"/>
              </a:rPr>
              <a:t> </a:t>
            </a:r>
            <a:r>
              <a:rPr sz="2650" spc="45" dirty="0">
                <a:solidFill>
                  <a:srgbClr val="212121"/>
                </a:solidFill>
                <a:latin typeface="Georgia" panose="02040502050405020303" pitchFamily="18" charset="0"/>
                <a:cs typeface="Trebuchet MS"/>
              </a:rPr>
              <a:t>Indians</a:t>
            </a:r>
            <a:r>
              <a:rPr sz="2650" spc="-135" dirty="0">
                <a:solidFill>
                  <a:srgbClr val="212121"/>
                </a:solidFill>
                <a:latin typeface="Georgia" panose="02040502050405020303" pitchFamily="18" charset="0"/>
                <a:cs typeface="Trebuchet MS"/>
              </a:rPr>
              <a:t> </a:t>
            </a:r>
            <a:r>
              <a:rPr sz="2650" spc="15" dirty="0">
                <a:solidFill>
                  <a:srgbClr val="212121"/>
                </a:solidFill>
                <a:latin typeface="Georgia" panose="02040502050405020303" pitchFamily="18" charset="0"/>
                <a:cs typeface="Trebuchet MS"/>
              </a:rPr>
              <a:t>(including</a:t>
            </a:r>
            <a:r>
              <a:rPr sz="2650" spc="-135" dirty="0">
                <a:solidFill>
                  <a:srgbClr val="212121"/>
                </a:solidFill>
                <a:latin typeface="Georgia" panose="02040502050405020303" pitchFamily="18" charset="0"/>
                <a:cs typeface="Trebuchet MS"/>
              </a:rPr>
              <a:t> </a:t>
            </a:r>
            <a:r>
              <a:rPr sz="2650" spc="80" dirty="0">
                <a:solidFill>
                  <a:srgbClr val="212121"/>
                </a:solidFill>
                <a:latin typeface="Georgia" panose="02040502050405020303" pitchFamily="18" charset="0"/>
                <a:cs typeface="Trebuchet MS"/>
              </a:rPr>
              <a:t>NRIs) </a:t>
            </a:r>
            <a:r>
              <a:rPr sz="2650" spc="-785" dirty="0">
                <a:solidFill>
                  <a:srgbClr val="212121"/>
                </a:solidFill>
                <a:latin typeface="Georgia" panose="02040502050405020303" pitchFamily="18" charset="0"/>
                <a:cs typeface="Trebuchet MS"/>
              </a:rPr>
              <a:t> </a:t>
            </a:r>
            <a:r>
              <a:rPr sz="2650" spc="210" dirty="0">
                <a:solidFill>
                  <a:srgbClr val="212121"/>
                </a:solidFill>
                <a:latin typeface="Georgia" panose="02040502050405020303" pitchFamily="18" charset="0"/>
                <a:cs typeface="Trebuchet MS"/>
              </a:rPr>
              <a:t>Age</a:t>
            </a:r>
            <a:r>
              <a:rPr sz="2650" spc="-130" dirty="0">
                <a:solidFill>
                  <a:srgbClr val="212121"/>
                </a:solidFill>
                <a:latin typeface="Georgia" panose="02040502050405020303" pitchFamily="18" charset="0"/>
                <a:cs typeface="Trebuchet MS"/>
              </a:rPr>
              <a:t> </a:t>
            </a:r>
            <a:r>
              <a:rPr sz="2650" spc="120" dirty="0">
                <a:solidFill>
                  <a:srgbClr val="212121"/>
                </a:solidFill>
                <a:latin typeface="Georgia" panose="02040502050405020303" pitchFamily="18" charset="0"/>
                <a:cs typeface="Trebuchet MS"/>
              </a:rPr>
              <a:t>group</a:t>
            </a:r>
            <a:r>
              <a:rPr sz="2650" spc="-125" dirty="0">
                <a:solidFill>
                  <a:srgbClr val="212121"/>
                </a:solidFill>
                <a:latin typeface="Georgia" panose="02040502050405020303" pitchFamily="18" charset="0"/>
                <a:cs typeface="Trebuchet MS"/>
              </a:rPr>
              <a:t> </a:t>
            </a:r>
            <a:r>
              <a:rPr sz="2650" spc="-40" dirty="0">
                <a:solidFill>
                  <a:srgbClr val="212121"/>
                </a:solidFill>
                <a:latin typeface="Georgia" panose="02040502050405020303" pitchFamily="18" charset="0"/>
                <a:cs typeface="Trebuchet MS"/>
              </a:rPr>
              <a:t>18</a:t>
            </a:r>
            <a:r>
              <a:rPr sz="2650" spc="-130" dirty="0">
                <a:solidFill>
                  <a:srgbClr val="212121"/>
                </a:solidFill>
                <a:latin typeface="Georgia" panose="02040502050405020303" pitchFamily="18" charset="0"/>
                <a:cs typeface="Trebuchet MS"/>
              </a:rPr>
              <a:t> </a:t>
            </a:r>
            <a:r>
              <a:rPr sz="2650" spc="-15" dirty="0">
                <a:solidFill>
                  <a:srgbClr val="212121"/>
                </a:solidFill>
                <a:latin typeface="Georgia" panose="02040502050405020303" pitchFamily="18" charset="0"/>
                <a:cs typeface="Trebuchet MS"/>
              </a:rPr>
              <a:t>to</a:t>
            </a:r>
            <a:r>
              <a:rPr sz="2650" spc="-125" dirty="0">
                <a:solidFill>
                  <a:srgbClr val="212121"/>
                </a:solidFill>
                <a:latin typeface="Georgia" panose="02040502050405020303" pitchFamily="18" charset="0"/>
                <a:cs typeface="Trebuchet MS"/>
              </a:rPr>
              <a:t> </a:t>
            </a:r>
            <a:r>
              <a:rPr sz="2650" spc="220" dirty="0">
                <a:solidFill>
                  <a:srgbClr val="212121"/>
                </a:solidFill>
                <a:latin typeface="Georgia" panose="02040502050405020303" pitchFamily="18" charset="0"/>
                <a:cs typeface="Trebuchet MS"/>
              </a:rPr>
              <a:t>60</a:t>
            </a:r>
            <a:endParaRPr sz="2650">
              <a:latin typeface="Georgia" panose="02040502050405020303" pitchFamily="18" charset="0"/>
              <a:cs typeface="Trebuchet MS"/>
            </a:endParaRPr>
          </a:p>
          <a:p>
            <a:pPr marL="12700">
              <a:lnSpc>
                <a:spcPct val="100000"/>
              </a:lnSpc>
              <a:spcBef>
                <a:spcPts val="1019"/>
              </a:spcBef>
            </a:pPr>
            <a:r>
              <a:rPr sz="2650" spc="30" dirty="0">
                <a:solidFill>
                  <a:srgbClr val="212121"/>
                </a:solidFill>
                <a:latin typeface="Georgia" panose="02040502050405020303" pitchFamily="18" charset="0"/>
                <a:cs typeface="Trebuchet MS"/>
              </a:rPr>
              <a:t>Portable</a:t>
            </a:r>
            <a:r>
              <a:rPr sz="2650" spc="-140" dirty="0">
                <a:solidFill>
                  <a:srgbClr val="212121"/>
                </a:solidFill>
                <a:latin typeface="Georgia" panose="02040502050405020303" pitchFamily="18" charset="0"/>
                <a:cs typeface="Trebuchet MS"/>
              </a:rPr>
              <a:t> </a:t>
            </a:r>
            <a:r>
              <a:rPr sz="2650" spc="60" dirty="0">
                <a:solidFill>
                  <a:srgbClr val="212121"/>
                </a:solidFill>
                <a:latin typeface="Georgia" panose="02040502050405020303" pitchFamily="18" charset="0"/>
                <a:cs typeface="Trebuchet MS"/>
              </a:rPr>
              <a:t>unique</a:t>
            </a:r>
            <a:r>
              <a:rPr sz="2650" spc="-140" dirty="0">
                <a:solidFill>
                  <a:srgbClr val="212121"/>
                </a:solidFill>
                <a:latin typeface="Georgia" panose="02040502050405020303" pitchFamily="18" charset="0"/>
                <a:cs typeface="Trebuchet MS"/>
              </a:rPr>
              <a:t> </a:t>
            </a:r>
            <a:r>
              <a:rPr sz="2650" spc="229" dirty="0">
                <a:solidFill>
                  <a:srgbClr val="212121"/>
                </a:solidFill>
                <a:latin typeface="Georgia" panose="02040502050405020303" pitchFamily="18" charset="0"/>
                <a:cs typeface="Trebuchet MS"/>
              </a:rPr>
              <a:t>PRAN</a:t>
            </a:r>
            <a:endParaRPr sz="2650">
              <a:latin typeface="Georgia" panose="02040502050405020303" pitchFamily="18" charset="0"/>
              <a:cs typeface="Trebuchet MS"/>
            </a:endParaRPr>
          </a:p>
        </p:txBody>
      </p:sp>
      <p:grpSp>
        <p:nvGrpSpPr>
          <p:cNvPr id="10" name="object 10"/>
          <p:cNvGrpSpPr/>
          <p:nvPr/>
        </p:nvGrpSpPr>
        <p:grpSpPr>
          <a:xfrm>
            <a:off x="9496400" y="8148442"/>
            <a:ext cx="104775" cy="638175"/>
            <a:chOff x="9496400" y="8148442"/>
            <a:chExt cx="104775" cy="638175"/>
          </a:xfrm>
        </p:grpSpPr>
        <p:pic>
          <p:nvPicPr>
            <p:cNvPr id="11" name="object 11"/>
            <p:cNvPicPr/>
            <p:nvPr/>
          </p:nvPicPr>
          <p:blipFill>
            <a:blip r:embed="rId3" cstate="print"/>
            <a:stretch>
              <a:fillRect/>
            </a:stretch>
          </p:blipFill>
          <p:spPr>
            <a:xfrm>
              <a:off x="9496400" y="8148442"/>
              <a:ext cx="104774" cy="104774"/>
            </a:xfrm>
            <a:prstGeom prst="rect">
              <a:avLst/>
            </a:prstGeom>
          </p:spPr>
        </p:pic>
        <p:pic>
          <p:nvPicPr>
            <p:cNvPr id="12" name="object 12"/>
            <p:cNvPicPr/>
            <p:nvPr/>
          </p:nvPicPr>
          <p:blipFill>
            <a:blip r:embed="rId3" cstate="print"/>
            <a:stretch>
              <a:fillRect/>
            </a:stretch>
          </p:blipFill>
          <p:spPr>
            <a:xfrm>
              <a:off x="9496400" y="8681841"/>
              <a:ext cx="104774" cy="104774"/>
            </a:xfrm>
            <a:prstGeom prst="rect">
              <a:avLst/>
            </a:prstGeom>
          </p:spPr>
        </p:pic>
      </p:grpSp>
      <p:sp>
        <p:nvSpPr>
          <p:cNvPr id="13" name="object 13"/>
          <p:cNvSpPr txBox="1"/>
          <p:nvPr/>
        </p:nvSpPr>
        <p:spPr>
          <a:xfrm>
            <a:off x="9757842" y="7937500"/>
            <a:ext cx="6631305" cy="1625600"/>
          </a:xfrm>
          <a:prstGeom prst="rect">
            <a:avLst/>
          </a:prstGeom>
        </p:spPr>
        <p:txBody>
          <a:bodyPr vert="horz" wrap="square" lIns="0" tIns="12700" rIns="0" bIns="0" rtlCol="0">
            <a:spAutoFit/>
          </a:bodyPr>
          <a:lstStyle/>
          <a:p>
            <a:pPr marL="12700" marR="5080">
              <a:lnSpc>
                <a:spcPct val="132100"/>
              </a:lnSpc>
              <a:spcBef>
                <a:spcPts val="100"/>
              </a:spcBef>
            </a:pPr>
            <a:r>
              <a:rPr sz="2650" spc="40" dirty="0">
                <a:solidFill>
                  <a:srgbClr val="212121"/>
                </a:solidFill>
                <a:latin typeface="Georgia" panose="02040502050405020303" pitchFamily="18" charset="0"/>
                <a:cs typeface="Trebuchet MS"/>
              </a:rPr>
              <a:t>Tax </a:t>
            </a:r>
            <a:r>
              <a:rPr sz="2650" dirty="0">
                <a:solidFill>
                  <a:srgbClr val="212121"/>
                </a:solidFill>
                <a:latin typeface="Georgia" panose="02040502050405020303" pitchFamily="18" charset="0"/>
                <a:cs typeface="Trebuchet MS"/>
              </a:rPr>
              <a:t>benefit </a:t>
            </a:r>
            <a:r>
              <a:rPr sz="2650" spc="180" dirty="0">
                <a:solidFill>
                  <a:srgbClr val="212121"/>
                </a:solidFill>
                <a:latin typeface="Georgia" panose="02040502050405020303" pitchFamily="18" charset="0"/>
                <a:cs typeface="Trebuchet MS"/>
              </a:rPr>
              <a:t>u/s </a:t>
            </a:r>
            <a:r>
              <a:rPr sz="2650" spc="229" dirty="0">
                <a:solidFill>
                  <a:srgbClr val="212121"/>
                </a:solidFill>
                <a:latin typeface="Georgia" panose="02040502050405020303" pitchFamily="18" charset="0"/>
                <a:cs typeface="Trebuchet MS"/>
              </a:rPr>
              <a:t>80CCD </a:t>
            </a:r>
            <a:r>
              <a:rPr sz="2650" spc="55" dirty="0">
                <a:solidFill>
                  <a:srgbClr val="212121"/>
                </a:solidFill>
                <a:latin typeface="Georgia" panose="02040502050405020303" pitchFamily="18" charset="0"/>
                <a:cs typeface="Trebuchet MS"/>
              </a:rPr>
              <a:t>upto </a:t>
            </a:r>
            <a:r>
              <a:rPr sz="2650" spc="15" dirty="0">
                <a:solidFill>
                  <a:srgbClr val="212121"/>
                </a:solidFill>
                <a:latin typeface="Georgia" panose="02040502050405020303" pitchFamily="18" charset="0"/>
                <a:cs typeface="Trebuchet MS"/>
              </a:rPr>
              <a:t>2 </a:t>
            </a:r>
            <a:r>
              <a:rPr sz="2650" spc="60" dirty="0">
                <a:solidFill>
                  <a:srgbClr val="212121"/>
                </a:solidFill>
                <a:latin typeface="Georgia" panose="02040502050405020303" pitchFamily="18" charset="0"/>
                <a:cs typeface="Trebuchet MS"/>
              </a:rPr>
              <a:t>lakhs </a:t>
            </a:r>
            <a:r>
              <a:rPr sz="2650" spc="65" dirty="0">
                <a:solidFill>
                  <a:srgbClr val="212121"/>
                </a:solidFill>
                <a:latin typeface="Georgia" panose="02040502050405020303" pitchFamily="18" charset="0"/>
                <a:cs typeface="Trebuchet MS"/>
              </a:rPr>
              <a:t> </a:t>
            </a:r>
            <a:r>
              <a:rPr sz="2650" spc="15" dirty="0">
                <a:solidFill>
                  <a:srgbClr val="212121"/>
                </a:solidFill>
                <a:latin typeface="Georgia" panose="02040502050405020303" pitchFamily="18" charset="0"/>
                <a:cs typeface="Trebuchet MS"/>
              </a:rPr>
              <a:t>Flexible</a:t>
            </a:r>
            <a:r>
              <a:rPr sz="2650" spc="-130" dirty="0">
                <a:solidFill>
                  <a:srgbClr val="212121"/>
                </a:solidFill>
                <a:latin typeface="Georgia" panose="02040502050405020303" pitchFamily="18" charset="0"/>
                <a:cs typeface="Trebuchet MS"/>
              </a:rPr>
              <a:t> </a:t>
            </a:r>
            <a:r>
              <a:rPr sz="2650" spc="35" dirty="0">
                <a:solidFill>
                  <a:srgbClr val="212121"/>
                </a:solidFill>
                <a:latin typeface="Georgia" panose="02040502050405020303" pitchFamily="18" charset="0"/>
                <a:cs typeface="Trebuchet MS"/>
              </a:rPr>
              <a:t>investment</a:t>
            </a:r>
            <a:r>
              <a:rPr sz="2650" spc="-125" dirty="0">
                <a:solidFill>
                  <a:srgbClr val="212121"/>
                </a:solidFill>
                <a:latin typeface="Georgia" panose="02040502050405020303" pitchFamily="18" charset="0"/>
                <a:cs typeface="Trebuchet MS"/>
              </a:rPr>
              <a:t> </a:t>
            </a:r>
            <a:r>
              <a:rPr sz="2650" spc="50" dirty="0">
                <a:solidFill>
                  <a:srgbClr val="212121"/>
                </a:solidFill>
                <a:latin typeface="Georgia" panose="02040502050405020303" pitchFamily="18" charset="0"/>
                <a:cs typeface="Trebuchet MS"/>
              </a:rPr>
              <a:t>options</a:t>
            </a:r>
            <a:r>
              <a:rPr sz="2650" spc="-130" dirty="0">
                <a:solidFill>
                  <a:srgbClr val="212121"/>
                </a:solidFill>
                <a:latin typeface="Georgia" panose="02040502050405020303" pitchFamily="18" charset="0"/>
                <a:cs typeface="Trebuchet MS"/>
              </a:rPr>
              <a:t> </a:t>
            </a:r>
            <a:r>
              <a:rPr sz="2650" spc="45" dirty="0">
                <a:solidFill>
                  <a:srgbClr val="212121"/>
                </a:solidFill>
                <a:latin typeface="Georgia" panose="02040502050405020303" pitchFamily="18" charset="0"/>
                <a:cs typeface="Trebuchet MS"/>
              </a:rPr>
              <a:t>include</a:t>
            </a:r>
            <a:r>
              <a:rPr sz="2650" spc="-125" dirty="0">
                <a:solidFill>
                  <a:srgbClr val="212121"/>
                </a:solidFill>
                <a:latin typeface="Georgia" panose="02040502050405020303" pitchFamily="18" charset="0"/>
                <a:cs typeface="Trebuchet MS"/>
              </a:rPr>
              <a:t> </a:t>
            </a:r>
            <a:r>
              <a:rPr sz="2650" spc="-45" dirty="0">
                <a:solidFill>
                  <a:srgbClr val="212121"/>
                </a:solidFill>
                <a:latin typeface="Georgia" panose="02040502050405020303" pitchFamily="18" charset="0"/>
                <a:cs typeface="Trebuchet MS"/>
              </a:rPr>
              <a:t>equity, </a:t>
            </a:r>
            <a:r>
              <a:rPr sz="2650" spc="-785" dirty="0">
                <a:solidFill>
                  <a:srgbClr val="212121"/>
                </a:solidFill>
                <a:latin typeface="Georgia" panose="02040502050405020303" pitchFamily="18" charset="0"/>
                <a:cs typeface="Trebuchet MS"/>
              </a:rPr>
              <a:t> </a:t>
            </a:r>
            <a:r>
              <a:rPr sz="2650" spc="40" dirty="0">
                <a:solidFill>
                  <a:srgbClr val="212121"/>
                </a:solidFill>
                <a:latin typeface="Georgia" panose="02040502050405020303" pitchFamily="18" charset="0"/>
                <a:cs typeface="Trebuchet MS"/>
              </a:rPr>
              <a:t>corporate</a:t>
            </a:r>
            <a:r>
              <a:rPr sz="2650" spc="-130" dirty="0">
                <a:solidFill>
                  <a:srgbClr val="212121"/>
                </a:solidFill>
                <a:latin typeface="Georgia" panose="02040502050405020303" pitchFamily="18" charset="0"/>
                <a:cs typeface="Trebuchet MS"/>
              </a:rPr>
              <a:t> </a:t>
            </a:r>
            <a:r>
              <a:rPr sz="2650" spc="100" dirty="0">
                <a:solidFill>
                  <a:srgbClr val="212121"/>
                </a:solidFill>
                <a:latin typeface="Georgia" panose="02040502050405020303" pitchFamily="18" charset="0"/>
                <a:cs typeface="Trebuchet MS"/>
              </a:rPr>
              <a:t>and</a:t>
            </a:r>
            <a:r>
              <a:rPr sz="2650" spc="-130" dirty="0">
                <a:solidFill>
                  <a:srgbClr val="212121"/>
                </a:solidFill>
                <a:latin typeface="Georgia" panose="02040502050405020303" pitchFamily="18" charset="0"/>
                <a:cs typeface="Trebuchet MS"/>
              </a:rPr>
              <a:t> </a:t>
            </a:r>
            <a:r>
              <a:rPr sz="2650" spc="85" dirty="0">
                <a:solidFill>
                  <a:srgbClr val="212121"/>
                </a:solidFill>
                <a:latin typeface="Georgia" panose="02040502050405020303" pitchFamily="18" charset="0"/>
                <a:cs typeface="Trebuchet MS"/>
              </a:rPr>
              <a:t>government</a:t>
            </a:r>
            <a:r>
              <a:rPr sz="2650" spc="-130" dirty="0">
                <a:solidFill>
                  <a:srgbClr val="212121"/>
                </a:solidFill>
                <a:latin typeface="Georgia" panose="02040502050405020303" pitchFamily="18" charset="0"/>
                <a:cs typeface="Trebuchet MS"/>
              </a:rPr>
              <a:t> </a:t>
            </a:r>
            <a:r>
              <a:rPr sz="2650" spc="150" dirty="0">
                <a:solidFill>
                  <a:srgbClr val="212121"/>
                </a:solidFill>
                <a:latin typeface="Georgia" panose="02040502050405020303" pitchFamily="18" charset="0"/>
                <a:cs typeface="Trebuchet MS"/>
              </a:rPr>
              <a:t>bonds</a:t>
            </a:r>
            <a:endParaRPr sz="2650" dirty="0">
              <a:latin typeface="Georgia" panose="02040502050405020303" pitchFamily="18" charset="0"/>
              <a:cs typeface="Trebuchet MS"/>
            </a:endParaRPr>
          </a:p>
        </p:txBody>
      </p:sp>
      <p:sp>
        <p:nvSpPr>
          <p:cNvPr id="14" name="Slide Number Placeholder 13"/>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75</a:t>
            </a:fld>
            <a:endParaRPr lang="en-IN"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17358" y="3979506"/>
            <a:ext cx="5690235" cy="1002665"/>
          </a:xfrm>
          <a:custGeom>
            <a:avLst/>
            <a:gdLst/>
            <a:ahLst/>
            <a:cxnLst/>
            <a:rect l="l" t="t" r="r" b="b"/>
            <a:pathLst>
              <a:path w="5690234" h="1002664">
                <a:moveTo>
                  <a:pt x="5690044" y="485368"/>
                </a:moveTo>
                <a:lnTo>
                  <a:pt x="5687822" y="438619"/>
                </a:lnTo>
                <a:lnTo>
                  <a:pt x="5681281" y="393128"/>
                </a:lnTo>
                <a:lnTo>
                  <a:pt x="5670639" y="349097"/>
                </a:lnTo>
                <a:lnTo>
                  <a:pt x="5656084" y="306730"/>
                </a:lnTo>
                <a:lnTo>
                  <a:pt x="5637835" y="266242"/>
                </a:lnTo>
                <a:lnTo>
                  <a:pt x="5616079" y="227812"/>
                </a:lnTo>
                <a:lnTo>
                  <a:pt x="5591022" y="191668"/>
                </a:lnTo>
                <a:lnTo>
                  <a:pt x="5562892" y="158000"/>
                </a:lnTo>
                <a:lnTo>
                  <a:pt x="5531853" y="127000"/>
                </a:lnTo>
                <a:lnTo>
                  <a:pt x="5498147" y="98894"/>
                </a:lnTo>
                <a:lnTo>
                  <a:pt x="5461952" y="73888"/>
                </a:lnTo>
                <a:lnTo>
                  <a:pt x="5423484" y="52158"/>
                </a:lnTo>
                <a:lnTo>
                  <a:pt x="5382933" y="33921"/>
                </a:lnTo>
                <a:lnTo>
                  <a:pt x="5340528" y="19392"/>
                </a:lnTo>
                <a:lnTo>
                  <a:pt x="5296446" y="8763"/>
                </a:lnTo>
                <a:lnTo>
                  <a:pt x="5250904" y="2222"/>
                </a:lnTo>
                <a:lnTo>
                  <a:pt x="5221224" y="825"/>
                </a:lnTo>
                <a:lnTo>
                  <a:pt x="5221224" y="0"/>
                </a:lnTo>
                <a:lnTo>
                  <a:pt x="5204104" y="0"/>
                </a:lnTo>
                <a:lnTo>
                  <a:pt x="468820" y="0"/>
                </a:lnTo>
                <a:lnTo>
                  <a:pt x="468820" y="825"/>
                </a:lnTo>
                <a:lnTo>
                  <a:pt x="393598" y="8763"/>
                </a:lnTo>
                <a:lnTo>
                  <a:pt x="349529" y="19392"/>
                </a:lnTo>
                <a:lnTo>
                  <a:pt x="307111" y="33921"/>
                </a:lnTo>
                <a:lnTo>
                  <a:pt x="266573" y="52158"/>
                </a:lnTo>
                <a:lnTo>
                  <a:pt x="228092" y="73875"/>
                </a:lnTo>
                <a:lnTo>
                  <a:pt x="191909" y="98894"/>
                </a:lnTo>
                <a:lnTo>
                  <a:pt x="158191" y="127000"/>
                </a:lnTo>
                <a:lnTo>
                  <a:pt x="127165" y="157988"/>
                </a:lnTo>
                <a:lnTo>
                  <a:pt x="99021" y="191655"/>
                </a:lnTo>
                <a:lnTo>
                  <a:pt x="73964" y="227799"/>
                </a:lnTo>
                <a:lnTo>
                  <a:pt x="52209" y="266217"/>
                </a:lnTo>
                <a:lnTo>
                  <a:pt x="33959" y="306705"/>
                </a:lnTo>
                <a:lnTo>
                  <a:pt x="19405" y="349072"/>
                </a:lnTo>
                <a:lnTo>
                  <a:pt x="8763" y="393090"/>
                </a:lnTo>
                <a:lnTo>
                  <a:pt x="2222" y="438569"/>
                </a:lnTo>
                <a:lnTo>
                  <a:pt x="0" y="485317"/>
                </a:lnTo>
                <a:lnTo>
                  <a:pt x="0" y="533844"/>
                </a:lnTo>
                <a:lnTo>
                  <a:pt x="2222" y="580580"/>
                </a:lnTo>
                <a:lnTo>
                  <a:pt x="8763" y="626059"/>
                </a:lnTo>
                <a:lnTo>
                  <a:pt x="19405" y="670090"/>
                </a:lnTo>
                <a:lnTo>
                  <a:pt x="33959" y="712444"/>
                </a:lnTo>
                <a:lnTo>
                  <a:pt x="52209" y="752932"/>
                </a:lnTo>
                <a:lnTo>
                  <a:pt x="73964" y="791362"/>
                </a:lnTo>
                <a:lnTo>
                  <a:pt x="99021" y="827506"/>
                </a:lnTo>
                <a:lnTo>
                  <a:pt x="127165" y="861174"/>
                </a:lnTo>
                <a:lnTo>
                  <a:pt x="158191" y="892162"/>
                </a:lnTo>
                <a:lnTo>
                  <a:pt x="191909" y="920267"/>
                </a:lnTo>
                <a:lnTo>
                  <a:pt x="228092" y="945286"/>
                </a:lnTo>
                <a:lnTo>
                  <a:pt x="266573" y="967016"/>
                </a:lnTo>
                <a:lnTo>
                  <a:pt x="307111" y="985240"/>
                </a:lnTo>
                <a:lnTo>
                  <a:pt x="349529" y="999782"/>
                </a:lnTo>
                <a:lnTo>
                  <a:pt x="359041" y="1002068"/>
                </a:lnTo>
                <a:lnTo>
                  <a:pt x="468820" y="1002068"/>
                </a:lnTo>
                <a:lnTo>
                  <a:pt x="5221224" y="1002080"/>
                </a:lnTo>
                <a:lnTo>
                  <a:pt x="5331079" y="1002068"/>
                </a:lnTo>
                <a:lnTo>
                  <a:pt x="5382933" y="985266"/>
                </a:lnTo>
                <a:lnTo>
                  <a:pt x="5423484" y="967028"/>
                </a:lnTo>
                <a:lnTo>
                  <a:pt x="5461952" y="945299"/>
                </a:lnTo>
                <a:lnTo>
                  <a:pt x="5498147" y="920280"/>
                </a:lnTo>
                <a:lnTo>
                  <a:pt x="5531853" y="892175"/>
                </a:lnTo>
                <a:lnTo>
                  <a:pt x="5562892" y="861187"/>
                </a:lnTo>
                <a:lnTo>
                  <a:pt x="5591022" y="827519"/>
                </a:lnTo>
                <a:lnTo>
                  <a:pt x="5616079" y="791375"/>
                </a:lnTo>
                <a:lnTo>
                  <a:pt x="5637835" y="752957"/>
                </a:lnTo>
                <a:lnTo>
                  <a:pt x="5656084" y="712457"/>
                </a:lnTo>
                <a:lnTo>
                  <a:pt x="5670639" y="670102"/>
                </a:lnTo>
                <a:lnTo>
                  <a:pt x="5681281" y="626084"/>
                </a:lnTo>
                <a:lnTo>
                  <a:pt x="5687822" y="580593"/>
                </a:lnTo>
                <a:lnTo>
                  <a:pt x="5690044" y="533857"/>
                </a:lnTo>
                <a:lnTo>
                  <a:pt x="5690044" y="485368"/>
                </a:lnTo>
                <a:close/>
              </a:path>
            </a:pathLst>
          </a:custGeom>
          <a:solidFill>
            <a:srgbClr val="28CCB9"/>
          </a:solidFill>
        </p:spPr>
        <p:txBody>
          <a:bodyPr wrap="square" lIns="0" tIns="0" rIns="0" bIns="0" rtlCol="0"/>
          <a:lstStyle/>
          <a:p>
            <a:endParaRPr/>
          </a:p>
        </p:txBody>
      </p:sp>
      <p:sp>
        <p:nvSpPr>
          <p:cNvPr id="3" name="object 3"/>
          <p:cNvSpPr txBox="1"/>
          <p:nvPr/>
        </p:nvSpPr>
        <p:spPr>
          <a:xfrm>
            <a:off x="1606549" y="4214399"/>
            <a:ext cx="1401445" cy="427990"/>
          </a:xfrm>
          <a:prstGeom prst="rect">
            <a:avLst/>
          </a:prstGeom>
        </p:spPr>
        <p:txBody>
          <a:bodyPr vert="horz" wrap="square" lIns="0" tIns="11430" rIns="0" bIns="0" rtlCol="0">
            <a:spAutoFit/>
          </a:bodyPr>
          <a:lstStyle/>
          <a:p>
            <a:pPr marL="12700">
              <a:lnSpc>
                <a:spcPct val="100000"/>
              </a:lnSpc>
              <a:spcBef>
                <a:spcPts val="90"/>
              </a:spcBef>
            </a:pPr>
            <a:r>
              <a:rPr sz="2650" spc="-35" dirty="0">
                <a:solidFill>
                  <a:srgbClr val="FFFFFF"/>
                </a:solidFill>
                <a:latin typeface="Trebuchet MS"/>
                <a:cs typeface="Trebuchet MS"/>
              </a:rPr>
              <a:t>Eligibility</a:t>
            </a:r>
            <a:endParaRPr sz="2650">
              <a:latin typeface="Trebuchet MS"/>
              <a:cs typeface="Trebuchet MS"/>
            </a:endParaRPr>
          </a:p>
        </p:txBody>
      </p:sp>
      <p:sp>
        <p:nvSpPr>
          <p:cNvPr id="4" name="object 4"/>
          <p:cNvSpPr/>
          <p:nvPr/>
        </p:nvSpPr>
        <p:spPr>
          <a:xfrm>
            <a:off x="1046034" y="2960331"/>
            <a:ext cx="5661660" cy="1002665"/>
          </a:xfrm>
          <a:custGeom>
            <a:avLst/>
            <a:gdLst/>
            <a:ahLst/>
            <a:cxnLst/>
            <a:rect l="l" t="t" r="r" b="b"/>
            <a:pathLst>
              <a:path w="5661659" h="1002664">
                <a:moveTo>
                  <a:pt x="5661279" y="485368"/>
                </a:moveTo>
                <a:lnTo>
                  <a:pt x="5659056" y="438619"/>
                </a:lnTo>
                <a:lnTo>
                  <a:pt x="5652528" y="393128"/>
                </a:lnTo>
                <a:lnTo>
                  <a:pt x="5641873" y="349097"/>
                </a:lnTo>
                <a:lnTo>
                  <a:pt x="5627332" y="306730"/>
                </a:lnTo>
                <a:lnTo>
                  <a:pt x="5609069" y="266242"/>
                </a:lnTo>
                <a:lnTo>
                  <a:pt x="5587327" y="227812"/>
                </a:lnTo>
                <a:lnTo>
                  <a:pt x="5562282" y="191668"/>
                </a:lnTo>
                <a:lnTo>
                  <a:pt x="5534139" y="158000"/>
                </a:lnTo>
                <a:lnTo>
                  <a:pt x="5503113" y="127000"/>
                </a:lnTo>
                <a:lnTo>
                  <a:pt x="5469407" y="98894"/>
                </a:lnTo>
                <a:lnTo>
                  <a:pt x="5433225" y="73888"/>
                </a:lnTo>
                <a:lnTo>
                  <a:pt x="5394757" y="52158"/>
                </a:lnTo>
                <a:lnTo>
                  <a:pt x="5354218" y="33921"/>
                </a:lnTo>
                <a:lnTo>
                  <a:pt x="5311813" y="19392"/>
                </a:lnTo>
                <a:lnTo>
                  <a:pt x="5267744" y="8763"/>
                </a:lnTo>
                <a:lnTo>
                  <a:pt x="5222202" y="2222"/>
                </a:lnTo>
                <a:lnTo>
                  <a:pt x="5192547" y="825"/>
                </a:lnTo>
                <a:lnTo>
                  <a:pt x="5192547" y="0"/>
                </a:lnTo>
                <a:lnTo>
                  <a:pt x="5175415" y="0"/>
                </a:lnTo>
                <a:lnTo>
                  <a:pt x="468757" y="0"/>
                </a:lnTo>
                <a:lnTo>
                  <a:pt x="468757" y="825"/>
                </a:lnTo>
                <a:lnTo>
                  <a:pt x="393547" y="8763"/>
                </a:lnTo>
                <a:lnTo>
                  <a:pt x="349478" y="19392"/>
                </a:lnTo>
                <a:lnTo>
                  <a:pt x="307073" y="33921"/>
                </a:lnTo>
                <a:lnTo>
                  <a:pt x="266534" y="52158"/>
                </a:lnTo>
                <a:lnTo>
                  <a:pt x="228066" y="73875"/>
                </a:lnTo>
                <a:lnTo>
                  <a:pt x="191884" y="98894"/>
                </a:lnTo>
                <a:lnTo>
                  <a:pt x="158178" y="127000"/>
                </a:lnTo>
                <a:lnTo>
                  <a:pt x="127152" y="157988"/>
                </a:lnTo>
                <a:lnTo>
                  <a:pt x="99009" y="191655"/>
                </a:lnTo>
                <a:lnTo>
                  <a:pt x="73964" y="227799"/>
                </a:lnTo>
                <a:lnTo>
                  <a:pt x="52209" y="266217"/>
                </a:lnTo>
                <a:lnTo>
                  <a:pt x="33959" y="306705"/>
                </a:lnTo>
                <a:lnTo>
                  <a:pt x="19405" y="349072"/>
                </a:lnTo>
                <a:lnTo>
                  <a:pt x="8763" y="393090"/>
                </a:lnTo>
                <a:lnTo>
                  <a:pt x="2222" y="438569"/>
                </a:lnTo>
                <a:lnTo>
                  <a:pt x="0" y="485317"/>
                </a:lnTo>
                <a:lnTo>
                  <a:pt x="0" y="533844"/>
                </a:lnTo>
                <a:lnTo>
                  <a:pt x="2222" y="580580"/>
                </a:lnTo>
                <a:lnTo>
                  <a:pt x="8763" y="626059"/>
                </a:lnTo>
                <a:lnTo>
                  <a:pt x="19405" y="670090"/>
                </a:lnTo>
                <a:lnTo>
                  <a:pt x="33959" y="712444"/>
                </a:lnTo>
                <a:lnTo>
                  <a:pt x="52209" y="752932"/>
                </a:lnTo>
                <a:lnTo>
                  <a:pt x="73964" y="791362"/>
                </a:lnTo>
                <a:lnTo>
                  <a:pt x="99009" y="827506"/>
                </a:lnTo>
                <a:lnTo>
                  <a:pt x="127152" y="861174"/>
                </a:lnTo>
                <a:lnTo>
                  <a:pt x="158178" y="892162"/>
                </a:lnTo>
                <a:lnTo>
                  <a:pt x="191884" y="920267"/>
                </a:lnTo>
                <a:lnTo>
                  <a:pt x="228066" y="945286"/>
                </a:lnTo>
                <a:lnTo>
                  <a:pt x="266534" y="967016"/>
                </a:lnTo>
                <a:lnTo>
                  <a:pt x="307073" y="985240"/>
                </a:lnTo>
                <a:lnTo>
                  <a:pt x="349478" y="999782"/>
                </a:lnTo>
                <a:lnTo>
                  <a:pt x="358990" y="1002068"/>
                </a:lnTo>
                <a:lnTo>
                  <a:pt x="468757" y="1002068"/>
                </a:lnTo>
                <a:lnTo>
                  <a:pt x="5192547" y="1002080"/>
                </a:lnTo>
                <a:lnTo>
                  <a:pt x="5302364" y="1002068"/>
                </a:lnTo>
                <a:lnTo>
                  <a:pt x="5354218" y="985266"/>
                </a:lnTo>
                <a:lnTo>
                  <a:pt x="5394757" y="967028"/>
                </a:lnTo>
                <a:lnTo>
                  <a:pt x="5433225" y="945299"/>
                </a:lnTo>
                <a:lnTo>
                  <a:pt x="5469407" y="920280"/>
                </a:lnTo>
                <a:lnTo>
                  <a:pt x="5503113" y="892175"/>
                </a:lnTo>
                <a:lnTo>
                  <a:pt x="5534139" y="861187"/>
                </a:lnTo>
                <a:lnTo>
                  <a:pt x="5562282" y="827519"/>
                </a:lnTo>
                <a:lnTo>
                  <a:pt x="5587327" y="791375"/>
                </a:lnTo>
                <a:lnTo>
                  <a:pt x="5609069" y="752957"/>
                </a:lnTo>
                <a:lnTo>
                  <a:pt x="5627332" y="712457"/>
                </a:lnTo>
                <a:lnTo>
                  <a:pt x="5641873" y="670102"/>
                </a:lnTo>
                <a:lnTo>
                  <a:pt x="5652528" y="626084"/>
                </a:lnTo>
                <a:lnTo>
                  <a:pt x="5659056" y="580593"/>
                </a:lnTo>
                <a:lnTo>
                  <a:pt x="5661279" y="533857"/>
                </a:lnTo>
                <a:lnTo>
                  <a:pt x="5661279" y="485368"/>
                </a:lnTo>
                <a:close/>
              </a:path>
            </a:pathLst>
          </a:custGeom>
          <a:solidFill>
            <a:srgbClr val="217DEE"/>
          </a:solidFill>
        </p:spPr>
        <p:txBody>
          <a:bodyPr wrap="square" lIns="0" tIns="0" rIns="0" bIns="0" rtlCol="0"/>
          <a:lstStyle/>
          <a:p>
            <a:endParaRPr/>
          </a:p>
        </p:txBody>
      </p:sp>
      <p:sp>
        <p:nvSpPr>
          <p:cNvPr id="5" name="object 5"/>
          <p:cNvSpPr txBox="1"/>
          <p:nvPr/>
        </p:nvSpPr>
        <p:spPr>
          <a:xfrm>
            <a:off x="1635124" y="3195224"/>
            <a:ext cx="2321560" cy="427990"/>
          </a:xfrm>
          <a:prstGeom prst="rect">
            <a:avLst/>
          </a:prstGeom>
        </p:spPr>
        <p:txBody>
          <a:bodyPr vert="horz" wrap="square" lIns="0" tIns="11430" rIns="0" bIns="0" rtlCol="0">
            <a:spAutoFit/>
          </a:bodyPr>
          <a:lstStyle/>
          <a:p>
            <a:pPr marL="12700">
              <a:lnSpc>
                <a:spcPct val="100000"/>
              </a:lnSpc>
              <a:spcBef>
                <a:spcPts val="90"/>
              </a:spcBef>
            </a:pPr>
            <a:r>
              <a:rPr sz="2650" b="1" spc="90" dirty="0">
                <a:solidFill>
                  <a:srgbClr val="FFFFFF"/>
                </a:solidFill>
                <a:latin typeface="Trebuchet MS"/>
                <a:cs typeface="Trebuchet MS"/>
              </a:rPr>
              <a:t>PAR</a:t>
            </a:r>
            <a:r>
              <a:rPr sz="2650" b="1" spc="85" dirty="0">
                <a:solidFill>
                  <a:srgbClr val="FFFFFF"/>
                </a:solidFill>
                <a:latin typeface="Trebuchet MS"/>
                <a:cs typeface="Trebuchet MS"/>
              </a:rPr>
              <a:t>T</a:t>
            </a:r>
            <a:r>
              <a:rPr sz="2650" b="1" spc="135" dirty="0">
                <a:solidFill>
                  <a:srgbClr val="FFFFFF"/>
                </a:solidFill>
                <a:latin typeface="Trebuchet MS"/>
                <a:cs typeface="Trebuchet MS"/>
              </a:rPr>
              <a:t>ICULARS</a:t>
            </a:r>
            <a:endParaRPr sz="2650">
              <a:latin typeface="Trebuchet MS"/>
              <a:cs typeface="Trebuchet MS"/>
            </a:endParaRPr>
          </a:p>
        </p:txBody>
      </p:sp>
      <p:sp>
        <p:nvSpPr>
          <p:cNvPr id="6" name="object 6"/>
          <p:cNvSpPr/>
          <p:nvPr/>
        </p:nvSpPr>
        <p:spPr>
          <a:xfrm>
            <a:off x="1027048" y="4979035"/>
            <a:ext cx="5652135" cy="1002665"/>
          </a:xfrm>
          <a:custGeom>
            <a:avLst/>
            <a:gdLst/>
            <a:ahLst/>
            <a:cxnLst/>
            <a:rect l="l" t="t" r="r" b="b"/>
            <a:pathLst>
              <a:path w="5652134" h="1002664">
                <a:moveTo>
                  <a:pt x="5651652" y="485368"/>
                </a:moveTo>
                <a:lnTo>
                  <a:pt x="5649430" y="438619"/>
                </a:lnTo>
                <a:lnTo>
                  <a:pt x="5642902" y="393128"/>
                </a:lnTo>
                <a:lnTo>
                  <a:pt x="5632272" y="349097"/>
                </a:lnTo>
                <a:lnTo>
                  <a:pt x="5617730" y="306730"/>
                </a:lnTo>
                <a:lnTo>
                  <a:pt x="5599493" y="266242"/>
                </a:lnTo>
                <a:lnTo>
                  <a:pt x="5577764" y="227812"/>
                </a:lnTo>
                <a:lnTo>
                  <a:pt x="5552745" y="191668"/>
                </a:lnTo>
                <a:lnTo>
                  <a:pt x="5524639" y="158000"/>
                </a:lnTo>
                <a:lnTo>
                  <a:pt x="5493651" y="127000"/>
                </a:lnTo>
                <a:lnTo>
                  <a:pt x="5459971" y="98894"/>
                </a:lnTo>
                <a:lnTo>
                  <a:pt x="5423827" y="73888"/>
                </a:lnTo>
                <a:lnTo>
                  <a:pt x="5385397" y="52158"/>
                </a:lnTo>
                <a:lnTo>
                  <a:pt x="5344896" y="33921"/>
                </a:lnTo>
                <a:lnTo>
                  <a:pt x="5302542" y="19392"/>
                </a:lnTo>
                <a:lnTo>
                  <a:pt x="5258511" y="8763"/>
                </a:lnTo>
                <a:lnTo>
                  <a:pt x="5213020" y="2222"/>
                </a:lnTo>
                <a:lnTo>
                  <a:pt x="5183352" y="812"/>
                </a:lnTo>
                <a:lnTo>
                  <a:pt x="5183352" y="0"/>
                </a:lnTo>
                <a:lnTo>
                  <a:pt x="5166271" y="0"/>
                </a:lnTo>
                <a:lnTo>
                  <a:pt x="468261" y="0"/>
                </a:lnTo>
                <a:lnTo>
                  <a:pt x="468261" y="825"/>
                </a:lnTo>
                <a:lnTo>
                  <a:pt x="393141" y="8763"/>
                </a:lnTo>
                <a:lnTo>
                  <a:pt x="349123" y="19392"/>
                </a:lnTo>
                <a:lnTo>
                  <a:pt x="306755" y="33921"/>
                </a:lnTo>
                <a:lnTo>
                  <a:pt x="266255" y="52158"/>
                </a:lnTo>
                <a:lnTo>
                  <a:pt x="227838" y="73875"/>
                </a:lnTo>
                <a:lnTo>
                  <a:pt x="191681" y="98894"/>
                </a:lnTo>
                <a:lnTo>
                  <a:pt x="158013" y="127000"/>
                </a:lnTo>
                <a:lnTo>
                  <a:pt x="127012" y="157988"/>
                </a:lnTo>
                <a:lnTo>
                  <a:pt x="98907" y="191655"/>
                </a:lnTo>
                <a:lnTo>
                  <a:pt x="73888" y="227799"/>
                </a:lnTo>
                <a:lnTo>
                  <a:pt x="52158" y="266217"/>
                </a:lnTo>
                <a:lnTo>
                  <a:pt x="33921" y="306705"/>
                </a:lnTo>
                <a:lnTo>
                  <a:pt x="19380" y="349072"/>
                </a:lnTo>
                <a:lnTo>
                  <a:pt x="8750" y="393090"/>
                </a:lnTo>
                <a:lnTo>
                  <a:pt x="2222" y="438569"/>
                </a:lnTo>
                <a:lnTo>
                  <a:pt x="0" y="485317"/>
                </a:lnTo>
                <a:lnTo>
                  <a:pt x="0" y="533844"/>
                </a:lnTo>
                <a:lnTo>
                  <a:pt x="2222" y="580580"/>
                </a:lnTo>
                <a:lnTo>
                  <a:pt x="8750" y="626059"/>
                </a:lnTo>
                <a:lnTo>
                  <a:pt x="19380" y="670090"/>
                </a:lnTo>
                <a:lnTo>
                  <a:pt x="33921" y="712444"/>
                </a:lnTo>
                <a:lnTo>
                  <a:pt x="52158" y="752932"/>
                </a:lnTo>
                <a:lnTo>
                  <a:pt x="73888" y="791362"/>
                </a:lnTo>
                <a:lnTo>
                  <a:pt x="98907" y="827506"/>
                </a:lnTo>
                <a:lnTo>
                  <a:pt x="127012" y="861174"/>
                </a:lnTo>
                <a:lnTo>
                  <a:pt x="158013" y="892162"/>
                </a:lnTo>
                <a:lnTo>
                  <a:pt x="191681" y="920267"/>
                </a:lnTo>
                <a:lnTo>
                  <a:pt x="227838" y="945286"/>
                </a:lnTo>
                <a:lnTo>
                  <a:pt x="266255" y="967016"/>
                </a:lnTo>
                <a:lnTo>
                  <a:pt x="306755" y="985240"/>
                </a:lnTo>
                <a:lnTo>
                  <a:pt x="349123" y="999782"/>
                </a:lnTo>
                <a:lnTo>
                  <a:pt x="358622" y="1002068"/>
                </a:lnTo>
                <a:lnTo>
                  <a:pt x="468261" y="1002068"/>
                </a:lnTo>
                <a:lnTo>
                  <a:pt x="5183352" y="1002080"/>
                </a:lnTo>
                <a:lnTo>
                  <a:pt x="5293106" y="1002068"/>
                </a:lnTo>
                <a:lnTo>
                  <a:pt x="5344896" y="985266"/>
                </a:lnTo>
                <a:lnTo>
                  <a:pt x="5385397" y="967028"/>
                </a:lnTo>
                <a:lnTo>
                  <a:pt x="5423827" y="945299"/>
                </a:lnTo>
                <a:lnTo>
                  <a:pt x="5459971" y="920280"/>
                </a:lnTo>
                <a:lnTo>
                  <a:pt x="5493651" y="892175"/>
                </a:lnTo>
                <a:lnTo>
                  <a:pt x="5524639" y="861187"/>
                </a:lnTo>
                <a:lnTo>
                  <a:pt x="5552745" y="827519"/>
                </a:lnTo>
                <a:lnTo>
                  <a:pt x="5577764" y="791375"/>
                </a:lnTo>
                <a:lnTo>
                  <a:pt x="5599493" y="752957"/>
                </a:lnTo>
                <a:lnTo>
                  <a:pt x="5617730" y="712457"/>
                </a:lnTo>
                <a:lnTo>
                  <a:pt x="5632272" y="670102"/>
                </a:lnTo>
                <a:lnTo>
                  <a:pt x="5642902" y="626084"/>
                </a:lnTo>
                <a:lnTo>
                  <a:pt x="5649430" y="580593"/>
                </a:lnTo>
                <a:lnTo>
                  <a:pt x="5651652" y="533857"/>
                </a:lnTo>
                <a:lnTo>
                  <a:pt x="5651652" y="485368"/>
                </a:lnTo>
                <a:close/>
              </a:path>
            </a:pathLst>
          </a:custGeom>
          <a:solidFill>
            <a:srgbClr val="28CCB9"/>
          </a:solidFill>
        </p:spPr>
        <p:txBody>
          <a:bodyPr wrap="square" lIns="0" tIns="0" rIns="0" bIns="0" rtlCol="0"/>
          <a:lstStyle/>
          <a:p>
            <a:endParaRPr/>
          </a:p>
        </p:txBody>
      </p:sp>
      <p:sp>
        <p:nvSpPr>
          <p:cNvPr id="7" name="object 7"/>
          <p:cNvSpPr txBox="1"/>
          <p:nvPr/>
        </p:nvSpPr>
        <p:spPr>
          <a:xfrm>
            <a:off x="1616074" y="5243099"/>
            <a:ext cx="3662679" cy="427990"/>
          </a:xfrm>
          <a:prstGeom prst="rect">
            <a:avLst/>
          </a:prstGeom>
        </p:spPr>
        <p:txBody>
          <a:bodyPr vert="horz" wrap="square" lIns="0" tIns="11430" rIns="0" bIns="0" rtlCol="0">
            <a:spAutoFit/>
          </a:bodyPr>
          <a:lstStyle/>
          <a:p>
            <a:pPr marL="12700">
              <a:lnSpc>
                <a:spcPct val="100000"/>
              </a:lnSpc>
              <a:spcBef>
                <a:spcPts val="90"/>
              </a:spcBef>
            </a:pPr>
            <a:r>
              <a:rPr sz="2650" spc="105" dirty="0">
                <a:solidFill>
                  <a:srgbClr val="FFFFFF"/>
                </a:solidFill>
                <a:latin typeface="Trebuchet MS"/>
                <a:cs typeface="Trebuchet MS"/>
              </a:rPr>
              <a:t>Min</a:t>
            </a:r>
            <a:r>
              <a:rPr sz="2650" spc="-150" dirty="0">
                <a:solidFill>
                  <a:srgbClr val="FFFFFF"/>
                </a:solidFill>
                <a:latin typeface="Trebuchet MS"/>
                <a:cs typeface="Trebuchet MS"/>
              </a:rPr>
              <a:t> </a:t>
            </a:r>
            <a:r>
              <a:rPr sz="2650" spc="50" dirty="0">
                <a:solidFill>
                  <a:srgbClr val="FFFFFF"/>
                </a:solidFill>
                <a:latin typeface="Trebuchet MS"/>
                <a:cs typeface="Trebuchet MS"/>
              </a:rPr>
              <a:t>annual</a:t>
            </a:r>
            <a:r>
              <a:rPr sz="2650" spc="-145" dirty="0">
                <a:solidFill>
                  <a:srgbClr val="FFFFFF"/>
                </a:solidFill>
                <a:latin typeface="Trebuchet MS"/>
                <a:cs typeface="Trebuchet MS"/>
              </a:rPr>
              <a:t> </a:t>
            </a:r>
            <a:r>
              <a:rPr sz="2650" dirty="0">
                <a:solidFill>
                  <a:srgbClr val="FFFFFF"/>
                </a:solidFill>
                <a:latin typeface="Trebuchet MS"/>
                <a:cs typeface="Trebuchet MS"/>
              </a:rPr>
              <a:t>contribution</a:t>
            </a:r>
            <a:endParaRPr sz="2650" dirty="0">
              <a:latin typeface="Trebuchet MS"/>
              <a:cs typeface="Trebuchet MS"/>
            </a:endParaRPr>
          </a:p>
        </p:txBody>
      </p:sp>
      <p:sp>
        <p:nvSpPr>
          <p:cNvPr id="8" name="object 8"/>
          <p:cNvSpPr/>
          <p:nvPr/>
        </p:nvSpPr>
        <p:spPr>
          <a:xfrm>
            <a:off x="1017231" y="5998806"/>
            <a:ext cx="5709920" cy="1002665"/>
          </a:xfrm>
          <a:custGeom>
            <a:avLst/>
            <a:gdLst/>
            <a:ahLst/>
            <a:cxnLst/>
            <a:rect l="l" t="t" r="r" b="b"/>
            <a:pathLst>
              <a:path w="5709920" h="1002665">
                <a:moveTo>
                  <a:pt x="5709374" y="485368"/>
                </a:moveTo>
                <a:lnTo>
                  <a:pt x="5707151" y="438619"/>
                </a:lnTo>
                <a:lnTo>
                  <a:pt x="5700623" y="393128"/>
                </a:lnTo>
                <a:lnTo>
                  <a:pt x="5689993" y="349097"/>
                </a:lnTo>
                <a:lnTo>
                  <a:pt x="5675465" y="306730"/>
                </a:lnTo>
                <a:lnTo>
                  <a:pt x="5657227" y="266242"/>
                </a:lnTo>
                <a:lnTo>
                  <a:pt x="5635510" y="227812"/>
                </a:lnTo>
                <a:lnTo>
                  <a:pt x="5610491" y="191668"/>
                </a:lnTo>
                <a:lnTo>
                  <a:pt x="5582386" y="158000"/>
                </a:lnTo>
                <a:lnTo>
                  <a:pt x="5551398" y="127000"/>
                </a:lnTo>
                <a:lnTo>
                  <a:pt x="5517731" y="98894"/>
                </a:lnTo>
                <a:lnTo>
                  <a:pt x="5481586" y="73888"/>
                </a:lnTo>
                <a:lnTo>
                  <a:pt x="5443169" y="52158"/>
                </a:lnTo>
                <a:lnTo>
                  <a:pt x="5402669" y="33921"/>
                </a:lnTo>
                <a:lnTo>
                  <a:pt x="5360314" y="19392"/>
                </a:lnTo>
                <a:lnTo>
                  <a:pt x="5316296" y="8763"/>
                </a:lnTo>
                <a:lnTo>
                  <a:pt x="5270805" y="2222"/>
                </a:lnTo>
                <a:lnTo>
                  <a:pt x="5241150" y="812"/>
                </a:lnTo>
                <a:lnTo>
                  <a:pt x="5241150" y="0"/>
                </a:lnTo>
                <a:lnTo>
                  <a:pt x="5224069" y="0"/>
                </a:lnTo>
                <a:lnTo>
                  <a:pt x="468198" y="0"/>
                </a:lnTo>
                <a:lnTo>
                  <a:pt x="468198" y="825"/>
                </a:lnTo>
                <a:lnTo>
                  <a:pt x="393090" y="8763"/>
                </a:lnTo>
                <a:lnTo>
                  <a:pt x="349072" y="19392"/>
                </a:lnTo>
                <a:lnTo>
                  <a:pt x="306717" y="33921"/>
                </a:lnTo>
                <a:lnTo>
                  <a:pt x="266217" y="52158"/>
                </a:lnTo>
                <a:lnTo>
                  <a:pt x="227799" y="73875"/>
                </a:lnTo>
                <a:lnTo>
                  <a:pt x="191655" y="98894"/>
                </a:lnTo>
                <a:lnTo>
                  <a:pt x="157988" y="127000"/>
                </a:lnTo>
                <a:lnTo>
                  <a:pt x="127000" y="157988"/>
                </a:lnTo>
                <a:lnTo>
                  <a:pt x="98894" y="191655"/>
                </a:lnTo>
                <a:lnTo>
                  <a:pt x="73875" y="227799"/>
                </a:lnTo>
                <a:lnTo>
                  <a:pt x="52146" y="266217"/>
                </a:lnTo>
                <a:lnTo>
                  <a:pt x="33921" y="306705"/>
                </a:lnTo>
                <a:lnTo>
                  <a:pt x="19380" y="349072"/>
                </a:lnTo>
                <a:lnTo>
                  <a:pt x="8750" y="393090"/>
                </a:lnTo>
                <a:lnTo>
                  <a:pt x="2222" y="438569"/>
                </a:lnTo>
                <a:lnTo>
                  <a:pt x="0" y="485317"/>
                </a:lnTo>
                <a:lnTo>
                  <a:pt x="0" y="533844"/>
                </a:lnTo>
                <a:lnTo>
                  <a:pt x="2222" y="580580"/>
                </a:lnTo>
                <a:lnTo>
                  <a:pt x="8750" y="626059"/>
                </a:lnTo>
                <a:lnTo>
                  <a:pt x="19380" y="670090"/>
                </a:lnTo>
                <a:lnTo>
                  <a:pt x="33921" y="712444"/>
                </a:lnTo>
                <a:lnTo>
                  <a:pt x="52146" y="752932"/>
                </a:lnTo>
                <a:lnTo>
                  <a:pt x="73875" y="791362"/>
                </a:lnTo>
                <a:lnTo>
                  <a:pt x="98894" y="827506"/>
                </a:lnTo>
                <a:lnTo>
                  <a:pt x="127000" y="861174"/>
                </a:lnTo>
                <a:lnTo>
                  <a:pt x="157988" y="892162"/>
                </a:lnTo>
                <a:lnTo>
                  <a:pt x="191655" y="920267"/>
                </a:lnTo>
                <a:lnTo>
                  <a:pt x="227799" y="945286"/>
                </a:lnTo>
                <a:lnTo>
                  <a:pt x="266217" y="967016"/>
                </a:lnTo>
                <a:lnTo>
                  <a:pt x="306717" y="985240"/>
                </a:lnTo>
                <a:lnTo>
                  <a:pt x="349072" y="999782"/>
                </a:lnTo>
                <a:lnTo>
                  <a:pt x="358571" y="1002068"/>
                </a:lnTo>
                <a:lnTo>
                  <a:pt x="468198" y="1002068"/>
                </a:lnTo>
                <a:lnTo>
                  <a:pt x="5241150" y="1002080"/>
                </a:lnTo>
                <a:lnTo>
                  <a:pt x="5350878" y="1002068"/>
                </a:lnTo>
                <a:lnTo>
                  <a:pt x="5402669" y="985266"/>
                </a:lnTo>
                <a:lnTo>
                  <a:pt x="5443169" y="967028"/>
                </a:lnTo>
                <a:lnTo>
                  <a:pt x="5481586" y="945299"/>
                </a:lnTo>
                <a:lnTo>
                  <a:pt x="5517731" y="920280"/>
                </a:lnTo>
                <a:lnTo>
                  <a:pt x="5551398" y="892175"/>
                </a:lnTo>
                <a:lnTo>
                  <a:pt x="5582386" y="861187"/>
                </a:lnTo>
                <a:lnTo>
                  <a:pt x="5610491" y="827519"/>
                </a:lnTo>
                <a:lnTo>
                  <a:pt x="5635510" y="791375"/>
                </a:lnTo>
                <a:lnTo>
                  <a:pt x="5657227" y="752957"/>
                </a:lnTo>
                <a:lnTo>
                  <a:pt x="5675465" y="712457"/>
                </a:lnTo>
                <a:lnTo>
                  <a:pt x="5689993" y="670102"/>
                </a:lnTo>
                <a:lnTo>
                  <a:pt x="5700623" y="626084"/>
                </a:lnTo>
                <a:lnTo>
                  <a:pt x="5707151" y="580593"/>
                </a:lnTo>
                <a:lnTo>
                  <a:pt x="5709374" y="533857"/>
                </a:lnTo>
                <a:lnTo>
                  <a:pt x="5709374" y="485368"/>
                </a:lnTo>
                <a:close/>
              </a:path>
            </a:pathLst>
          </a:custGeom>
          <a:solidFill>
            <a:srgbClr val="28CCB9"/>
          </a:solidFill>
        </p:spPr>
        <p:txBody>
          <a:bodyPr wrap="square" lIns="0" tIns="0" rIns="0" bIns="0" rtlCol="0"/>
          <a:lstStyle/>
          <a:p>
            <a:endParaRPr/>
          </a:p>
        </p:txBody>
      </p:sp>
      <p:sp>
        <p:nvSpPr>
          <p:cNvPr id="9" name="object 9"/>
          <p:cNvSpPr txBox="1"/>
          <p:nvPr/>
        </p:nvSpPr>
        <p:spPr>
          <a:xfrm>
            <a:off x="1606549" y="6233699"/>
            <a:ext cx="4420235" cy="427990"/>
          </a:xfrm>
          <a:prstGeom prst="rect">
            <a:avLst/>
          </a:prstGeom>
        </p:spPr>
        <p:txBody>
          <a:bodyPr vert="horz" wrap="square" lIns="0" tIns="11430" rIns="0" bIns="0" rtlCol="0">
            <a:spAutoFit/>
          </a:bodyPr>
          <a:lstStyle/>
          <a:p>
            <a:pPr marL="12700">
              <a:lnSpc>
                <a:spcPct val="100000"/>
              </a:lnSpc>
              <a:spcBef>
                <a:spcPts val="90"/>
              </a:spcBef>
            </a:pPr>
            <a:r>
              <a:rPr sz="2650" spc="105" dirty="0">
                <a:solidFill>
                  <a:srgbClr val="FFFFFF"/>
                </a:solidFill>
                <a:latin typeface="Trebuchet MS"/>
                <a:cs typeface="Trebuchet MS"/>
              </a:rPr>
              <a:t>Min</a:t>
            </a:r>
            <a:r>
              <a:rPr sz="2650" spc="-130" dirty="0">
                <a:solidFill>
                  <a:srgbClr val="FFFFFF"/>
                </a:solidFill>
                <a:latin typeface="Trebuchet MS"/>
                <a:cs typeface="Trebuchet MS"/>
              </a:rPr>
              <a:t> </a:t>
            </a:r>
            <a:r>
              <a:rPr sz="2650" spc="70" dirty="0">
                <a:solidFill>
                  <a:srgbClr val="FFFFFF"/>
                </a:solidFill>
                <a:latin typeface="Trebuchet MS"/>
                <a:cs typeface="Trebuchet MS"/>
              </a:rPr>
              <a:t>amount</a:t>
            </a:r>
            <a:r>
              <a:rPr sz="2650" spc="-130" dirty="0">
                <a:solidFill>
                  <a:srgbClr val="FFFFFF"/>
                </a:solidFill>
                <a:latin typeface="Trebuchet MS"/>
                <a:cs typeface="Trebuchet MS"/>
              </a:rPr>
              <a:t> </a:t>
            </a:r>
            <a:r>
              <a:rPr sz="2650" spc="45" dirty="0">
                <a:solidFill>
                  <a:srgbClr val="FFFFFF"/>
                </a:solidFill>
                <a:latin typeface="Trebuchet MS"/>
                <a:cs typeface="Trebuchet MS"/>
              </a:rPr>
              <a:t>per</a:t>
            </a:r>
            <a:r>
              <a:rPr sz="2650" spc="-130" dirty="0">
                <a:solidFill>
                  <a:srgbClr val="FFFFFF"/>
                </a:solidFill>
                <a:latin typeface="Trebuchet MS"/>
                <a:cs typeface="Trebuchet MS"/>
              </a:rPr>
              <a:t> </a:t>
            </a:r>
            <a:r>
              <a:rPr sz="2650" dirty="0">
                <a:solidFill>
                  <a:srgbClr val="FFFFFF"/>
                </a:solidFill>
                <a:latin typeface="Trebuchet MS"/>
                <a:cs typeface="Trebuchet MS"/>
              </a:rPr>
              <a:t>contribution</a:t>
            </a:r>
            <a:endParaRPr sz="2650">
              <a:latin typeface="Trebuchet MS"/>
              <a:cs typeface="Trebuchet MS"/>
            </a:endParaRPr>
          </a:p>
        </p:txBody>
      </p:sp>
      <p:sp>
        <p:nvSpPr>
          <p:cNvPr id="10" name="object 10"/>
          <p:cNvSpPr/>
          <p:nvPr/>
        </p:nvSpPr>
        <p:spPr>
          <a:xfrm>
            <a:off x="1036573" y="7037031"/>
            <a:ext cx="5652135" cy="1002665"/>
          </a:xfrm>
          <a:custGeom>
            <a:avLst/>
            <a:gdLst/>
            <a:ahLst/>
            <a:cxnLst/>
            <a:rect l="l" t="t" r="r" b="b"/>
            <a:pathLst>
              <a:path w="5652134" h="1002665">
                <a:moveTo>
                  <a:pt x="5651652" y="485368"/>
                </a:moveTo>
                <a:lnTo>
                  <a:pt x="5649430" y="438619"/>
                </a:lnTo>
                <a:lnTo>
                  <a:pt x="5642902" y="393128"/>
                </a:lnTo>
                <a:lnTo>
                  <a:pt x="5632272" y="349097"/>
                </a:lnTo>
                <a:lnTo>
                  <a:pt x="5617730" y="306730"/>
                </a:lnTo>
                <a:lnTo>
                  <a:pt x="5599493" y="266242"/>
                </a:lnTo>
                <a:lnTo>
                  <a:pt x="5577764" y="227812"/>
                </a:lnTo>
                <a:lnTo>
                  <a:pt x="5552745" y="191668"/>
                </a:lnTo>
                <a:lnTo>
                  <a:pt x="5524639" y="158000"/>
                </a:lnTo>
                <a:lnTo>
                  <a:pt x="5493651" y="127000"/>
                </a:lnTo>
                <a:lnTo>
                  <a:pt x="5459971" y="98894"/>
                </a:lnTo>
                <a:lnTo>
                  <a:pt x="5423827" y="73888"/>
                </a:lnTo>
                <a:lnTo>
                  <a:pt x="5385397" y="52158"/>
                </a:lnTo>
                <a:lnTo>
                  <a:pt x="5344896" y="33921"/>
                </a:lnTo>
                <a:lnTo>
                  <a:pt x="5302542" y="19392"/>
                </a:lnTo>
                <a:lnTo>
                  <a:pt x="5258511" y="8763"/>
                </a:lnTo>
                <a:lnTo>
                  <a:pt x="5213020" y="2222"/>
                </a:lnTo>
                <a:lnTo>
                  <a:pt x="5183352" y="812"/>
                </a:lnTo>
                <a:lnTo>
                  <a:pt x="5183352" y="0"/>
                </a:lnTo>
                <a:lnTo>
                  <a:pt x="5166271" y="0"/>
                </a:lnTo>
                <a:lnTo>
                  <a:pt x="468261" y="0"/>
                </a:lnTo>
                <a:lnTo>
                  <a:pt x="468261" y="825"/>
                </a:lnTo>
                <a:lnTo>
                  <a:pt x="393141" y="8763"/>
                </a:lnTo>
                <a:lnTo>
                  <a:pt x="349123" y="19392"/>
                </a:lnTo>
                <a:lnTo>
                  <a:pt x="306755" y="33921"/>
                </a:lnTo>
                <a:lnTo>
                  <a:pt x="266255" y="52158"/>
                </a:lnTo>
                <a:lnTo>
                  <a:pt x="227838" y="73875"/>
                </a:lnTo>
                <a:lnTo>
                  <a:pt x="191681" y="98894"/>
                </a:lnTo>
                <a:lnTo>
                  <a:pt x="158013" y="127000"/>
                </a:lnTo>
                <a:lnTo>
                  <a:pt x="127012" y="157988"/>
                </a:lnTo>
                <a:lnTo>
                  <a:pt x="98907" y="191655"/>
                </a:lnTo>
                <a:lnTo>
                  <a:pt x="73888" y="227799"/>
                </a:lnTo>
                <a:lnTo>
                  <a:pt x="52158" y="266217"/>
                </a:lnTo>
                <a:lnTo>
                  <a:pt x="33921" y="306705"/>
                </a:lnTo>
                <a:lnTo>
                  <a:pt x="19380" y="349072"/>
                </a:lnTo>
                <a:lnTo>
                  <a:pt x="8750" y="393090"/>
                </a:lnTo>
                <a:lnTo>
                  <a:pt x="2222" y="438569"/>
                </a:lnTo>
                <a:lnTo>
                  <a:pt x="0" y="485317"/>
                </a:lnTo>
                <a:lnTo>
                  <a:pt x="0" y="533844"/>
                </a:lnTo>
                <a:lnTo>
                  <a:pt x="2222" y="580580"/>
                </a:lnTo>
                <a:lnTo>
                  <a:pt x="8750" y="626059"/>
                </a:lnTo>
                <a:lnTo>
                  <a:pt x="19380" y="670090"/>
                </a:lnTo>
                <a:lnTo>
                  <a:pt x="33921" y="712444"/>
                </a:lnTo>
                <a:lnTo>
                  <a:pt x="52158" y="752932"/>
                </a:lnTo>
                <a:lnTo>
                  <a:pt x="73888" y="791362"/>
                </a:lnTo>
                <a:lnTo>
                  <a:pt x="98907" y="827506"/>
                </a:lnTo>
                <a:lnTo>
                  <a:pt x="127012" y="861174"/>
                </a:lnTo>
                <a:lnTo>
                  <a:pt x="158013" y="892162"/>
                </a:lnTo>
                <a:lnTo>
                  <a:pt x="191681" y="920267"/>
                </a:lnTo>
                <a:lnTo>
                  <a:pt x="227838" y="945286"/>
                </a:lnTo>
                <a:lnTo>
                  <a:pt x="266255" y="967016"/>
                </a:lnTo>
                <a:lnTo>
                  <a:pt x="306755" y="985240"/>
                </a:lnTo>
                <a:lnTo>
                  <a:pt x="349123" y="999782"/>
                </a:lnTo>
                <a:lnTo>
                  <a:pt x="358622" y="1002080"/>
                </a:lnTo>
                <a:lnTo>
                  <a:pt x="468261" y="1002080"/>
                </a:lnTo>
                <a:lnTo>
                  <a:pt x="485381" y="1002080"/>
                </a:lnTo>
                <a:lnTo>
                  <a:pt x="5166271" y="1002080"/>
                </a:lnTo>
                <a:lnTo>
                  <a:pt x="5183352" y="1002080"/>
                </a:lnTo>
                <a:lnTo>
                  <a:pt x="5293106" y="1002080"/>
                </a:lnTo>
                <a:lnTo>
                  <a:pt x="5302542" y="999794"/>
                </a:lnTo>
                <a:lnTo>
                  <a:pt x="5344896" y="985266"/>
                </a:lnTo>
                <a:lnTo>
                  <a:pt x="5385397" y="967028"/>
                </a:lnTo>
                <a:lnTo>
                  <a:pt x="5423827" y="945299"/>
                </a:lnTo>
                <a:lnTo>
                  <a:pt x="5459971" y="920280"/>
                </a:lnTo>
                <a:lnTo>
                  <a:pt x="5493651" y="892175"/>
                </a:lnTo>
                <a:lnTo>
                  <a:pt x="5524639" y="861187"/>
                </a:lnTo>
                <a:lnTo>
                  <a:pt x="5552745" y="827519"/>
                </a:lnTo>
                <a:lnTo>
                  <a:pt x="5577764" y="791375"/>
                </a:lnTo>
                <a:lnTo>
                  <a:pt x="5599493" y="752957"/>
                </a:lnTo>
                <a:lnTo>
                  <a:pt x="5617730" y="712457"/>
                </a:lnTo>
                <a:lnTo>
                  <a:pt x="5632272" y="670102"/>
                </a:lnTo>
                <a:lnTo>
                  <a:pt x="5642902" y="626084"/>
                </a:lnTo>
                <a:lnTo>
                  <a:pt x="5649430" y="580593"/>
                </a:lnTo>
                <a:lnTo>
                  <a:pt x="5651652" y="533857"/>
                </a:lnTo>
                <a:lnTo>
                  <a:pt x="5651652" y="485368"/>
                </a:lnTo>
                <a:close/>
              </a:path>
            </a:pathLst>
          </a:custGeom>
          <a:solidFill>
            <a:srgbClr val="28CCB9"/>
          </a:solidFill>
        </p:spPr>
        <p:txBody>
          <a:bodyPr wrap="square" lIns="0" tIns="0" rIns="0" bIns="0" rtlCol="0"/>
          <a:lstStyle/>
          <a:p>
            <a:endParaRPr/>
          </a:p>
        </p:txBody>
      </p:sp>
      <p:sp>
        <p:nvSpPr>
          <p:cNvPr id="11" name="object 11"/>
          <p:cNvSpPr txBox="1"/>
          <p:nvPr/>
        </p:nvSpPr>
        <p:spPr>
          <a:xfrm>
            <a:off x="1625599" y="7271925"/>
            <a:ext cx="1346200" cy="427990"/>
          </a:xfrm>
          <a:prstGeom prst="rect">
            <a:avLst/>
          </a:prstGeom>
        </p:spPr>
        <p:txBody>
          <a:bodyPr vert="horz" wrap="square" lIns="0" tIns="11430" rIns="0" bIns="0" rtlCol="0">
            <a:spAutoFit/>
          </a:bodyPr>
          <a:lstStyle/>
          <a:p>
            <a:pPr marL="12700">
              <a:lnSpc>
                <a:spcPct val="100000"/>
              </a:lnSpc>
              <a:spcBef>
                <a:spcPts val="90"/>
              </a:spcBef>
            </a:pPr>
            <a:r>
              <a:rPr sz="2650" spc="-15" dirty="0">
                <a:solidFill>
                  <a:srgbClr val="FFFFFF"/>
                </a:solidFill>
                <a:latin typeface="Trebuchet MS"/>
                <a:cs typeface="Trebuchet MS"/>
              </a:rPr>
              <a:t>Liquidi</a:t>
            </a:r>
            <a:r>
              <a:rPr sz="2650" spc="-20" dirty="0">
                <a:solidFill>
                  <a:srgbClr val="FFFFFF"/>
                </a:solidFill>
                <a:latin typeface="Trebuchet MS"/>
                <a:cs typeface="Trebuchet MS"/>
              </a:rPr>
              <a:t>t</a:t>
            </a:r>
            <a:r>
              <a:rPr sz="2650" spc="120" dirty="0">
                <a:solidFill>
                  <a:srgbClr val="FFFFFF"/>
                </a:solidFill>
                <a:latin typeface="Trebuchet MS"/>
                <a:cs typeface="Trebuchet MS"/>
              </a:rPr>
              <a:t>y</a:t>
            </a:r>
            <a:endParaRPr sz="2650">
              <a:latin typeface="Trebuchet MS"/>
              <a:cs typeface="Trebuchet MS"/>
            </a:endParaRPr>
          </a:p>
        </p:txBody>
      </p:sp>
      <p:sp>
        <p:nvSpPr>
          <p:cNvPr id="12" name="object 12"/>
          <p:cNvSpPr/>
          <p:nvPr/>
        </p:nvSpPr>
        <p:spPr>
          <a:xfrm>
            <a:off x="1046098" y="8037156"/>
            <a:ext cx="5652135" cy="1002665"/>
          </a:xfrm>
          <a:custGeom>
            <a:avLst/>
            <a:gdLst/>
            <a:ahLst/>
            <a:cxnLst/>
            <a:rect l="l" t="t" r="r" b="b"/>
            <a:pathLst>
              <a:path w="5652134" h="1002665">
                <a:moveTo>
                  <a:pt x="5651652" y="485368"/>
                </a:moveTo>
                <a:lnTo>
                  <a:pt x="5649430" y="438619"/>
                </a:lnTo>
                <a:lnTo>
                  <a:pt x="5642902" y="393128"/>
                </a:lnTo>
                <a:lnTo>
                  <a:pt x="5632272" y="349097"/>
                </a:lnTo>
                <a:lnTo>
                  <a:pt x="5617730" y="306730"/>
                </a:lnTo>
                <a:lnTo>
                  <a:pt x="5599493" y="266242"/>
                </a:lnTo>
                <a:lnTo>
                  <a:pt x="5577764" y="227812"/>
                </a:lnTo>
                <a:lnTo>
                  <a:pt x="5552745" y="191668"/>
                </a:lnTo>
                <a:lnTo>
                  <a:pt x="5524639" y="158000"/>
                </a:lnTo>
                <a:lnTo>
                  <a:pt x="5493651" y="127000"/>
                </a:lnTo>
                <a:lnTo>
                  <a:pt x="5459971" y="98894"/>
                </a:lnTo>
                <a:lnTo>
                  <a:pt x="5423827" y="73888"/>
                </a:lnTo>
                <a:lnTo>
                  <a:pt x="5385397" y="52158"/>
                </a:lnTo>
                <a:lnTo>
                  <a:pt x="5344896" y="33921"/>
                </a:lnTo>
                <a:lnTo>
                  <a:pt x="5302542" y="19392"/>
                </a:lnTo>
                <a:lnTo>
                  <a:pt x="5258511" y="8763"/>
                </a:lnTo>
                <a:lnTo>
                  <a:pt x="5213020" y="2222"/>
                </a:lnTo>
                <a:lnTo>
                  <a:pt x="5183352" y="812"/>
                </a:lnTo>
                <a:lnTo>
                  <a:pt x="5183352" y="0"/>
                </a:lnTo>
                <a:lnTo>
                  <a:pt x="5166271" y="0"/>
                </a:lnTo>
                <a:lnTo>
                  <a:pt x="468261" y="0"/>
                </a:lnTo>
                <a:lnTo>
                  <a:pt x="468261" y="825"/>
                </a:lnTo>
                <a:lnTo>
                  <a:pt x="393141" y="8763"/>
                </a:lnTo>
                <a:lnTo>
                  <a:pt x="349123" y="19392"/>
                </a:lnTo>
                <a:lnTo>
                  <a:pt x="306755" y="33921"/>
                </a:lnTo>
                <a:lnTo>
                  <a:pt x="266255" y="52158"/>
                </a:lnTo>
                <a:lnTo>
                  <a:pt x="227838" y="73875"/>
                </a:lnTo>
                <a:lnTo>
                  <a:pt x="191681" y="98894"/>
                </a:lnTo>
                <a:lnTo>
                  <a:pt x="158013" y="127000"/>
                </a:lnTo>
                <a:lnTo>
                  <a:pt x="127012" y="157988"/>
                </a:lnTo>
                <a:lnTo>
                  <a:pt x="98907" y="191655"/>
                </a:lnTo>
                <a:lnTo>
                  <a:pt x="73888" y="227799"/>
                </a:lnTo>
                <a:lnTo>
                  <a:pt x="52158" y="266217"/>
                </a:lnTo>
                <a:lnTo>
                  <a:pt x="33921" y="306705"/>
                </a:lnTo>
                <a:lnTo>
                  <a:pt x="19380" y="349072"/>
                </a:lnTo>
                <a:lnTo>
                  <a:pt x="8750" y="393090"/>
                </a:lnTo>
                <a:lnTo>
                  <a:pt x="2222" y="438569"/>
                </a:lnTo>
                <a:lnTo>
                  <a:pt x="0" y="485317"/>
                </a:lnTo>
                <a:lnTo>
                  <a:pt x="0" y="533844"/>
                </a:lnTo>
                <a:lnTo>
                  <a:pt x="2222" y="580580"/>
                </a:lnTo>
                <a:lnTo>
                  <a:pt x="8750" y="626059"/>
                </a:lnTo>
                <a:lnTo>
                  <a:pt x="19380" y="670090"/>
                </a:lnTo>
                <a:lnTo>
                  <a:pt x="33921" y="712444"/>
                </a:lnTo>
                <a:lnTo>
                  <a:pt x="52158" y="752932"/>
                </a:lnTo>
                <a:lnTo>
                  <a:pt x="73888" y="791362"/>
                </a:lnTo>
                <a:lnTo>
                  <a:pt x="98907" y="827506"/>
                </a:lnTo>
                <a:lnTo>
                  <a:pt x="127012" y="861174"/>
                </a:lnTo>
                <a:lnTo>
                  <a:pt x="158013" y="892162"/>
                </a:lnTo>
                <a:lnTo>
                  <a:pt x="191681" y="920267"/>
                </a:lnTo>
                <a:lnTo>
                  <a:pt x="227838" y="945286"/>
                </a:lnTo>
                <a:lnTo>
                  <a:pt x="266255" y="967016"/>
                </a:lnTo>
                <a:lnTo>
                  <a:pt x="306755" y="985240"/>
                </a:lnTo>
                <a:lnTo>
                  <a:pt x="349123" y="999782"/>
                </a:lnTo>
                <a:lnTo>
                  <a:pt x="358622" y="1002080"/>
                </a:lnTo>
                <a:lnTo>
                  <a:pt x="485381" y="1002080"/>
                </a:lnTo>
                <a:lnTo>
                  <a:pt x="5166271" y="1002068"/>
                </a:lnTo>
                <a:lnTo>
                  <a:pt x="5183352" y="1002068"/>
                </a:lnTo>
                <a:lnTo>
                  <a:pt x="5293106" y="1002068"/>
                </a:lnTo>
                <a:lnTo>
                  <a:pt x="5302542" y="999794"/>
                </a:lnTo>
                <a:lnTo>
                  <a:pt x="5344896" y="985266"/>
                </a:lnTo>
                <a:lnTo>
                  <a:pt x="5385397" y="967028"/>
                </a:lnTo>
                <a:lnTo>
                  <a:pt x="5423827" y="945299"/>
                </a:lnTo>
                <a:lnTo>
                  <a:pt x="5459971" y="920280"/>
                </a:lnTo>
                <a:lnTo>
                  <a:pt x="5493651" y="892175"/>
                </a:lnTo>
                <a:lnTo>
                  <a:pt x="5524639" y="861187"/>
                </a:lnTo>
                <a:lnTo>
                  <a:pt x="5552745" y="827519"/>
                </a:lnTo>
                <a:lnTo>
                  <a:pt x="5577764" y="791375"/>
                </a:lnTo>
                <a:lnTo>
                  <a:pt x="5599493" y="752957"/>
                </a:lnTo>
                <a:lnTo>
                  <a:pt x="5617730" y="712457"/>
                </a:lnTo>
                <a:lnTo>
                  <a:pt x="5632272" y="670102"/>
                </a:lnTo>
                <a:lnTo>
                  <a:pt x="5642902" y="626084"/>
                </a:lnTo>
                <a:lnTo>
                  <a:pt x="5649430" y="580593"/>
                </a:lnTo>
                <a:lnTo>
                  <a:pt x="5651652" y="533857"/>
                </a:lnTo>
                <a:lnTo>
                  <a:pt x="5651652" y="485368"/>
                </a:lnTo>
                <a:close/>
              </a:path>
            </a:pathLst>
          </a:custGeom>
          <a:solidFill>
            <a:srgbClr val="28CCB9"/>
          </a:solidFill>
        </p:spPr>
        <p:txBody>
          <a:bodyPr wrap="square" lIns="0" tIns="0" rIns="0" bIns="0" rtlCol="0"/>
          <a:lstStyle/>
          <a:p>
            <a:endParaRPr/>
          </a:p>
        </p:txBody>
      </p:sp>
      <p:sp>
        <p:nvSpPr>
          <p:cNvPr id="13" name="object 13"/>
          <p:cNvSpPr txBox="1"/>
          <p:nvPr/>
        </p:nvSpPr>
        <p:spPr>
          <a:xfrm>
            <a:off x="1635124" y="8272050"/>
            <a:ext cx="1762125" cy="427990"/>
          </a:xfrm>
          <a:prstGeom prst="rect">
            <a:avLst/>
          </a:prstGeom>
        </p:spPr>
        <p:txBody>
          <a:bodyPr vert="horz" wrap="square" lIns="0" tIns="11430" rIns="0" bIns="0" rtlCol="0">
            <a:spAutoFit/>
          </a:bodyPr>
          <a:lstStyle/>
          <a:p>
            <a:pPr marL="12700">
              <a:lnSpc>
                <a:spcPct val="100000"/>
              </a:lnSpc>
              <a:spcBef>
                <a:spcPts val="90"/>
              </a:spcBef>
            </a:pPr>
            <a:r>
              <a:rPr sz="2650" spc="40" dirty="0">
                <a:solidFill>
                  <a:srgbClr val="FFFFFF"/>
                </a:solidFill>
                <a:latin typeface="Trebuchet MS"/>
                <a:cs typeface="Trebuchet MS"/>
              </a:rPr>
              <a:t>Tax</a:t>
            </a:r>
            <a:r>
              <a:rPr sz="2650" spc="-200" dirty="0">
                <a:solidFill>
                  <a:srgbClr val="FFFFFF"/>
                </a:solidFill>
                <a:latin typeface="Trebuchet MS"/>
                <a:cs typeface="Trebuchet MS"/>
              </a:rPr>
              <a:t> </a:t>
            </a:r>
            <a:r>
              <a:rPr sz="2650" dirty="0">
                <a:solidFill>
                  <a:srgbClr val="FFFFFF"/>
                </a:solidFill>
                <a:latin typeface="Trebuchet MS"/>
                <a:cs typeface="Trebuchet MS"/>
              </a:rPr>
              <a:t>benefit</a:t>
            </a:r>
            <a:endParaRPr sz="2650">
              <a:latin typeface="Trebuchet MS"/>
              <a:cs typeface="Trebuchet MS"/>
            </a:endParaRPr>
          </a:p>
        </p:txBody>
      </p:sp>
      <p:sp>
        <p:nvSpPr>
          <p:cNvPr id="14" name="object 14"/>
          <p:cNvSpPr/>
          <p:nvPr/>
        </p:nvSpPr>
        <p:spPr>
          <a:xfrm>
            <a:off x="6770522" y="2960331"/>
            <a:ext cx="5280660" cy="1002665"/>
          </a:xfrm>
          <a:custGeom>
            <a:avLst/>
            <a:gdLst/>
            <a:ahLst/>
            <a:cxnLst/>
            <a:rect l="l" t="t" r="r" b="b"/>
            <a:pathLst>
              <a:path w="5280659" h="1002664">
                <a:moveTo>
                  <a:pt x="485724" y="12"/>
                </a:moveTo>
                <a:lnTo>
                  <a:pt x="438950" y="2222"/>
                </a:lnTo>
                <a:lnTo>
                  <a:pt x="393433" y="8763"/>
                </a:lnTo>
                <a:lnTo>
                  <a:pt x="349364" y="19392"/>
                </a:lnTo>
                <a:lnTo>
                  <a:pt x="306971" y="33921"/>
                </a:lnTo>
                <a:lnTo>
                  <a:pt x="266446" y="52158"/>
                </a:lnTo>
                <a:lnTo>
                  <a:pt x="227990" y="73875"/>
                </a:lnTo>
                <a:lnTo>
                  <a:pt x="191820" y="98894"/>
                </a:lnTo>
                <a:lnTo>
                  <a:pt x="158115" y="127000"/>
                </a:lnTo>
                <a:lnTo>
                  <a:pt x="127101" y="157988"/>
                </a:lnTo>
                <a:lnTo>
                  <a:pt x="98971" y="191655"/>
                </a:lnTo>
                <a:lnTo>
                  <a:pt x="73939" y="227799"/>
                </a:lnTo>
                <a:lnTo>
                  <a:pt x="52197" y="266217"/>
                </a:lnTo>
                <a:lnTo>
                  <a:pt x="33947" y="306705"/>
                </a:lnTo>
                <a:lnTo>
                  <a:pt x="19392" y="349072"/>
                </a:lnTo>
                <a:lnTo>
                  <a:pt x="8750" y="393090"/>
                </a:lnTo>
                <a:lnTo>
                  <a:pt x="2222" y="438569"/>
                </a:lnTo>
                <a:lnTo>
                  <a:pt x="0" y="485317"/>
                </a:lnTo>
                <a:lnTo>
                  <a:pt x="0" y="533844"/>
                </a:lnTo>
                <a:lnTo>
                  <a:pt x="2222" y="580580"/>
                </a:lnTo>
                <a:lnTo>
                  <a:pt x="8750" y="626059"/>
                </a:lnTo>
                <a:lnTo>
                  <a:pt x="19392" y="670090"/>
                </a:lnTo>
                <a:lnTo>
                  <a:pt x="33947" y="712444"/>
                </a:lnTo>
                <a:lnTo>
                  <a:pt x="52197" y="752932"/>
                </a:lnTo>
                <a:lnTo>
                  <a:pt x="73939" y="791362"/>
                </a:lnTo>
                <a:lnTo>
                  <a:pt x="98971" y="827506"/>
                </a:lnTo>
                <a:lnTo>
                  <a:pt x="127101" y="861174"/>
                </a:lnTo>
                <a:lnTo>
                  <a:pt x="158115" y="892162"/>
                </a:lnTo>
                <a:lnTo>
                  <a:pt x="191820" y="920267"/>
                </a:lnTo>
                <a:lnTo>
                  <a:pt x="227990" y="945286"/>
                </a:lnTo>
                <a:lnTo>
                  <a:pt x="266446" y="967016"/>
                </a:lnTo>
                <a:lnTo>
                  <a:pt x="306971" y="985240"/>
                </a:lnTo>
                <a:lnTo>
                  <a:pt x="349364" y="999782"/>
                </a:lnTo>
                <a:lnTo>
                  <a:pt x="358876" y="1002068"/>
                </a:lnTo>
                <a:lnTo>
                  <a:pt x="485724" y="1002068"/>
                </a:lnTo>
                <a:lnTo>
                  <a:pt x="485724" y="12"/>
                </a:lnTo>
                <a:close/>
              </a:path>
              <a:path w="5280659" h="1002664">
                <a:moveTo>
                  <a:pt x="5280355" y="485368"/>
                </a:moveTo>
                <a:lnTo>
                  <a:pt x="5278120" y="438619"/>
                </a:lnTo>
                <a:lnTo>
                  <a:pt x="5271592" y="393128"/>
                </a:lnTo>
                <a:lnTo>
                  <a:pt x="5260949" y="349097"/>
                </a:lnTo>
                <a:lnTo>
                  <a:pt x="5246408" y="306730"/>
                </a:lnTo>
                <a:lnTo>
                  <a:pt x="5228158" y="266242"/>
                </a:lnTo>
                <a:lnTo>
                  <a:pt x="5206416" y="227812"/>
                </a:lnTo>
                <a:lnTo>
                  <a:pt x="5181371" y="191668"/>
                </a:lnTo>
                <a:lnTo>
                  <a:pt x="5153241" y="158000"/>
                </a:lnTo>
                <a:lnTo>
                  <a:pt x="5122227" y="127000"/>
                </a:lnTo>
                <a:lnTo>
                  <a:pt x="5088534" y="98894"/>
                </a:lnTo>
                <a:lnTo>
                  <a:pt x="5052352" y="73888"/>
                </a:lnTo>
                <a:lnTo>
                  <a:pt x="5013896" y="52158"/>
                </a:lnTo>
                <a:lnTo>
                  <a:pt x="4973371" y="33921"/>
                </a:lnTo>
                <a:lnTo>
                  <a:pt x="4930978" y="19392"/>
                </a:lnTo>
                <a:lnTo>
                  <a:pt x="4886922" y="8763"/>
                </a:lnTo>
                <a:lnTo>
                  <a:pt x="4841392" y="2222"/>
                </a:lnTo>
                <a:lnTo>
                  <a:pt x="4794618" y="0"/>
                </a:lnTo>
                <a:lnTo>
                  <a:pt x="4794618" y="1002068"/>
                </a:lnTo>
                <a:lnTo>
                  <a:pt x="4921542" y="1002068"/>
                </a:lnTo>
                <a:lnTo>
                  <a:pt x="4930978" y="999794"/>
                </a:lnTo>
                <a:lnTo>
                  <a:pt x="4973371" y="985266"/>
                </a:lnTo>
                <a:lnTo>
                  <a:pt x="5013896" y="967028"/>
                </a:lnTo>
                <a:lnTo>
                  <a:pt x="5052352" y="945299"/>
                </a:lnTo>
                <a:lnTo>
                  <a:pt x="5088534" y="920280"/>
                </a:lnTo>
                <a:lnTo>
                  <a:pt x="5122227" y="892175"/>
                </a:lnTo>
                <a:lnTo>
                  <a:pt x="5153241" y="861187"/>
                </a:lnTo>
                <a:lnTo>
                  <a:pt x="5181371" y="827519"/>
                </a:lnTo>
                <a:lnTo>
                  <a:pt x="5206416" y="791375"/>
                </a:lnTo>
                <a:lnTo>
                  <a:pt x="5228158" y="752957"/>
                </a:lnTo>
                <a:lnTo>
                  <a:pt x="5246408" y="712457"/>
                </a:lnTo>
                <a:lnTo>
                  <a:pt x="5260949" y="670102"/>
                </a:lnTo>
                <a:lnTo>
                  <a:pt x="5271592" y="626084"/>
                </a:lnTo>
                <a:lnTo>
                  <a:pt x="5278120" y="580593"/>
                </a:lnTo>
                <a:lnTo>
                  <a:pt x="5280355" y="533857"/>
                </a:lnTo>
                <a:lnTo>
                  <a:pt x="5280355" y="485368"/>
                </a:lnTo>
                <a:close/>
              </a:path>
            </a:pathLst>
          </a:custGeom>
          <a:solidFill>
            <a:srgbClr val="217DEE"/>
          </a:solidFill>
        </p:spPr>
        <p:txBody>
          <a:bodyPr wrap="square" lIns="0" tIns="0" rIns="0" bIns="0" rtlCol="0"/>
          <a:lstStyle/>
          <a:p>
            <a:endParaRPr/>
          </a:p>
        </p:txBody>
      </p:sp>
      <p:sp>
        <p:nvSpPr>
          <p:cNvPr id="15" name="object 15"/>
          <p:cNvSpPr txBox="1"/>
          <p:nvPr/>
        </p:nvSpPr>
        <p:spPr>
          <a:xfrm>
            <a:off x="7268126" y="2960331"/>
            <a:ext cx="4314190" cy="1002665"/>
          </a:xfrm>
          <a:prstGeom prst="rect">
            <a:avLst/>
          </a:prstGeom>
          <a:solidFill>
            <a:srgbClr val="217DEE"/>
          </a:solidFill>
        </p:spPr>
        <p:txBody>
          <a:bodyPr vert="horz" wrap="square" lIns="0" tIns="246379" rIns="0" bIns="0" rtlCol="0">
            <a:spAutoFit/>
          </a:bodyPr>
          <a:lstStyle/>
          <a:p>
            <a:pPr marL="104139">
              <a:lnSpc>
                <a:spcPct val="100000"/>
              </a:lnSpc>
              <a:spcBef>
                <a:spcPts val="1939"/>
              </a:spcBef>
            </a:pPr>
            <a:r>
              <a:rPr sz="2650" b="1" spc="65" dirty="0">
                <a:solidFill>
                  <a:srgbClr val="FFFFFF"/>
                </a:solidFill>
                <a:latin typeface="Trebuchet MS"/>
                <a:cs typeface="Trebuchet MS"/>
              </a:rPr>
              <a:t>TIER</a:t>
            </a:r>
            <a:r>
              <a:rPr sz="2650" b="1" spc="-190" dirty="0">
                <a:solidFill>
                  <a:srgbClr val="FFFFFF"/>
                </a:solidFill>
                <a:latin typeface="Trebuchet MS"/>
                <a:cs typeface="Trebuchet MS"/>
              </a:rPr>
              <a:t> </a:t>
            </a:r>
            <a:r>
              <a:rPr sz="2650" b="1" spc="15" dirty="0">
                <a:solidFill>
                  <a:srgbClr val="FFFFFF"/>
                </a:solidFill>
                <a:latin typeface="Trebuchet MS"/>
                <a:cs typeface="Trebuchet MS"/>
              </a:rPr>
              <a:t>I</a:t>
            </a:r>
            <a:r>
              <a:rPr sz="2650" b="1" spc="-185" dirty="0">
                <a:solidFill>
                  <a:srgbClr val="FFFFFF"/>
                </a:solidFill>
                <a:latin typeface="Trebuchet MS"/>
                <a:cs typeface="Trebuchet MS"/>
              </a:rPr>
              <a:t> </a:t>
            </a:r>
            <a:r>
              <a:rPr sz="2650" b="1" spc="130" dirty="0">
                <a:solidFill>
                  <a:srgbClr val="FFFFFF"/>
                </a:solidFill>
                <a:latin typeface="Trebuchet MS"/>
                <a:cs typeface="Trebuchet MS"/>
              </a:rPr>
              <a:t>ACCOUNT</a:t>
            </a:r>
            <a:endParaRPr sz="2650">
              <a:latin typeface="Trebuchet MS"/>
              <a:cs typeface="Trebuchet MS"/>
            </a:endParaRPr>
          </a:p>
        </p:txBody>
      </p:sp>
      <p:grpSp>
        <p:nvGrpSpPr>
          <p:cNvPr id="16" name="object 16"/>
          <p:cNvGrpSpPr/>
          <p:nvPr/>
        </p:nvGrpSpPr>
        <p:grpSpPr>
          <a:xfrm>
            <a:off x="6808750" y="2960331"/>
            <a:ext cx="5753735" cy="2031364"/>
            <a:chOff x="6808750" y="2960331"/>
            <a:chExt cx="5753735" cy="2031364"/>
          </a:xfrm>
        </p:grpSpPr>
        <p:sp>
          <p:nvSpPr>
            <p:cNvPr id="17" name="object 17"/>
            <p:cNvSpPr/>
            <p:nvPr/>
          </p:nvSpPr>
          <p:spPr>
            <a:xfrm>
              <a:off x="12076075" y="2960331"/>
              <a:ext cx="486409" cy="1002665"/>
            </a:xfrm>
            <a:custGeom>
              <a:avLst/>
              <a:gdLst/>
              <a:ahLst/>
              <a:cxnLst/>
              <a:rect l="l" t="t" r="r" b="b"/>
              <a:pathLst>
                <a:path w="486409" h="1002664">
                  <a:moveTo>
                    <a:pt x="486017" y="1002067"/>
                  </a:moveTo>
                  <a:lnTo>
                    <a:pt x="359095" y="1002067"/>
                  </a:lnTo>
                  <a:lnTo>
                    <a:pt x="349579" y="999772"/>
                  </a:lnTo>
                  <a:lnTo>
                    <a:pt x="307160" y="985237"/>
                  </a:lnTo>
                  <a:lnTo>
                    <a:pt x="266611" y="967005"/>
                  </a:lnTo>
                  <a:lnTo>
                    <a:pt x="228135" y="945278"/>
                  </a:lnTo>
                  <a:lnTo>
                    <a:pt x="191937" y="920261"/>
                  </a:lnTo>
                  <a:lnTo>
                    <a:pt x="158218" y="892156"/>
                  </a:lnTo>
                  <a:lnTo>
                    <a:pt x="127185" y="861167"/>
                  </a:lnTo>
                  <a:lnTo>
                    <a:pt x="99039" y="827497"/>
                  </a:lnTo>
                  <a:lnTo>
                    <a:pt x="73986" y="791350"/>
                  </a:lnTo>
                  <a:lnTo>
                    <a:pt x="52228" y="752929"/>
                  </a:lnTo>
                  <a:lnTo>
                    <a:pt x="33969" y="712437"/>
                  </a:lnTo>
                  <a:lnTo>
                    <a:pt x="19413" y="670079"/>
                  </a:lnTo>
                  <a:lnTo>
                    <a:pt x="8763" y="626056"/>
                  </a:lnTo>
                  <a:lnTo>
                    <a:pt x="2224" y="580573"/>
                  </a:lnTo>
                  <a:lnTo>
                    <a:pt x="0" y="533833"/>
                  </a:lnTo>
                  <a:lnTo>
                    <a:pt x="0" y="485306"/>
                  </a:lnTo>
                  <a:lnTo>
                    <a:pt x="2224" y="438566"/>
                  </a:lnTo>
                  <a:lnTo>
                    <a:pt x="8763" y="393084"/>
                  </a:lnTo>
                  <a:lnTo>
                    <a:pt x="19413" y="349062"/>
                  </a:lnTo>
                  <a:lnTo>
                    <a:pt x="33969" y="306704"/>
                  </a:lnTo>
                  <a:lnTo>
                    <a:pt x="52228" y="266214"/>
                  </a:lnTo>
                  <a:lnTo>
                    <a:pt x="73986" y="227794"/>
                  </a:lnTo>
                  <a:lnTo>
                    <a:pt x="99039" y="191649"/>
                  </a:lnTo>
                  <a:lnTo>
                    <a:pt x="127185" y="157980"/>
                  </a:lnTo>
                  <a:lnTo>
                    <a:pt x="158218" y="126993"/>
                  </a:lnTo>
                  <a:lnTo>
                    <a:pt x="191937" y="98889"/>
                  </a:lnTo>
                  <a:lnTo>
                    <a:pt x="228135" y="73873"/>
                  </a:lnTo>
                  <a:lnTo>
                    <a:pt x="266611" y="52148"/>
                  </a:lnTo>
                  <a:lnTo>
                    <a:pt x="307160" y="33917"/>
                  </a:lnTo>
                  <a:lnTo>
                    <a:pt x="349579" y="19383"/>
                  </a:lnTo>
                  <a:lnTo>
                    <a:pt x="393664" y="8750"/>
                  </a:lnTo>
                  <a:lnTo>
                    <a:pt x="439211" y="2221"/>
                  </a:lnTo>
                  <a:lnTo>
                    <a:pt x="486017" y="0"/>
                  </a:lnTo>
                  <a:lnTo>
                    <a:pt x="486017" y="1002067"/>
                  </a:lnTo>
                  <a:close/>
                </a:path>
              </a:pathLst>
            </a:custGeom>
            <a:solidFill>
              <a:srgbClr val="217DEE"/>
            </a:solidFill>
          </p:spPr>
          <p:txBody>
            <a:bodyPr wrap="square" lIns="0" tIns="0" rIns="0" bIns="0" rtlCol="0"/>
            <a:lstStyle/>
            <a:p>
              <a:endParaRPr/>
            </a:p>
          </p:txBody>
        </p:sp>
        <p:sp>
          <p:nvSpPr>
            <p:cNvPr id="18" name="object 18"/>
            <p:cNvSpPr/>
            <p:nvPr/>
          </p:nvSpPr>
          <p:spPr>
            <a:xfrm>
              <a:off x="6808749" y="3989031"/>
              <a:ext cx="5194935" cy="1002665"/>
            </a:xfrm>
            <a:custGeom>
              <a:avLst/>
              <a:gdLst/>
              <a:ahLst/>
              <a:cxnLst/>
              <a:rect l="l" t="t" r="r" b="b"/>
              <a:pathLst>
                <a:path w="5194934" h="1002664">
                  <a:moveTo>
                    <a:pt x="5194376" y="485368"/>
                  </a:moveTo>
                  <a:lnTo>
                    <a:pt x="5192153" y="438619"/>
                  </a:lnTo>
                  <a:lnTo>
                    <a:pt x="5185613" y="393128"/>
                  </a:lnTo>
                  <a:lnTo>
                    <a:pt x="5174970" y="349097"/>
                  </a:lnTo>
                  <a:lnTo>
                    <a:pt x="5160403" y="306730"/>
                  </a:lnTo>
                  <a:lnTo>
                    <a:pt x="5142154" y="266242"/>
                  </a:lnTo>
                  <a:lnTo>
                    <a:pt x="5120398" y="227812"/>
                  </a:lnTo>
                  <a:lnTo>
                    <a:pt x="5095341" y="191668"/>
                  </a:lnTo>
                  <a:lnTo>
                    <a:pt x="5067198" y="158000"/>
                  </a:lnTo>
                  <a:lnTo>
                    <a:pt x="5036159" y="127000"/>
                  </a:lnTo>
                  <a:lnTo>
                    <a:pt x="5002441" y="98894"/>
                  </a:lnTo>
                  <a:lnTo>
                    <a:pt x="4966246" y="73888"/>
                  </a:lnTo>
                  <a:lnTo>
                    <a:pt x="4927778" y="52158"/>
                  </a:lnTo>
                  <a:lnTo>
                    <a:pt x="4887226" y="33921"/>
                  </a:lnTo>
                  <a:lnTo>
                    <a:pt x="4844808" y="19392"/>
                  </a:lnTo>
                  <a:lnTo>
                    <a:pt x="4800714" y="8763"/>
                  </a:lnTo>
                  <a:lnTo>
                    <a:pt x="4755172" y="2222"/>
                  </a:lnTo>
                  <a:lnTo>
                    <a:pt x="4725492" y="825"/>
                  </a:lnTo>
                  <a:lnTo>
                    <a:pt x="4725492" y="0"/>
                  </a:lnTo>
                  <a:lnTo>
                    <a:pt x="4708360" y="0"/>
                  </a:lnTo>
                  <a:lnTo>
                    <a:pt x="468896" y="0"/>
                  </a:lnTo>
                  <a:lnTo>
                    <a:pt x="468896" y="825"/>
                  </a:lnTo>
                  <a:lnTo>
                    <a:pt x="393661" y="8763"/>
                  </a:lnTo>
                  <a:lnTo>
                    <a:pt x="349580" y="19392"/>
                  </a:lnTo>
                  <a:lnTo>
                    <a:pt x="307162" y="33921"/>
                  </a:lnTo>
                  <a:lnTo>
                    <a:pt x="266611" y="52158"/>
                  </a:lnTo>
                  <a:lnTo>
                    <a:pt x="228130" y="73875"/>
                  </a:lnTo>
                  <a:lnTo>
                    <a:pt x="191935" y="98894"/>
                  </a:lnTo>
                  <a:lnTo>
                    <a:pt x="158216" y="127000"/>
                  </a:lnTo>
                  <a:lnTo>
                    <a:pt x="127177" y="157988"/>
                  </a:lnTo>
                  <a:lnTo>
                    <a:pt x="99034" y="191655"/>
                  </a:lnTo>
                  <a:lnTo>
                    <a:pt x="73977" y="227799"/>
                  </a:lnTo>
                  <a:lnTo>
                    <a:pt x="52222" y="266217"/>
                  </a:lnTo>
                  <a:lnTo>
                    <a:pt x="33959" y="306705"/>
                  </a:lnTo>
                  <a:lnTo>
                    <a:pt x="19405" y="349072"/>
                  </a:lnTo>
                  <a:lnTo>
                    <a:pt x="8763" y="393090"/>
                  </a:lnTo>
                  <a:lnTo>
                    <a:pt x="2222" y="438569"/>
                  </a:lnTo>
                  <a:lnTo>
                    <a:pt x="0" y="485317"/>
                  </a:lnTo>
                  <a:lnTo>
                    <a:pt x="0" y="533844"/>
                  </a:lnTo>
                  <a:lnTo>
                    <a:pt x="2222" y="580580"/>
                  </a:lnTo>
                  <a:lnTo>
                    <a:pt x="8763" y="626059"/>
                  </a:lnTo>
                  <a:lnTo>
                    <a:pt x="19405" y="670090"/>
                  </a:lnTo>
                  <a:lnTo>
                    <a:pt x="33959" y="712444"/>
                  </a:lnTo>
                  <a:lnTo>
                    <a:pt x="52222" y="752932"/>
                  </a:lnTo>
                  <a:lnTo>
                    <a:pt x="73977" y="791362"/>
                  </a:lnTo>
                  <a:lnTo>
                    <a:pt x="99034" y="827506"/>
                  </a:lnTo>
                  <a:lnTo>
                    <a:pt x="127177" y="861174"/>
                  </a:lnTo>
                  <a:lnTo>
                    <a:pt x="158216" y="892162"/>
                  </a:lnTo>
                  <a:lnTo>
                    <a:pt x="191935" y="920267"/>
                  </a:lnTo>
                  <a:lnTo>
                    <a:pt x="228130" y="945286"/>
                  </a:lnTo>
                  <a:lnTo>
                    <a:pt x="266611" y="967016"/>
                  </a:lnTo>
                  <a:lnTo>
                    <a:pt x="307162" y="985240"/>
                  </a:lnTo>
                  <a:lnTo>
                    <a:pt x="349580" y="999782"/>
                  </a:lnTo>
                  <a:lnTo>
                    <a:pt x="359092" y="1002068"/>
                  </a:lnTo>
                  <a:lnTo>
                    <a:pt x="468896" y="1002068"/>
                  </a:lnTo>
                  <a:lnTo>
                    <a:pt x="486016" y="1002068"/>
                  </a:lnTo>
                  <a:lnTo>
                    <a:pt x="4708360" y="1002068"/>
                  </a:lnTo>
                  <a:lnTo>
                    <a:pt x="4835360" y="1002080"/>
                  </a:lnTo>
                  <a:lnTo>
                    <a:pt x="4887226" y="985266"/>
                  </a:lnTo>
                  <a:lnTo>
                    <a:pt x="4927778" y="967028"/>
                  </a:lnTo>
                  <a:lnTo>
                    <a:pt x="4966246" y="945299"/>
                  </a:lnTo>
                  <a:lnTo>
                    <a:pt x="5002441" y="920280"/>
                  </a:lnTo>
                  <a:lnTo>
                    <a:pt x="5036159" y="892175"/>
                  </a:lnTo>
                  <a:lnTo>
                    <a:pt x="5067198" y="861187"/>
                  </a:lnTo>
                  <a:lnTo>
                    <a:pt x="5095341" y="827519"/>
                  </a:lnTo>
                  <a:lnTo>
                    <a:pt x="5120398" y="791375"/>
                  </a:lnTo>
                  <a:lnTo>
                    <a:pt x="5142154" y="752957"/>
                  </a:lnTo>
                  <a:lnTo>
                    <a:pt x="5160403" y="712457"/>
                  </a:lnTo>
                  <a:lnTo>
                    <a:pt x="5174970" y="670102"/>
                  </a:lnTo>
                  <a:lnTo>
                    <a:pt x="5185613" y="626084"/>
                  </a:lnTo>
                  <a:lnTo>
                    <a:pt x="5192153" y="580593"/>
                  </a:lnTo>
                  <a:lnTo>
                    <a:pt x="5194376" y="533857"/>
                  </a:lnTo>
                  <a:lnTo>
                    <a:pt x="5194376" y="485368"/>
                  </a:lnTo>
                  <a:close/>
                </a:path>
              </a:pathLst>
            </a:custGeom>
            <a:solidFill>
              <a:srgbClr val="28CCB9"/>
            </a:solidFill>
          </p:spPr>
          <p:txBody>
            <a:bodyPr wrap="square" lIns="0" tIns="0" rIns="0" bIns="0" rtlCol="0"/>
            <a:lstStyle/>
            <a:p>
              <a:endParaRPr/>
            </a:p>
          </p:txBody>
        </p:sp>
      </p:grpSp>
      <p:grpSp>
        <p:nvGrpSpPr>
          <p:cNvPr id="19" name="object 19"/>
          <p:cNvGrpSpPr/>
          <p:nvPr/>
        </p:nvGrpSpPr>
        <p:grpSpPr>
          <a:xfrm>
            <a:off x="16774914" y="2960331"/>
            <a:ext cx="514984" cy="6098540"/>
            <a:chOff x="16774914" y="2960331"/>
            <a:chExt cx="514984" cy="6098540"/>
          </a:xfrm>
        </p:grpSpPr>
        <p:sp>
          <p:nvSpPr>
            <p:cNvPr id="20" name="object 20"/>
            <p:cNvSpPr/>
            <p:nvPr/>
          </p:nvSpPr>
          <p:spPr>
            <a:xfrm>
              <a:off x="16784439" y="2960331"/>
              <a:ext cx="486409" cy="1002665"/>
            </a:xfrm>
            <a:custGeom>
              <a:avLst/>
              <a:gdLst/>
              <a:ahLst/>
              <a:cxnLst/>
              <a:rect l="l" t="t" r="r" b="b"/>
              <a:pathLst>
                <a:path w="486409" h="1002664">
                  <a:moveTo>
                    <a:pt x="126997" y="1002067"/>
                  </a:moveTo>
                  <a:lnTo>
                    <a:pt x="0" y="1002067"/>
                  </a:lnTo>
                  <a:lnTo>
                    <a:pt x="0" y="0"/>
                  </a:lnTo>
                  <a:lnTo>
                    <a:pt x="46808" y="2221"/>
                  </a:lnTo>
                  <a:lnTo>
                    <a:pt x="92357" y="8750"/>
                  </a:lnTo>
                  <a:lnTo>
                    <a:pt x="136443" y="19383"/>
                  </a:lnTo>
                  <a:lnTo>
                    <a:pt x="178863" y="33917"/>
                  </a:lnTo>
                  <a:lnTo>
                    <a:pt x="219412" y="52149"/>
                  </a:lnTo>
                  <a:lnTo>
                    <a:pt x="257888" y="73876"/>
                  </a:lnTo>
                  <a:lnTo>
                    <a:pt x="294087" y="98893"/>
                  </a:lnTo>
                  <a:lnTo>
                    <a:pt x="327805" y="126998"/>
                  </a:lnTo>
                  <a:lnTo>
                    <a:pt x="358837" y="157988"/>
                  </a:lnTo>
                  <a:lnTo>
                    <a:pt x="386982" y="191659"/>
                  </a:lnTo>
                  <a:lnTo>
                    <a:pt x="412035" y="227808"/>
                  </a:lnTo>
                  <a:lnTo>
                    <a:pt x="433792" y="266232"/>
                  </a:lnTo>
                  <a:lnTo>
                    <a:pt x="452050" y="306727"/>
                  </a:lnTo>
                  <a:lnTo>
                    <a:pt x="466605" y="349091"/>
                  </a:lnTo>
                  <a:lnTo>
                    <a:pt x="477253" y="393119"/>
                  </a:lnTo>
                  <a:lnTo>
                    <a:pt x="483792" y="438609"/>
                  </a:lnTo>
                  <a:lnTo>
                    <a:pt x="486017" y="485357"/>
                  </a:lnTo>
                  <a:lnTo>
                    <a:pt x="486017" y="533850"/>
                  </a:lnTo>
                  <a:lnTo>
                    <a:pt x="483792" y="580590"/>
                  </a:lnTo>
                  <a:lnTo>
                    <a:pt x="477253" y="626073"/>
                  </a:lnTo>
                  <a:lnTo>
                    <a:pt x="466605" y="670096"/>
                  </a:lnTo>
                  <a:lnTo>
                    <a:pt x="452050" y="712455"/>
                  </a:lnTo>
                  <a:lnTo>
                    <a:pt x="433792" y="752946"/>
                  </a:lnTo>
                  <a:lnTo>
                    <a:pt x="412035" y="791367"/>
                  </a:lnTo>
                  <a:lnTo>
                    <a:pt x="386982" y="827514"/>
                  </a:lnTo>
                  <a:lnTo>
                    <a:pt x="358837" y="861184"/>
                  </a:lnTo>
                  <a:lnTo>
                    <a:pt x="327805" y="892173"/>
                  </a:lnTo>
                  <a:lnTo>
                    <a:pt x="294087" y="920278"/>
                  </a:lnTo>
                  <a:lnTo>
                    <a:pt x="257888" y="945295"/>
                  </a:lnTo>
                  <a:lnTo>
                    <a:pt x="219412" y="967022"/>
                  </a:lnTo>
                  <a:lnTo>
                    <a:pt x="178863" y="985254"/>
                  </a:lnTo>
                  <a:lnTo>
                    <a:pt x="136443" y="999789"/>
                  </a:lnTo>
                  <a:lnTo>
                    <a:pt x="126997" y="1002067"/>
                  </a:lnTo>
                  <a:close/>
                </a:path>
              </a:pathLst>
            </a:custGeom>
            <a:solidFill>
              <a:srgbClr val="217DEE"/>
            </a:solidFill>
          </p:spPr>
          <p:txBody>
            <a:bodyPr wrap="square" lIns="0" tIns="0" rIns="0" bIns="0" rtlCol="0"/>
            <a:lstStyle/>
            <a:p>
              <a:endParaRPr/>
            </a:p>
          </p:txBody>
        </p:sp>
        <p:sp>
          <p:nvSpPr>
            <p:cNvPr id="21" name="object 21"/>
            <p:cNvSpPr/>
            <p:nvPr/>
          </p:nvSpPr>
          <p:spPr>
            <a:xfrm>
              <a:off x="16774908" y="3969981"/>
              <a:ext cx="514984" cy="5088890"/>
            </a:xfrm>
            <a:custGeom>
              <a:avLst/>
              <a:gdLst/>
              <a:ahLst/>
              <a:cxnLst/>
              <a:rect l="l" t="t" r="r" b="b"/>
              <a:pathLst>
                <a:path w="514984" h="5088890">
                  <a:moveTo>
                    <a:pt x="486016" y="1514068"/>
                  </a:moveTo>
                  <a:lnTo>
                    <a:pt x="483793" y="1467319"/>
                  </a:lnTo>
                  <a:lnTo>
                    <a:pt x="477253" y="1421828"/>
                  </a:lnTo>
                  <a:lnTo>
                    <a:pt x="466610" y="1377797"/>
                  </a:lnTo>
                  <a:lnTo>
                    <a:pt x="452043" y="1335430"/>
                  </a:lnTo>
                  <a:lnTo>
                    <a:pt x="433793" y="1294942"/>
                  </a:lnTo>
                  <a:lnTo>
                    <a:pt x="412038" y="1256512"/>
                  </a:lnTo>
                  <a:lnTo>
                    <a:pt x="386981" y="1220368"/>
                  </a:lnTo>
                  <a:lnTo>
                    <a:pt x="358838" y="1186700"/>
                  </a:lnTo>
                  <a:lnTo>
                    <a:pt x="327799" y="1155700"/>
                  </a:lnTo>
                  <a:lnTo>
                    <a:pt x="294081" y="1127594"/>
                  </a:lnTo>
                  <a:lnTo>
                    <a:pt x="257886" y="1102588"/>
                  </a:lnTo>
                  <a:lnTo>
                    <a:pt x="219417" y="1080858"/>
                  </a:lnTo>
                  <a:lnTo>
                    <a:pt x="178866" y="1062621"/>
                  </a:lnTo>
                  <a:lnTo>
                    <a:pt x="136448" y="1048092"/>
                  </a:lnTo>
                  <a:lnTo>
                    <a:pt x="92354" y="1037463"/>
                  </a:lnTo>
                  <a:lnTo>
                    <a:pt x="46812" y="1030922"/>
                  </a:lnTo>
                  <a:lnTo>
                    <a:pt x="0" y="1028700"/>
                  </a:lnTo>
                  <a:lnTo>
                    <a:pt x="0" y="2030780"/>
                  </a:lnTo>
                  <a:lnTo>
                    <a:pt x="127000" y="2030780"/>
                  </a:lnTo>
                  <a:lnTo>
                    <a:pt x="136448" y="2028494"/>
                  </a:lnTo>
                  <a:lnTo>
                    <a:pt x="178866" y="2013966"/>
                  </a:lnTo>
                  <a:lnTo>
                    <a:pt x="219417" y="1995728"/>
                  </a:lnTo>
                  <a:lnTo>
                    <a:pt x="257886" y="1973999"/>
                  </a:lnTo>
                  <a:lnTo>
                    <a:pt x="294081" y="1948980"/>
                  </a:lnTo>
                  <a:lnTo>
                    <a:pt x="327799" y="1920875"/>
                  </a:lnTo>
                  <a:lnTo>
                    <a:pt x="358838" y="1889887"/>
                  </a:lnTo>
                  <a:lnTo>
                    <a:pt x="386981" y="1856219"/>
                  </a:lnTo>
                  <a:lnTo>
                    <a:pt x="412038" y="1820075"/>
                  </a:lnTo>
                  <a:lnTo>
                    <a:pt x="433793" y="1781657"/>
                  </a:lnTo>
                  <a:lnTo>
                    <a:pt x="452043" y="1741157"/>
                  </a:lnTo>
                  <a:lnTo>
                    <a:pt x="466610" y="1698802"/>
                  </a:lnTo>
                  <a:lnTo>
                    <a:pt x="477253" y="1654784"/>
                  </a:lnTo>
                  <a:lnTo>
                    <a:pt x="483793" y="1609293"/>
                  </a:lnTo>
                  <a:lnTo>
                    <a:pt x="486016" y="1562557"/>
                  </a:lnTo>
                  <a:lnTo>
                    <a:pt x="486016" y="1514068"/>
                  </a:lnTo>
                  <a:close/>
                </a:path>
                <a:path w="514984" h="5088890">
                  <a:moveTo>
                    <a:pt x="495541" y="4571593"/>
                  </a:moveTo>
                  <a:lnTo>
                    <a:pt x="493318" y="4524845"/>
                  </a:lnTo>
                  <a:lnTo>
                    <a:pt x="486778" y="4479353"/>
                  </a:lnTo>
                  <a:lnTo>
                    <a:pt x="476135" y="4435322"/>
                  </a:lnTo>
                  <a:lnTo>
                    <a:pt x="461568" y="4392955"/>
                  </a:lnTo>
                  <a:lnTo>
                    <a:pt x="443318" y="4352468"/>
                  </a:lnTo>
                  <a:lnTo>
                    <a:pt x="421563" y="4314037"/>
                  </a:lnTo>
                  <a:lnTo>
                    <a:pt x="396506" y="4277893"/>
                  </a:lnTo>
                  <a:lnTo>
                    <a:pt x="368363" y="4244225"/>
                  </a:lnTo>
                  <a:lnTo>
                    <a:pt x="337324" y="4213225"/>
                  </a:lnTo>
                  <a:lnTo>
                    <a:pt x="303606" y="4185120"/>
                  </a:lnTo>
                  <a:lnTo>
                    <a:pt x="267411" y="4160113"/>
                  </a:lnTo>
                  <a:lnTo>
                    <a:pt x="228942" y="4138384"/>
                  </a:lnTo>
                  <a:lnTo>
                    <a:pt x="188391" y="4120146"/>
                  </a:lnTo>
                  <a:lnTo>
                    <a:pt x="145973" y="4105618"/>
                  </a:lnTo>
                  <a:lnTo>
                    <a:pt x="101879" y="4094988"/>
                  </a:lnTo>
                  <a:lnTo>
                    <a:pt x="56337" y="4088447"/>
                  </a:lnTo>
                  <a:lnTo>
                    <a:pt x="9525" y="4086225"/>
                  </a:lnTo>
                  <a:lnTo>
                    <a:pt x="9525" y="5088293"/>
                  </a:lnTo>
                  <a:lnTo>
                    <a:pt x="136525" y="5088293"/>
                  </a:lnTo>
                  <a:lnTo>
                    <a:pt x="145973" y="5086020"/>
                  </a:lnTo>
                  <a:lnTo>
                    <a:pt x="188391" y="5071491"/>
                  </a:lnTo>
                  <a:lnTo>
                    <a:pt x="228942" y="5053254"/>
                  </a:lnTo>
                  <a:lnTo>
                    <a:pt x="267411" y="5031524"/>
                  </a:lnTo>
                  <a:lnTo>
                    <a:pt x="303606" y="5006505"/>
                  </a:lnTo>
                  <a:lnTo>
                    <a:pt x="337324" y="4978400"/>
                  </a:lnTo>
                  <a:lnTo>
                    <a:pt x="368363" y="4947412"/>
                  </a:lnTo>
                  <a:lnTo>
                    <a:pt x="396506" y="4913744"/>
                  </a:lnTo>
                  <a:lnTo>
                    <a:pt x="421563" y="4877600"/>
                  </a:lnTo>
                  <a:lnTo>
                    <a:pt x="443318" y="4839182"/>
                  </a:lnTo>
                  <a:lnTo>
                    <a:pt x="461568" y="4798682"/>
                  </a:lnTo>
                  <a:lnTo>
                    <a:pt x="476135" y="4756328"/>
                  </a:lnTo>
                  <a:lnTo>
                    <a:pt x="486778" y="4712309"/>
                  </a:lnTo>
                  <a:lnTo>
                    <a:pt x="493318" y="4666818"/>
                  </a:lnTo>
                  <a:lnTo>
                    <a:pt x="495541" y="4620082"/>
                  </a:lnTo>
                  <a:lnTo>
                    <a:pt x="495541" y="4571593"/>
                  </a:lnTo>
                  <a:close/>
                </a:path>
                <a:path w="514984" h="5088890">
                  <a:moveTo>
                    <a:pt x="495541" y="2533243"/>
                  </a:moveTo>
                  <a:lnTo>
                    <a:pt x="493318" y="2486495"/>
                  </a:lnTo>
                  <a:lnTo>
                    <a:pt x="486778" y="2441003"/>
                  </a:lnTo>
                  <a:lnTo>
                    <a:pt x="476135" y="2396972"/>
                  </a:lnTo>
                  <a:lnTo>
                    <a:pt x="461568" y="2354605"/>
                  </a:lnTo>
                  <a:lnTo>
                    <a:pt x="443318" y="2314117"/>
                  </a:lnTo>
                  <a:lnTo>
                    <a:pt x="421563" y="2275687"/>
                  </a:lnTo>
                  <a:lnTo>
                    <a:pt x="396506" y="2239543"/>
                  </a:lnTo>
                  <a:lnTo>
                    <a:pt x="368363" y="2205875"/>
                  </a:lnTo>
                  <a:lnTo>
                    <a:pt x="337324" y="2174875"/>
                  </a:lnTo>
                  <a:lnTo>
                    <a:pt x="303606" y="2146770"/>
                  </a:lnTo>
                  <a:lnTo>
                    <a:pt x="267411" y="2121763"/>
                  </a:lnTo>
                  <a:lnTo>
                    <a:pt x="228942" y="2100033"/>
                  </a:lnTo>
                  <a:lnTo>
                    <a:pt x="188391" y="2081796"/>
                  </a:lnTo>
                  <a:lnTo>
                    <a:pt x="145973" y="2067267"/>
                  </a:lnTo>
                  <a:lnTo>
                    <a:pt x="101879" y="2056638"/>
                  </a:lnTo>
                  <a:lnTo>
                    <a:pt x="56337" y="2050097"/>
                  </a:lnTo>
                  <a:lnTo>
                    <a:pt x="9525" y="2047875"/>
                  </a:lnTo>
                  <a:lnTo>
                    <a:pt x="9525" y="3049943"/>
                  </a:lnTo>
                  <a:lnTo>
                    <a:pt x="136525" y="3049943"/>
                  </a:lnTo>
                  <a:lnTo>
                    <a:pt x="145973" y="3047669"/>
                  </a:lnTo>
                  <a:lnTo>
                    <a:pt x="188391" y="3033141"/>
                  </a:lnTo>
                  <a:lnTo>
                    <a:pt x="228942" y="3014903"/>
                  </a:lnTo>
                  <a:lnTo>
                    <a:pt x="267411" y="2993174"/>
                  </a:lnTo>
                  <a:lnTo>
                    <a:pt x="303606" y="2968155"/>
                  </a:lnTo>
                  <a:lnTo>
                    <a:pt x="337324" y="2940050"/>
                  </a:lnTo>
                  <a:lnTo>
                    <a:pt x="368363" y="2909062"/>
                  </a:lnTo>
                  <a:lnTo>
                    <a:pt x="396506" y="2875394"/>
                  </a:lnTo>
                  <a:lnTo>
                    <a:pt x="421563" y="2839250"/>
                  </a:lnTo>
                  <a:lnTo>
                    <a:pt x="443318" y="2800832"/>
                  </a:lnTo>
                  <a:lnTo>
                    <a:pt x="461568" y="2760332"/>
                  </a:lnTo>
                  <a:lnTo>
                    <a:pt x="476135" y="2717977"/>
                  </a:lnTo>
                  <a:lnTo>
                    <a:pt x="486778" y="2673959"/>
                  </a:lnTo>
                  <a:lnTo>
                    <a:pt x="493318" y="2628468"/>
                  </a:lnTo>
                  <a:lnTo>
                    <a:pt x="495541" y="2581732"/>
                  </a:lnTo>
                  <a:lnTo>
                    <a:pt x="495541" y="2533243"/>
                  </a:lnTo>
                  <a:close/>
                </a:path>
                <a:path w="514984" h="5088890">
                  <a:moveTo>
                    <a:pt x="505066" y="485368"/>
                  </a:moveTo>
                  <a:lnTo>
                    <a:pt x="502843" y="438619"/>
                  </a:lnTo>
                  <a:lnTo>
                    <a:pt x="496303" y="393128"/>
                  </a:lnTo>
                  <a:lnTo>
                    <a:pt x="485660" y="349097"/>
                  </a:lnTo>
                  <a:lnTo>
                    <a:pt x="471093" y="306730"/>
                  </a:lnTo>
                  <a:lnTo>
                    <a:pt x="452843" y="266242"/>
                  </a:lnTo>
                  <a:lnTo>
                    <a:pt x="431088" y="227812"/>
                  </a:lnTo>
                  <a:lnTo>
                    <a:pt x="406031" y="191668"/>
                  </a:lnTo>
                  <a:lnTo>
                    <a:pt x="377888" y="158000"/>
                  </a:lnTo>
                  <a:lnTo>
                    <a:pt x="346849" y="127000"/>
                  </a:lnTo>
                  <a:lnTo>
                    <a:pt x="313131" y="98894"/>
                  </a:lnTo>
                  <a:lnTo>
                    <a:pt x="276936" y="73888"/>
                  </a:lnTo>
                  <a:lnTo>
                    <a:pt x="238467" y="52158"/>
                  </a:lnTo>
                  <a:lnTo>
                    <a:pt x="197916" y="33921"/>
                  </a:lnTo>
                  <a:lnTo>
                    <a:pt x="155498" y="19392"/>
                  </a:lnTo>
                  <a:lnTo>
                    <a:pt x="111404" y="8763"/>
                  </a:lnTo>
                  <a:lnTo>
                    <a:pt x="65862" y="2222"/>
                  </a:lnTo>
                  <a:lnTo>
                    <a:pt x="19050" y="0"/>
                  </a:lnTo>
                  <a:lnTo>
                    <a:pt x="19050" y="1002080"/>
                  </a:lnTo>
                  <a:lnTo>
                    <a:pt x="146050" y="1002080"/>
                  </a:lnTo>
                  <a:lnTo>
                    <a:pt x="155498" y="999794"/>
                  </a:lnTo>
                  <a:lnTo>
                    <a:pt x="197916" y="985266"/>
                  </a:lnTo>
                  <a:lnTo>
                    <a:pt x="238467" y="967028"/>
                  </a:lnTo>
                  <a:lnTo>
                    <a:pt x="276936" y="945299"/>
                  </a:lnTo>
                  <a:lnTo>
                    <a:pt x="313131" y="920280"/>
                  </a:lnTo>
                  <a:lnTo>
                    <a:pt x="346849" y="892175"/>
                  </a:lnTo>
                  <a:lnTo>
                    <a:pt x="377888" y="861187"/>
                  </a:lnTo>
                  <a:lnTo>
                    <a:pt x="406031" y="827519"/>
                  </a:lnTo>
                  <a:lnTo>
                    <a:pt x="431088" y="791375"/>
                  </a:lnTo>
                  <a:lnTo>
                    <a:pt x="452843" y="752957"/>
                  </a:lnTo>
                  <a:lnTo>
                    <a:pt x="471093" y="712457"/>
                  </a:lnTo>
                  <a:lnTo>
                    <a:pt x="485660" y="670102"/>
                  </a:lnTo>
                  <a:lnTo>
                    <a:pt x="496303" y="626084"/>
                  </a:lnTo>
                  <a:lnTo>
                    <a:pt x="502843" y="580593"/>
                  </a:lnTo>
                  <a:lnTo>
                    <a:pt x="505066" y="533857"/>
                  </a:lnTo>
                  <a:lnTo>
                    <a:pt x="505066" y="485368"/>
                  </a:lnTo>
                  <a:close/>
                </a:path>
                <a:path w="514984" h="5088890">
                  <a:moveTo>
                    <a:pt x="514591" y="3542893"/>
                  </a:moveTo>
                  <a:lnTo>
                    <a:pt x="512368" y="3496145"/>
                  </a:lnTo>
                  <a:lnTo>
                    <a:pt x="505828" y="3450653"/>
                  </a:lnTo>
                  <a:lnTo>
                    <a:pt x="495185" y="3406622"/>
                  </a:lnTo>
                  <a:lnTo>
                    <a:pt x="480618" y="3364255"/>
                  </a:lnTo>
                  <a:lnTo>
                    <a:pt x="462368" y="3323767"/>
                  </a:lnTo>
                  <a:lnTo>
                    <a:pt x="440613" y="3285337"/>
                  </a:lnTo>
                  <a:lnTo>
                    <a:pt x="415556" y="3249193"/>
                  </a:lnTo>
                  <a:lnTo>
                    <a:pt x="387413" y="3215525"/>
                  </a:lnTo>
                  <a:lnTo>
                    <a:pt x="356374" y="3184525"/>
                  </a:lnTo>
                  <a:lnTo>
                    <a:pt x="322656" y="3156420"/>
                  </a:lnTo>
                  <a:lnTo>
                    <a:pt x="286461" y="3131413"/>
                  </a:lnTo>
                  <a:lnTo>
                    <a:pt x="247992" y="3109684"/>
                  </a:lnTo>
                  <a:lnTo>
                    <a:pt x="207441" y="3091446"/>
                  </a:lnTo>
                  <a:lnTo>
                    <a:pt x="165023" y="3076918"/>
                  </a:lnTo>
                  <a:lnTo>
                    <a:pt x="120929" y="3066288"/>
                  </a:lnTo>
                  <a:lnTo>
                    <a:pt x="75387" y="3059747"/>
                  </a:lnTo>
                  <a:lnTo>
                    <a:pt x="28575" y="3057525"/>
                  </a:lnTo>
                  <a:lnTo>
                    <a:pt x="28575" y="4059605"/>
                  </a:lnTo>
                  <a:lnTo>
                    <a:pt x="155575" y="4059605"/>
                  </a:lnTo>
                  <a:lnTo>
                    <a:pt x="165023" y="4057319"/>
                  </a:lnTo>
                  <a:lnTo>
                    <a:pt x="207441" y="4042791"/>
                  </a:lnTo>
                  <a:lnTo>
                    <a:pt x="247992" y="4024553"/>
                  </a:lnTo>
                  <a:lnTo>
                    <a:pt x="286461" y="4002824"/>
                  </a:lnTo>
                  <a:lnTo>
                    <a:pt x="322656" y="3977805"/>
                  </a:lnTo>
                  <a:lnTo>
                    <a:pt x="356374" y="3949700"/>
                  </a:lnTo>
                  <a:lnTo>
                    <a:pt x="387413" y="3918712"/>
                  </a:lnTo>
                  <a:lnTo>
                    <a:pt x="415556" y="3885044"/>
                  </a:lnTo>
                  <a:lnTo>
                    <a:pt x="440613" y="3848900"/>
                  </a:lnTo>
                  <a:lnTo>
                    <a:pt x="462368" y="3810482"/>
                  </a:lnTo>
                  <a:lnTo>
                    <a:pt x="480618" y="3769982"/>
                  </a:lnTo>
                  <a:lnTo>
                    <a:pt x="495185" y="3727627"/>
                  </a:lnTo>
                  <a:lnTo>
                    <a:pt x="505828" y="3683609"/>
                  </a:lnTo>
                  <a:lnTo>
                    <a:pt x="512368" y="3638118"/>
                  </a:lnTo>
                  <a:lnTo>
                    <a:pt x="514591" y="3591382"/>
                  </a:lnTo>
                  <a:lnTo>
                    <a:pt x="514591" y="3542893"/>
                  </a:lnTo>
                  <a:close/>
                </a:path>
              </a:pathLst>
            </a:custGeom>
            <a:solidFill>
              <a:srgbClr val="28CCB9"/>
            </a:solidFill>
          </p:spPr>
          <p:txBody>
            <a:bodyPr wrap="square" lIns="0" tIns="0" rIns="0" bIns="0" rtlCol="0"/>
            <a:lstStyle/>
            <a:p>
              <a:endParaRPr/>
            </a:p>
          </p:txBody>
        </p:sp>
      </p:grpSp>
      <p:sp>
        <p:nvSpPr>
          <p:cNvPr id="22" name="object 22"/>
          <p:cNvSpPr txBox="1"/>
          <p:nvPr/>
        </p:nvSpPr>
        <p:spPr>
          <a:xfrm>
            <a:off x="7410449" y="4223924"/>
            <a:ext cx="3863340" cy="427990"/>
          </a:xfrm>
          <a:prstGeom prst="rect">
            <a:avLst/>
          </a:prstGeom>
        </p:spPr>
        <p:txBody>
          <a:bodyPr vert="horz" wrap="square" lIns="0" tIns="11430" rIns="0" bIns="0" rtlCol="0">
            <a:spAutoFit/>
          </a:bodyPr>
          <a:lstStyle/>
          <a:p>
            <a:pPr>
              <a:lnSpc>
                <a:spcPct val="100000"/>
              </a:lnSpc>
              <a:spcBef>
                <a:spcPts val="90"/>
              </a:spcBef>
            </a:pPr>
            <a:r>
              <a:rPr sz="2650" spc="20" dirty="0">
                <a:solidFill>
                  <a:srgbClr val="FFFFFF"/>
                </a:solidFill>
                <a:latin typeface="Trebuchet MS"/>
                <a:cs typeface="Trebuchet MS"/>
              </a:rPr>
              <a:t>All</a:t>
            </a:r>
            <a:r>
              <a:rPr sz="2650" spc="-125" dirty="0">
                <a:solidFill>
                  <a:srgbClr val="FFFFFF"/>
                </a:solidFill>
                <a:latin typeface="Trebuchet MS"/>
                <a:cs typeface="Trebuchet MS"/>
              </a:rPr>
              <a:t> </a:t>
            </a:r>
            <a:r>
              <a:rPr sz="2650" spc="45" dirty="0">
                <a:solidFill>
                  <a:srgbClr val="FFFFFF"/>
                </a:solidFill>
                <a:latin typeface="Trebuchet MS"/>
                <a:cs typeface="Trebuchet MS"/>
              </a:rPr>
              <a:t>Indians</a:t>
            </a:r>
            <a:r>
              <a:rPr sz="2650" spc="-125" dirty="0">
                <a:solidFill>
                  <a:srgbClr val="FFFFFF"/>
                </a:solidFill>
                <a:latin typeface="Trebuchet MS"/>
                <a:cs typeface="Trebuchet MS"/>
              </a:rPr>
              <a:t> </a:t>
            </a:r>
            <a:r>
              <a:rPr sz="2650" spc="-270" dirty="0">
                <a:solidFill>
                  <a:srgbClr val="FFFFFF"/>
                </a:solidFill>
                <a:latin typeface="Trebuchet MS"/>
                <a:cs typeface="Trebuchet MS"/>
              </a:rPr>
              <a:t>(</a:t>
            </a:r>
            <a:r>
              <a:rPr sz="2650" spc="-125" dirty="0">
                <a:solidFill>
                  <a:srgbClr val="FFFFFF"/>
                </a:solidFill>
                <a:latin typeface="Trebuchet MS"/>
                <a:cs typeface="Trebuchet MS"/>
              </a:rPr>
              <a:t> </a:t>
            </a:r>
            <a:r>
              <a:rPr sz="2650" spc="150" dirty="0">
                <a:solidFill>
                  <a:srgbClr val="FFFFFF"/>
                </a:solidFill>
                <a:latin typeface="Trebuchet MS"/>
                <a:cs typeface="Trebuchet MS"/>
              </a:rPr>
              <a:t>age</a:t>
            </a:r>
            <a:r>
              <a:rPr sz="2650" spc="-125" dirty="0">
                <a:solidFill>
                  <a:srgbClr val="FFFFFF"/>
                </a:solidFill>
                <a:latin typeface="Trebuchet MS"/>
                <a:cs typeface="Trebuchet MS"/>
              </a:rPr>
              <a:t> </a:t>
            </a:r>
            <a:r>
              <a:rPr sz="2650" spc="-40" dirty="0">
                <a:solidFill>
                  <a:srgbClr val="FFFFFF"/>
                </a:solidFill>
                <a:latin typeface="Trebuchet MS"/>
                <a:cs typeface="Trebuchet MS"/>
              </a:rPr>
              <a:t>18</a:t>
            </a:r>
            <a:r>
              <a:rPr sz="2650" spc="-125" dirty="0">
                <a:solidFill>
                  <a:srgbClr val="FFFFFF"/>
                </a:solidFill>
                <a:latin typeface="Trebuchet MS"/>
                <a:cs typeface="Trebuchet MS"/>
              </a:rPr>
              <a:t> </a:t>
            </a:r>
            <a:r>
              <a:rPr sz="2650" spc="-180" dirty="0">
                <a:solidFill>
                  <a:srgbClr val="FFFFFF"/>
                </a:solidFill>
                <a:latin typeface="Trebuchet MS"/>
                <a:cs typeface="Trebuchet MS"/>
              </a:rPr>
              <a:t>t</a:t>
            </a:r>
            <a:r>
              <a:rPr sz="2650" spc="145" dirty="0">
                <a:solidFill>
                  <a:srgbClr val="FFFFFF"/>
                </a:solidFill>
                <a:latin typeface="Trebuchet MS"/>
                <a:cs typeface="Trebuchet MS"/>
              </a:rPr>
              <a:t>o</a:t>
            </a:r>
            <a:r>
              <a:rPr sz="2650" spc="-125" dirty="0">
                <a:solidFill>
                  <a:srgbClr val="FFFFFF"/>
                </a:solidFill>
                <a:latin typeface="Trebuchet MS"/>
                <a:cs typeface="Trebuchet MS"/>
              </a:rPr>
              <a:t> </a:t>
            </a:r>
            <a:r>
              <a:rPr lang="en-US" sz="2650" spc="55" dirty="0" smtClean="0">
                <a:solidFill>
                  <a:srgbClr val="FFFFFF"/>
                </a:solidFill>
                <a:latin typeface="Trebuchet MS"/>
                <a:cs typeface="Trebuchet MS"/>
              </a:rPr>
              <a:t>70</a:t>
            </a:r>
            <a:r>
              <a:rPr sz="2650" spc="55" dirty="0" smtClean="0">
                <a:solidFill>
                  <a:srgbClr val="FFFFFF"/>
                </a:solidFill>
                <a:latin typeface="Trebuchet MS"/>
                <a:cs typeface="Trebuchet MS"/>
              </a:rPr>
              <a:t>)</a:t>
            </a:r>
            <a:endParaRPr sz="2650" dirty="0">
              <a:latin typeface="Trebuchet MS"/>
              <a:cs typeface="Trebuchet MS"/>
            </a:endParaRPr>
          </a:p>
        </p:txBody>
      </p:sp>
      <p:sp>
        <p:nvSpPr>
          <p:cNvPr id="23" name="object 23"/>
          <p:cNvSpPr/>
          <p:nvPr/>
        </p:nvSpPr>
        <p:spPr>
          <a:xfrm>
            <a:off x="6808749" y="4989156"/>
            <a:ext cx="5194935" cy="1002665"/>
          </a:xfrm>
          <a:custGeom>
            <a:avLst/>
            <a:gdLst/>
            <a:ahLst/>
            <a:cxnLst/>
            <a:rect l="l" t="t" r="r" b="b"/>
            <a:pathLst>
              <a:path w="5194934" h="1002664">
                <a:moveTo>
                  <a:pt x="5194376" y="485368"/>
                </a:moveTo>
                <a:lnTo>
                  <a:pt x="5192153" y="438619"/>
                </a:lnTo>
                <a:lnTo>
                  <a:pt x="5185613" y="393128"/>
                </a:lnTo>
                <a:lnTo>
                  <a:pt x="5174970" y="349097"/>
                </a:lnTo>
                <a:lnTo>
                  <a:pt x="5160403" y="306730"/>
                </a:lnTo>
                <a:lnTo>
                  <a:pt x="5142154" y="266242"/>
                </a:lnTo>
                <a:lnTo>
                  <a:pt x="5120398" y="227812"/>
                </a:lnTo>
                <a:lnTo>
                  <a:pt x="5095341" y="191668"/>
                </a:lnTo>
                <a:lnTo>
                  <a:pt x="5067198" y="158000"/>
                </a:lnTo>
                <a:lnTo>
                  <a:pt x="5036159" y="127000"/>
                </a:lnTo>
                <a:lnTo>
                  <a:pt x="5002441" y="98894"/>
                </a:lnTo>
                <a:lnTo>
                  <a:pt x="4966246" y="73888"/>
                </a:lnTo>
                <a:lnTo>
                  <a:pt x="4927778" y="52158"/>
                </a:lnTo>
                <a:lnTo>
                  <a:pt x="4887226" y="33921"/>
                </a:lnTo>
                <a:lnTo>
                  <a:pt x="4844808" y="19392"/>
                </a:lnTo>
                <a:lnTo>
                  <a:pt x="4800714" y="8763"/>
                </a:lnTo>
                <a:lnTo>
                  <a:pt x="4755172" y="2222"/>
                </a:lnTo>
                <a:lnTo>
                  <a:pt x="4725492" y="825"/>
                </a:lnTo>
                <a:lnTo>
                  <a:pt x="4725492" y="0"/>
                </a:lnTo>
                <a:lnTo>
                  <a:pt x="4708360" y="0"/>
                </a:lnTo>
                <a:lnTo>
                  <a:pt x="468896" y="0"/>
                </a:lnTo>
                <a:lnTo>
                  <a:pt x="468896" y="825"/>
                </a:lnTo>
                <a:lnTo>
                  <a:pt x="393661" y="8763"/>
                </a:lnTo>
                <a:lnTo>
                  <a:pt x="349580" y="19392"/>
                </a:lnTo>
                <a:lnTo>
                  <a:pt x="307162" y="33921"/>
                </a:lnTo>
                <a:lnTo>
                  <a:pt x="266611" y="52158"/>
                </a:lnTo>
                <a:lnTo>
                  <a:pt x="228130" y="73875"/>
                </a:lnTo>
                <a:lnTo>
                  <a:pt x="191935" y="98894"/>
                </a:lnTo>
                <a:lnTo>
                  <a:pt x="158216" y="127000"/>
                </a:lnTo>
                <a:lnTo>
                  <a:pt x="127177" y="157988"/>
                </a:lnTo>
                <a:lnTo>
                  <a:pt x="99034" y="191655"/>
                </a:lnTo>
                <a:lnTo>
                  <a:pt x="73977" y="227799"/>
                </a:lnTo>
                <a:lnTo>
                  <a:pt x="52222" y="266217"/>
                </a:lnTo>
                <a:lnTo>
                  <a:pt x="33959" y="306705"/>
                </a:lnTo>
                <a:lnTo>
                  <a:pt x="19405" y="349072"/>
                </a:lnTo>
                <a:lnTo>
                  <a:pt x="8763" y="393090"/>
                </a:lnTo>
                <a:lnTo>
                  <a:pt x="2222" y="438569"/>
                </a:lnTo>
                <a:lnTo>
                  <a:pt x="0" y="485317"/>
                </a:lnTo>
                <a:lnTo>
                  <a:pt x="0" y="533844"/>
                </a:lnTo>
                <a:lnTo>
                  <a:pt x="2222" y="580580"/>
                </a:lnTo>
                <a:lnTo>
                  <a:pt x="8763" y="626059"/>
                </a:lnTo>
                <a:lnTo>
                  <a:pt x="19405" y="670090"/>
                </a:lnTo>
                <a:lnTo>
                  <a:pt x="33959" y="712444"/>
                </a:lnTo>
                <a:lnTo>
                  <a:pt x="52222" y="752932"/>
                </a:lnTo>
                <a:lnTo>
                  <a:pt x="73977" y="791362"/>
                </a:lnTo>
                <a:lnTo>
                  <a:pt x="99034" y="827506"/>
                </a:lnTo>
                <a:lnTo>
                  <a:pt x="127177" y="861174"/>
                </a:lnTo>
                <a:lnTo>
                  <a:pt x="158216" y="892162"/>
                </a:lnTo>
                <a:lnTo>
                  <a:pt x="191935" y="920267"/>
                </a:lnTo>
                <a:lnTo>
                  <a:pt x="228130" y="945286"/>
                </a:lnTo>
                <a:lnTo>
                  <a:pt x="266611" y="967016"/>
                </a:lnTo>
                <a:lnTo>
                  <a:pt x="307162" y="985240"/>
                </a:lnTo>
                <a:lnTo>
                  <a:pt x="349580" y="999782"/>
                </a:lnTo>
                <a:lnTo>
                  <a:pt x="359092" y="1002068"/>
                </a:lnTo>
                <a:lnTo>
                  <a:pt x="468896" y="1002068"/>
                </a:lnTo>
                <a:lnTo>
                  <a:pt x="486016" y="1002068"/>
                </a:lnTo>
                <a:lnTo>
                  <a:pt x="4708360" y="1002068"/>
                </a:lnTo>
                <a:lnTo>
                  <a:pt x="4725492" y="1002068"/>
                </a:lnTo>
                <a:lnTo>
                  <a:pt x="4835360" y="1002068"/>
                </a:lnTo>
                <a:lnTo>
                  <a:pt x="4844808" y="999794"/>
                </a:lnTo>
                <a:lnTo>
                  <a:pt x="4887226" y="985266"/>
                </a:lnTo>
                <a:lnTo>
                  <a:pt x="4927778" y="967028"/>
                </a:lnTo>
                <a:lnTo>
                  <a:pt x="4966246" y="945299"/>
                </a:lnTo>
                <a:lnTo>
                  <a:pt x="5002441" y="920280"/>
                </a:lnTo>
                <a:lnTo>
                  <a:pt x="5036159" y="892175"/>
                </a:lnTo>
                <a:lnTo>
                  <a:pt x="5067198" y="861187"/>
                </a:lnTo>
                <a:lnTo>
                  <a:pt x="5095341" y="827519"/>
                </a:lnTo>
                <a:lnTo>
                  <a:pt x="5120398" y="791375"/>
                </a:lnTo>
                <a:lnTo>
                  <a:pt x="5142154" y="752957"/>
                </a:lnTo>
                <a:lnTo>
                  <a:pt x="5160403" y="712457"/>
                </a:lnTo>
                <a:lnTo>
                  <a:pt x="5174970" y="670102"/>
                </a:lnTo>
                <a:lnTo>
                  <a:pt x="5185613" y="626084"/>
                </a:lnTo>
                <a:lnTo>
                  <a:pt x="5192153" y="580593"/>
                </a:lnTo>
                <a:lnTo>
                  <a:pt x="5194376" y="533857"/>
                </a:lnTo>
                <a:lnTo>
                  <a:pt x="5194376" y="485368"/>
                </a:lnTo>
                <a:close/>
              </a:path>
            </a:pathLst>
          </a:custGeom>
          <a:solidFill>
            <a:srgbClr val="28CCB9"/>
          </a:solidFill>
        </p:spPr>
        <p:txBody>
          <a:bodyPr wrap="square" lIns="0" tIns="0" rIns="0" bIns="0" rtlCol="0"/>
          <a:lstStyle/>
          <a:p>
            <a:endParaRPr/>
          </a:p>
        </p:txBody>
      </p:sp>
      <p:sp>
        <p:nvSpPr>
          <p:cNvPr id="24" name="object 24"/>
          <p:cNvSpPr txBox="1"/>
          <p:nvPr/>
        </p:nvSpPr>
        <p:spPr>
          <a:xfrm>
            <a:off x="7410449" y="5224049"/>
            <a:ext cx="1713864" cy="427990"/>
          </a:xfrm>
          <a:prstGeom prst="rect">
            <a:avLst/>
          </a:prstGeom>
        </p:spPr>
        <p:txBody>
          <a:bodyPr vert="horz" wrap="square" lIns="0" tIns="11430" rIns="0" bIns="0" rtlCol="0">
            <a:spAutoFit/>
          </a:bodyPr>
          <a:lstStyle/>
          <a:p>
            <a:pPr>
              <a:lnSpc>
                <a:spcPct val="100000"/>
              </a:lnSpc>
              <a:spcBef>
                <a:spcPts val="90"/>
              </a:spcBef>
            </a:pPr>
            <a:r>
              <a:rPr sz="2650" spc="195" dirty="0">
                <a:solidFill>
                  <a:srgbClr val="FFFFFF"/>
                </a:solidFill>
                <a:latin typeface="Trebuchet MS"/>
                <a:cs typeface="Trebuchet MS"/>
              </a:rPr>
              <a:t>R</a:t>
            </a:r>
            <a:r>
              <a:rPr sz="2650" spc="-135" dirty="0">
                <a:solidFill>
                  <a:srgbClr val="FFFFFF"/>
                </a:solidFill>
                <a:latin typeface="Trebuchet MS"/>
                <a:cs typeface="Trebuchet MS"/>
              </a:rPr>
              <a:t>s.</a:t>
            </a:r>
            <a:r>
              <a:rPr sz="2650" spc="-125" dirty="0">
                <a:solidFill>
                  <a:srgbClr val="FFFFFF"/>
                </a:solidFill>
                <a:latin typeface="Trebuchet MS"/>
                <a:cs typeface="Trebuchet MS"/>
              </a:rPr>
              <a:t> </a:t>
            </a:r>
            <a:r>
              <a:rPr lang="en-US" sz="2650" spc="210" dirty="0" smtClean="0">
                <a:solidFill>
                  <a:srgbClr val="FFFFFF"/>
                </a:solidFill>
                <a:latin typeface="Trebuchet MS"/>
                <a:cs typeface="Trebuchet MS"/>
              </a:rPr>
              <a:t>1000</a:t>
            </a:r>
            <a:r>
              <a:rPr sz="2650" spc="210" dirty="0" smtClean="0">
                <a:solidFill>
                  <a:srgbClr val="FFFFFF"/>
                </a:solidFill>
                <a:latin typeface="Trebuchet MS"/>
                <a:cs typeface="Trebuchet MS"/>
              </a:rPr>
              <a:t>/-</a:t>
            </a:r>
            <a:endParaRPr sz="2650" dirty="0">
              <a:latin typeface="Trebuchet MS"/>
              <a:cs typeface="Trebuchet MS"/>
            </a:endParaRPr>
          </a:p>
        </p:txBody>
      </p:sp>
      <p:sp>
        <p:nvSpPr>
          <p:cNvPr id="25" name="object 25"/>
          <p:cNvSpPr/>
          <p:nvPr/>
        </p:nvSpPr>
        <p:spPr>
          <a:xfrm>
            <a:off x="6799224" y="6008331"/>
            <a:ext cx="5194935" cy="1002665"/>
          </a:xfrm>
          <a:custGeom>
            <a:avLst/>
            <a:gdLst/>
            <a:ahLst/>
            <a:cxnLst/>
            <a:rect l="l" t="t" r="r" b="b"/>
            <a:pathLst>
              <a:path w="5194934" h="1002665">
                <a:moveTo>
                  <a:pt x="486016" y="12"/>
                </a:moveTo>
                <a:lnTo>
                  <a:pt x="439204" y="2222"/>
                </a:lnTo>
                <a:lnTo>
                  <a:pt x="393661" y="8763"/>
                </a:lnTo>
                <a:lnTo>
                  <a:pt x="349580" y="19392"/>
                </a:lnTo>
                <a:lnTo>
                  <a:pt x="307162" y="33921"/>
                </a:lnTo>
                <a:lnTo>
                  <a:pt x="266611" y="52158"/>
                </a:lnTo>
                <a:lnTo>
                  <a:pt x="228130" y="73875"/>
                </a:lnTo>
                <a:lnTo>
                  <a:pt x="191935" y="98894"/>
                </a:lnTo>
                <a:lnTo>
                  <a:pt x="158216" y="127000"/>
                </a:lnTo>
                <a:lnTo>
                  <a:pt x="127177" y="157988"/>
                </a:lnTo>
                <a:lnTo>
                  <a:pt x="99034" y="191655"/>
                </a:lnTo>
                <a:lnTo>
                  <a:pt x="73977" y="227799"/>
                </a:lnTo>
                <a:lnTo>
                  <a:pt x="52222" y="266217"/>
                </a:lnTo>
                <a:lnTo>
                  <a:pt x="33959" y="306705"/>
                </a:lnTo>
                <a:lnTo>
                  <a:pt x="19405" y="349072"/>
                </a:lnTo>
                <a:lnTo>
                  <a:pt x="8763" y="393090"/>
                </a:lnTo>
                <a:lnTo>
                  <a:pt x="2222" y="438569"/>
                </a:lnTo>
                <a:lnTo>
                  <a:pt x="0" y="485317"/>
                </a:lnTo>
                <a:lnTo>
                  <a:pt x="0" y="533844"/>
                </a:lnTo>
                <a:lnTo>
                  <a:pt x="2222" y="580580"/>
                </a:lnTo>
                <a:lnTo>
                  <a:pt x="8763" y="626059"/>
                </a:lnTo>
                <a:lnTo>
                  <a:pt x="19405" y="670090"/>
                </a:lnTo>
                <a:lnTo>
                  <a:pt x="33959" y="712444"/>
                </a:lnTo>
                <a:lnTo>
                  <a:pt x="52222" y="752932"/>
                </a:lnTo>
                <a:lnTo>
                  <a:pt x="73977" y="791362"/>
                </a:lnTo>
                <a:lnTo>
                  <a:pt x="99034" y="827506"/>
                </a:lnTo>
                <a:lnTo>
                  <a:pt x="127177" y="861174"/>
                </a:lnTo>
                <a:lnTo>
                  <a:pt x="158216" y="892162"/>
                </a:lnTo>
                <a:lnTo>
                  <a:pt x="191935" y="920267"/>
                </a:lnTo>
                <a:lnTo>
                  <a:pt x="228130" y="945286"/>
                </a:lnTo>
                <a:lnTo>
                  <a:pt x="266611" y="967016"/>
                </a:lnTo>
                <a:lnTo>
                  <a:pt x="307162" y="985240"/>
                </a:lnTo>
                <a:lnTo>
                  <a:pt x="349580" y="999782"/>
                </a:lnTo>
                <a:lnTo>
                  <a:pt x="359092" y="1002068"/>
                </a:lnTo>
                <a:lnTo>
                  <a:pt x="486016" y="1002068"/>
                </a:lnTo>
                <a:lnTo>
                  <a:pt x="486016" y="12"/>
                </a:lnTo>
                <a:close/>
              </a:path>
              <a:path w="5194934" h="1002665">
                <a:moveTo>
                  <a:pt x="5194376" y="485368"/>
                </a:moveTo>
                <a:lnTo>
                  <a:pt x="5192153" y="438619"/>
                </a:lnTo>
                <a:lnTo>
                  <a:pt x="5185613" y="393128"/>
                </a:lnTo>
                <a:lnTo>
                  <a:pt x="5174970" y="349097"/>
                </a:lnTo>
                <a:lnTo>
                  <a:pt x="5160403" y="306730"/>
                </a:lnTo>
                <a:lnTo>
                  <a:pt x="5142154" y="266242"/>
                </a:lnTo>
                <a:lnTo>
                  <a:pt x="5120398" y="227812"/>
                </a:lnTo>
                <a:lnTo>
                  <a:pt x="5095341" y="191668"/>
                </a:lnTo>
                <a:lnTo>
                  <a:pt x="5067198" y="158000"/>
                </a:lnTo>
                <a:lnTo>
                  <a:pt x="5036159" y="127000"/>
                </a:lnTo>
                <a:lnTo>
                  <a:pt x="5002441" y="98894"/>
                </a:lnTo>
                <a:lnTo>
                  <a:pt x="4966246" y="73888"/>
                </a:lnTo>
                <a:lnTo>
                  <a:pt x="4927778" y="52158"/>
                </a:lnTo>
                <a:lnTo>
                  <a:pt x="4887226" y="33921"/>
                </a:lnTo>
                <a:lnTo>
                  <a:pt x="4844808" y="19392"/>
                </a:lnTo>
                <a:lnTo>
                  <a:pt x="4800714" y="8763"/>
                </a:lnTo>
                <a:lnTo>
                  <a:pt x="4755172" y="2222"/>
                </a:lnTo>
                <a:lnTo>
                  <a:pt x="4708360" y="0"/>
                </a:lnTo>
                <a:lnTo>
                  <a:pt x="4708360" y="1002068"/>
                </a:lnTo>
                <a:lnTo>
                  <a:pt x="4835360" y="1002068"/>
                </a:lnTo>
                <a:lnTo>
                  <a:pt x="4844808" y="999794"/>
                </a:lnTo>
                <a:lnTo>
                  <a:pt x="4887226" y="985266"/>
                </a:lnTo>
                <a:lnTo>
                  <a:pt x="4927778" y="967028"/>
                </a:lnTo>
                <a:lnTo>
                  <a:pt x="4966246" y="945299"/>
                </a:lnTo>
                <a:lnTo>
                  <a:pt x="5002441" y="920280"/>
                </a:lnTo>
                <a:lnTo>
                  <a:pt x="5036159" y="892175"/>
                </a:lnTo>
                <a:lnTo>
                  <a:pt x="5067198" y="861187"/>
                </a:lnTo>
                <a:lnTo>
                  <a:pt x="5095341" y="827519"/>
                </a:lnTo>
                <a:lnTo>
                  <a:pt x="5120398" y="791375"/>
                </a:lnTo>
                <a:lnTo>
                  <a:pt x="5142154" y="752957"/>
                </a:lnTo>
                <a:lnTo>
                  <a:pt x="5160403" y="712457"/>
                </a:lnTo>
                <a:lnTo>
                  <a:pt x="5174970" y="670102"/>
                </a:lnTo>
                <a:lnTo>
                  <a:pt x="5185613" y="626084"/>
                </a:lnTo>
                <a:lnTo>
                  <a:pt x="5192153" y="580593"/>
                </a:lnTo>
                <a:lnTo>
                  <a:pt x="5194376" y="533857"/>
                </a:lnTo>
                <a:lnTo>
                  <a:pt x="5194376" y="485368"/>
                </a:lnTo>
                <a:close/>
              </a:path>
            </a:pathLst>
          </a:custGeom>
          <a:solidFill>
            <a:srgbClr val="28CCB9"/>
          </a:solidFill>
        </p:spPr>
        <p:txBody>
          <a:bodyPr wrap="square" lIns="0" tIns="0" rIns="0" bIns="0" rtlCol="0"/>
          <a:lstStyle/>
          <a:p>
            <a:endParaRPr/>
          </a:p>
        </p:txBody>
      </p:sp>
      <p:sp>
        <p:nvSpPr>
          <p:cNvPr id="26" name="object 26"/>
          <p:cNvSpPr txBox="1"/>
          <p:nvPr/>
        </p:nvSpPr>
        <p:spPr>
          <a:xfrm>
            <a:off x="7268126" y="6008331"/>
            <a:ext cx="4257040" cy="1002665"/>
          </a:xfrm>
          <a:prstGeom prst="rect">
            <a:avLst/>
          </a:prstGeom>
          <a:solidFill>
            <a:srgbClr val="28CCB9"/>
          </a:solidFill>
        </p:spPr>
        <p:txBody>
          <a:bodyPr vert="horz" wrap="square" lIns="0" tIns="246379" rIns="0" bIns="0" rtlCol="0">
            <a:spAutoFit/>
          </a:bodyPr>
          <a:lstStyle/>
          <a:p>
            <a:pPr marL="132715">
              <a:lnSpc>
                <a:spcPct val="100000"/>
              </a:lnSpc>
              <a:spcBef>
                <a:spcPts val="1939"/>
              </a:spcBef>
            </a:pPr>
            <a:r>
              <a:rPr sz="2650" spc="-25" dirty="0">
                <a:solidFill>
                  <a:srgbClr val="FFFFFF"/>
                </a:solidFill>
                <a:latin typeface="Trebuchet MS"/>
                <a:cs typeface="Trebuchet MS"/>
              </a:rPr>
              <a:t>Rs.</a:t>
            </a:r>
            <a:r>
              <a:rPr sz="2650" spc="-160" dirty="0">
                <a:solidFill>
                  <a:srgbClr val="FFFFFF"/>
                </a:solidFill>
                <a:latin typeface="Trebuchet MS"/>
                <a:cs typeface="Trebuchet MS"/>
              </a:rPr>
              <a:t> </a:t>
            </a:r>
            <a:r>
              <a:rPr sz="2650" spc="175" dirty="0">
                <a:solidFill>
                  <a:srgbClr val="FFFFFF"/>
                </a:solidFill>
                <a:latin typeface="Trebuchet MS"/>
                <a:cs typeface="Trebuchet MS"/>
              </a:rPr>
              <a:t>500/-</a:t>
            </a:r>
            <a:endParaRPr sz="2650">
              <a:latin typeface="Trebuchet MS"/>
              <a:cs typeface="Trebuchet MS"/>
            </a:endParaRPr>
          </a:p>
        </p:txBody>
      </p:sp>
      <p:sp>
        <p:nvSpPr>
          <p:cNvPr id="27" name="object 27"/>
          <p:cNvSpPr/>
          <p:nvPr/>
        </p:nvSpPr>
        <p:spPr>
          <a:xfrm>
            <a:off x="6799224" y="7017981"/>
            <a:ext cx="5194935" cy="1002665"/>
          </a:xfrm>
          <a:custGeom>
            <a:avLst/>
            <a:gdLst/>
            <a:ahLst/>
            <a:cxnLst/>
            <a:rect l="l" t="t" r="r" b="b"/>
            <a:pathLst>
              <a:path w="5194934" h="1002665">
                <a:moveTo>
                  <a:pt x="486016" y="12"/>
                </a:moveTo>
                <a:lnTo>
                  <a:pt x="439204" y="2222"/>
                </a:lnTo>
                <a:lnTo>
                  <a:pt x="393661" y="8763"/>
                </a:lnTo>
                <a:lnTo>
                  <a:pt x="349580" y="19392"/>
                </a:lnTo>
                <a:lnTo>
                  <a:pt x="307162" y="33921"/>
                </a:lnTo>
                <a:lnTo>
                  <a:pt x="266611" y="52158"/>
                </a:lnTo>
                <a:lnTo>
                  <a:pt x="228130" y="73875"/>
                </a:lnTo>
                <a:lnTo>
                  <a:pt x="191935" y="98894"/>
                </a:lnTo>
                <a:lnTo>
                  <a:pt x="158216" y="127000"/>
                </a:lnTo>
                <a:lnTo>
                  <a:pt x="127177" y="157988"/>
                </a:lnTo>
                <a:lnTo>
                  <a:pt x="99034" y="191655"/>
                </a:lnTo>
                <a:lnTo>
                  <a:pt x="73977" y="227799"/>
                </a:lnTo>
                <a:lnTo>
                  <a:pt x="52222" y="266217"/>
                </a:lnTo>
                <a:lnTo>
                  <a:pt x="33959" y="306705"/>
                </a:lnTo>
                <a:lnTo>
                  <a:pt x="19405" y="349072"/>
                </a:lnTo>
                <a:lnTo>
                  <a:pt x="8763" y="393090"/>
                </a:lnTo>
                <a:lnTo>
                  <a:pt x="2222" y="438569"/>
                </a:lnTo>
                <a:lnTo>
                  <a:pt x="0" y="485317"/>
                </a:lnTo>
                <a:lnTo>
                  <a:pt x="0" y="533844"/>
                </a:lnTo>
                <a:lnTo>
                  <a:pt x="2222" y="580580"/>
                </a:lnTo>
                <a:lnTo>
                  <a:pt x="8763" y="626059"/>
                </a:lnTo>
                <a:lnTo>
                  <a:pt x="19405" y="670090"/>
                </a:lnTo>
                <a:lnTo>
                  <a:pt x="33959" y="712444"/>
                </a:lnTo>
                <a:lnTo>
                  <a:pt x="52222" y="752932"/>
                </a:lnTo>
                <a:lnTo>
                  <a:pt x="73977" y="791362"/>
                </a:lnTo>
                <a:lnTo>
                  <a:pt x="99034" y="827506"/>
                </a:lnTo>
                <a:lnTo>
                  <a:pt x="127177" y="861174"/>
                </a:lnTo>
                <a:lnTo>
                  <a:pt x="158216" y="892162"/>
                </a:lnTo>
                <a:lnTo>
                  <a:pt x="191935" y="920267"/>
                </a:lnTo>
                <a:lnTo>
                  <a:pt x="228130" y="945286"/>
                </a:lnTo>
                <a:lnTo>
                  <a:pt x="266611" y="967016"/>
                </a:lnTo>
                <a:lnTo>
                  <a:pt x="307162" y="985240"/>
                </a:lnTo>
                <a:lnTo>
                  <a:pt x="349580" y="999782"/>
                </a:lnTo>
                <a:lnTo>
                  <a:pt x="359092" y="1002080"/>
                </a:lnTo>
                <a:lnTo>
                  <a:pt x="486016" y="1002080"/>
                </a:lnTo>
                <a:lnTo>
                  <a:pt x="486016" y="12"/>
                </a:lnTo>
                <a:close/>
              </a:path>
              <a:path w="5194934" h="1002665">
                <a:moveTo>
                  <a:pt x="5194376" y="485368"/>
                </a:moveTo>
                <a:lnTo>
                  <a:pt x="5192153" y="438619"/>
                </a:lnTo>
                <a:lnTo>
                  <a:pt x="5185613" y="393128"/>
                </a:lnTo>
                <a:lnTo>
                  <a:pt x="5174970" y="349097"/>
                </a:lnTo>
                <a:lnTo>
                  <a:pt x="5160403" y="306730"/>
                </a:lnTo>
                <a:lnTo>
                  <a:pt x="5142154" y="266242"/>
                </a:lnTo>
                <a:lnTo>
                  <a:pt x="5120398" y="227812"/>
                </a:lnTo>
                <a:lnTo>
                  <a:pt x="5095341" y="191668"/>
                </a:lnTo>
                <a:lnTo>
                  <a:pt x="5067198" y="158000"/>
                </a:lnTo>
                <a:lnTo>
                  <a:pt x="5036159" y="127000"/>
                </a:lnTo>
                <a:lnTo>
                  <a:pt x="5002441" y="98894"/>
                </a:lnTo>
                <a:lnTo>
                  <a:pt x="4966246" y="73888"/>
                </a:lnTo>
                <a:lnTo>
                  <a:pt x="4927778" y="52158"/>
                </a:lnTo>
                <a:lnTo>
                  <a:pt x="4887226" y="33921"/>
                </a:lnTo>
                <a:lnTo>
                  <a:pt x="4844808" y="19392"/>
                </a:lnTo>
                <a:lnTo>
                  <a:pt x="4800714" y="8763"/>
                </a:lnTo>
                <a:lnTo>
                  <a:pt x="4755172" y="2222"/>
                </a:lnTo>
                <a:lnTo>
                  <a:pt x="4708360" y="0"/>
                </a:lnTo>
                <a:lnTo>
                  <a:pt x="4708360" y="1002080"/>
                </a:lnTo>
                <a:lnTo>
                  <a:pt x="4835360" y="1002080"/>
                </a:lnTo>
                <a:lnTo>
                  <a:pt x="4844808" y="999794"/>
                </a:lnTo>
                <a:lnTo>
                  <a:pt x="4887226" y="985266"/>
                </a:lnTo>
                <a:lnTo>
                  <a:pt x="4927778" y="967028"/>
                </a:lnTo>
                <a:lnTo>
                  <a:pt x="4966246" y="945299"/>
                </a:lnTo>
                <a:lnTo>
                  <a:pt x="5002441" y="920280"/>
                </a:lnTo>
                <a:lnTo>
                  <a:pt x="5036159" y="892175"/>
                </a:lnTo>
                <a:lnTo>
                  <a:pt x="5067198" y="861187"/>
                </a:lnTo>
                <a:lnTo>
                  <a:pt x="5095341" y="827519"/>
                </a:lnTo>
                <a:lnTo>
                  <a:pt x="5120398" y="791375"/>
                </a:lnTo>
                <a:lnTo>
                  <a:pt x="5142154" y="752957"/>
                </a:lnTo>
                <a:lnTo>
                  <a:pt x="5160403" y="712457"/>
                </a:lnTo>
                <a:lnTo>
                  <a:pt x="5174970" y="670102"/>
                </a:lnTo>
                <a:lnTo>
                  <a:pt x="5185613" y="626084"/>
                </a:lnTo>
                <a:lnTo>
                  <a:pt x="5192153" y="580593"/>
                </a:lnTo>
                <a:lnTo>
                  <a:pt x="5194376" y="533857"/>
                </a:lnTo>
                <a:lnTo>
                  <a:pt x="5194376" y="485368"/>
                </a:lnTo>
                <a:close/>
              </a:path>
            </a:pathLst>
          </a:custGeom>
          <a:solidFill>
            <a:srgbClr val="28CCB9"/>
          </a:solidFill>
        </p:spPr>
        <p:txBody>
          <a:bodyPr wrap="square" lIns="0" tIns="0" rIns="0" bIns="0" rtlCol="0"/>
          <a:lstStyle/>
          <a:p>
            <a:endParaRPr/>
          </a:p>
        </p:txBody>
      </p:sp>
      <p:sp>
        <p:nvSpPr>
          <p:cNvPr id="28" name="object 28"/>
          <p:cNvSpPr txBox="1"/>
          <p:nvPr/>
        </p:nvSpPr>
        <p:spPr>
          <a:xfrm>
            <a:off x="7268126" y="7017981"/>
            <a:ext cx="4257040" cy="1002665"/>
          </a:xfrm>
          <a:prstGeom prst="rect">
            <a:avLst/>
          </a:prstGeom>
          <a:solidFill>
            <a:srgbClr val="28CCB9"/>
          </a:solidFill>
        </p:spPr>
        <p:txBody>
          <a:bodyPr vert="horz" wrap="square" lIns="0" tIns="246379" rIns="0" bIns="0" rtlCol="0">
            <a:spAutoFit/>
          </a:bodyPr>
          <a:lstStyle/>
          <a:p>
            <a:pPr marL="132715">
              <a:lnSpc>
                <a:spcPct val="100000"/>
              </a:lnSpc>
              <a:spcBef>
                <a:spcPts val="1939"/>
              </a:spcBef>
            </a:pPr>
            <a:r>
              <a:rPr sz="2650" spc="20" dirty="0">
                <a:solidFill>
                  <a:srgbClr val="FFFFFF"/>
                </a:solidFill>
                <a:latin typeface="Trebuchet MS"/>
                <a:cs typeface="Trebuchet MS"/>
              </a:rPr>
              <a:t>Conditional</a:t>
            </a:r>
            <a:endParaRPr sz="2650">
              <a:latin typeface="Trebuchet MS"/>
              <a:cs typeface="Trebuchet MS"/>
            </a:endParaRPr>
          </a:p>
        </p:txBody>
      </p:sp>
      <p:sp>
        <p:nvSpPr>
          <p:cNvPr id="29" name="object 29"/>
          <p:cNvSpPr/>
          <p:nvPr/>
        </p:nvSpPr>
        <p:spPr>
          <a:xfrm>
            <a:off x="6799224" y="8046681"/>
            <a:ext cx="5194935" cy="1002665"/>
          </a:xfrm>
          <a:custGeom>
            <a:avLst/>
            <a:gdLst/>
            <a:ahLst/>
            <a:cxnLst/>
            <a:rect l="l" t="t" r="r" b="b"/>
            <a:pathLst>
              <a:path w="5194934" h="1002665">
                <a:moveTo>
                  <a:pt x="486016" y="12"/>
                </a:moveTo>
                <a:lnTo>
                  <a:pt x="439204" y="2222"/>
                </a:lnTo>
                <a:lnTo>
                  <a:pt x="393661" y="8763"/>
                </a:lnTo>
                <a:lnTo>
                  <a:pt x="349580" y="19392"/>
                </a:lnTo>
                <a:lnTo>
                  <a:pt x="307162" y="33921"/>
                </a:lnTo>
                <a:lnTo>
                  <a:pt x="266611" y="52158"/>
                </a:lnTo>
                <a:lnTo>
                  <a:pt x="228130" y="73875"/>
                </a:lnTo>
                <a:lnTo>
                  <a:pt x="191935" y="98894"/>
                </a:lnTo>
                <a:lnTo>
                  <a:pt x="158216" y="127000"/>
                </a:lnTo>
                <a:lnTo>
                  <a:pt x="127177" y="157988"/>
                </a:lnTo>
                <a:lnTo>
                  <a:pt x="99034" y="191655"/>
                </a:lnTo>
                <a:lnTo>
                  <a:pt x="73977" y="227799"/>
                </a:lnTo>
                <a:lnTo>
                  <a:pt x="52222" y="266217"/>
                </a:lnTo>
                <a:lnTo>
                  <a:pt x="33959" y="306705"/>
                </a:lnTo>
                <a:lnTo>
                  <a:pt x="19405" y="349072"/>
                </a:lnTo>
                <a:lnTo>
                  <a:pt x="8763" y="393090"/>
                </a:lnTo>
                <a:lnTo>
                  <a:pt x="2222" y="438569"/>
                </a:lnTo>
                <a:lnTo>
                  <a:pt x="0" y="485317"/>
                </a:lnTo>
                <a:lnTo>
                  <a:pt x="0" y="533844"/>
                </a:lnTo>
                <a:lnTo>
                  <a:pt x="2222" y="580580"/>
                </a:lnTo>
                <a:lnTo>
                  <a:pt x="8763" y="626059"/>
                </a:lnTo>
                <a:lnTo>
                  <a:pt x="19405" y="670090"/>
                </a:lnTo>
                <a:lnTo>
                  <a:pt x="33959" y="712444"/>
                </a:lnTo>
                <a:lnTo>
                  <a:pt x="52222" y="752932"/>
                </a:lnTo>
                <a:lnTo>
                  <a:pt x="73977" y="791362"/>
                </a:lnTo>
                <a:lnTo>
                  <a:pt x="99034" y="827506"/>
                </a:lnTo>
                <a:lnTo>
                  <a:pt x="127177" y="861174"/>
                </a:lnTo>
                <a:lnTo>
                  <a:pt x="158216" y="892162"/>
                </a:lnTo>
                <a:lnTo>
                  <a:pt x="191935" y="920267"/>
                </a:lnTo>
                <a:lnTo>
                  <a:pt x="228130" y="945286"/>
                </a:lnTo>
                <a:lnTo>
                  <a:pt x="266611" y="967016"/>
                </a:lnTo>
                <a:lnTo>
                  <a:pt x="307162" y="985240"/>
                </a:lnTo>
                <a:lnTo>
                  <a:pt x="349580" y="999782"/>
                </a:lnTo>
                <a:lnTo>
                  <a:pt x="359092" y="1002080"/>
                </a:lnTo>
                <a:lnTo>
                  <a:pt x="486016" y="1002080"/>
                </a:lnTo>
                <a:lnTo>
                  <a:pt x="486016" y="12"/>
                </a:lnTo>
                <a:close/>
              </a:path>
              <a:path w="5194934" h="1002665">
                <a:moveTo>
                  <a:pt x="5194376" y="485368"/>
                </a:moveTo>
                <a:lnTo>
                  <a:pt x="5192153" y="438619"/>
                </a:lnTo>
                <a:lnTo>
                  <a:pt x="5185613" y="393128"/>
                </a:lnTo>
                <a:lnTo>
                  <a:pt x="5174970" y="349097"/>
                </a:lnTo>
                <a:lnTo>
                  <a:pt x="5160403" y="306730"/>
                </a:lnTo>
                <a:lnTo>
                  <a:pt x="5142154" y="266242"/>
                </a:lnTo>
                <a:lnTo>
                  <a:pt x="5120398" y="227812"/>
                </a:lnTo>
                <a:lnTo>
                  <a:pt x="5095341" y="191668"/>
                </a:lnTo>
                <a:lnTo>
                  <a:pt x="5067198" y="158000"/>
                </a:lnTo>
                <a:lnTo>
                  <a:pt x="5036159" y="127000"/>
                </a:lnTo>
                <a:lnTo>
                  <a:pt x="5002441" y="98894"/>
                </a:lnTo>
                <a:lnTo>
                  <a:pt x="4966246" y="73888"/>
                </a:lnTo>
                <a:lnTo>
                  <a:pt x="4927778" y="52158"/>
                </a:lnTo>
                <a:lnTo>
                  <a:pt x="4887226" y="33921"/>
                </a:lnTo>
                <a:lnTo>
                  <a:pt x="4844808" y="19392"/>
                </a:lnTo>
                <a:lnTo>
                  <a:pt x="4800714" y="8763"/>
                </a:lnTo>
                <a:lnTo>
                  <a:pt x="4755172" y="2222"/>
                </a:lnTo>
                <a:lnTo>
                  <a:pt x="4708360" y="0"/>
                </a:lnTo>
                <a:lnTo>
                  <a:pt x="4708360" y="1002068"/>
                </a:lnTo>
                <a:lnTo>
                  <a:pt x="4835360" y="1002068"/>
                </a:lnTo>
                <a:lnTo>
                  <a:pt x="4844808" y="999794"/>
                </a:lnTo>
                <a:lnTo>
                  <a:pt x="4887226" y="985266"/>
                </a:lnTo>
                <a:lnTo>
                  <a:pt x="4927778" y="967028"/>
                </a:lnTo>
                <a:lnTo>
                  <a:pt x="4966246" y="945299"/>
                </a:lnTo>
                <a:lnTo>
                  <a:pt x="5002441" y="920280"/>
                </a:lnTo>
                <a:lnTo>
                  <a:pt x="5036159" y="892175"/>
                </a:lnTo>
                <a:lnTo>
                  <a:pt x="5067198" y="861187"/>
                </a:lnTo>
                <a:lnTo>
                  <a:pt x="5095341" y="827519"/>
                </a:lnTo>
                <a:lnTo>
                  <a:pt x="5120398" y="791375"/>
                </a:lnTo>
                <a:lnTo>
                  <a:pt x="5142154" y="752957"/>
                </a:lnTo>
                <a:lnTo>
                  <a:pt x="5160403" y="712457"/>
                </a:lnTo>
                <a:lnTo>
                  <a:pt x="5174970" y="670102"/>
                </a:lnTo>
                <a:lnTo>
                  <a:pt x="5185613" y="626084"/>
                </a:lnTo>
                <a:lnTo>
                  <a:pt x="5192153" y="580593"/>
                </a:lnTo>
                <a:lnTo>
                  <a:pt x="5194376" y="533857"/>
                </a:lnTo>
                <a:lnTo>
                  <a:pt x="5194376" y="485368"/>
                </a:lnTo>
                <a:close/>
              </a:path>
            </a:pathLst>
          </a:custGeom>
          <a:solidFill>
            <a:srgbClr val="28CCB9"/>
          </a:solidFill>
        </p:spPr>
        <p:txBody>
          <a:bodyPr wrap="square" lIns="0" tIns="0" rIns="0" bIns="0" rtlCol="0"/>
          <a:lstStyle/>
          <a:p>
            <a:endParaRPr/>
          </a:p>
        </p:txBody>
      </p:sp>
      <p:sp>
        <p:nvSpPr>
          <p:cNvPr id="30" name="object 30"/>
          <p:cNvSpPr txBox="1"/>
          <p:nvPr/>
        </p:nvSpPr>
        <p:spPr>
          <a:xfrm>
            <a:off x="7268126" y="8046681"/>
            <a:ext cx="4257040" cy="1002665"/>
          </a:xfrm>
          <a:prstGeom prst="rect">
            <a:avLst/>
          </a:prstGeom>
          <a:solidFill>
            <a:srgbClr val="28CCB9"/>
          </a:solidFill>
        </p:spPr>
        <p:txBody>
          <a:bodyPr vert="horz" wrap="square" lIns="0" tIns="246379" rIns="0" bIns="0" rtlCol="0">
            <a:spAutoFit/>
          </a:bodyPr>
          <a:lstStyle/>
          <a:p>
            <a:pPr marL="132715">
              <a:lnSpc>
                <a:spcPct val="100000"/>
              </a:lnSpc>
              <a:spcBef>
                <a:spcPts val="1939"/>
              </a:spcBef>
            </a:pPr>
            <a:r>
              <a:rPr sz="2650" spc="210" dirty="0">
                <a:solidFill>
                  <a:srgbClr val="FFFFFF"/>
                </a:solidFill>
                <a:latin typeface="Trebuchet MS"/>
                <a:cs typeface="Trebuchet MS"/>
              </a:rPr>
              <a:t>Up</a:t>
            </a:r>
            <a:r>
              <a:rPr sz="2650" spc="-135" dirty="0">
                <a:solidFill>
                  <a:srgbClr val="FFFFFF"/>
                </a:solidFill>
                <a:latin typeface="Trebuchet MS"/>
                <a:cs typeface="Trebuchet MS"/>
              </a:rPr>
              <a:t> </a:t>
            </a:r>
            <a:r>
              <a:rPr sz="2650" spc="-15" dirty="0">
                <a:solidFill>
                  <a:srgbClr val="FFFFFF"/>
                </a:solidFill>
                <a:latin typeface="Trebuchet MS"/>
                <a:cs typeface="Trebuchet MS"/>
              </a:rPr>
              <a:t>to</a:t>
            </a:r>
            <a:r>
              <a:rPr sz="2650" spc="-135" dirty="0">
                <a:solidFill>
                  <a:srgbClr val="FFFFFF"/>
                </a:solidFill>
                <a:latin typeface="Trebuchet MS"/>
                <a:cs typeface="Trebuchet MS"/>
              </a:rPr>
              <a:t> </a:t>
            </a:r>
            <a:r>
              <a:rPr sz="2650" spc="15" dirty="0">
                <a:solidFill>
                  <a:srgbClr val="FFFFFF"/>
                </a:solidFill>
                <a:latin typeface="Trebuchet MS"/>
                <a:cs typeface="Trebuchet MS"/>
              </a:rPr>
              <a:t>2</a:t>
            </a:r>
            <a:r>
              <a:rPr sz="2650" spc="-135" dirty="0">
                <a:solidFill>
                  <a:srgbClr val="FFFFFF"/>
                </a:solidFill>
                <a:latin typeface="Trebuchet MS"/>
                <a:cs typeface="Trebuchet MS"/>
              </a:rPr>
              <a:t> </a:t>
            </a:r>
            <a:r>
              <a:rPr sz="2650" spc="60" dirty="0">
                <a:solidFill>
                  <a:srgbClr val="FFFFFF"/>
                </a:solidFill>
                <a:latin typeface="Trebuchet MS"/>
                <a:cs typeface="Trebuchet MS"/>
              </a:rPr>
              <a:t>lakhs</a:t>
            </a:r>
            <a:r>
              <a:rPr sz="2650" spc="-135" dirty="0">
                <a:solidFill>
                  <a:srgbClr val="FFFFFF"/>
                </a:solidFill>
                <a:latin typeface="Trebuchet MS"/>
                <a:cs typeface="Trebuchet MS"/>
              </a:rPr>
              <a:t> </a:t>
            </a:r>
            <a:r>
              <a:rPr sz="2650" spc="180" dirty="0">
                <a:solidFill>
                  <a:srgbClr val="FFFFFF"/>
                </a:solidFill>
                <a:latin typeface="Trebuchet MS"/>
                <a:cs typeface="Trebuchet MS"/>
              </a:rPr>
              <a:t>u/s</a:t>
            </a:r>
            <a:r>
              <a:rPr sz="2650" spc="-135" dirty="0">
                <a:solidFill>
                  <a:srgbClr val="FFFFFF"/>
                </a:solidFill>
                <a:latin typeface="Trebuchet MS"/>
                <a:cs typeface="Trebuchet MS"/>
              </a:rPr>
              <a:t> </a:t>
            </a:r>
            <a:r>
              <a:rPr sz="2650" spc="229" dirty="0">
                <a:solidFill>
                  <a:srgbClr val="FFFFFF"/>
                </a:solidFill>
                <a:latin typeface="Trebuchet MS"/>
                <a:cs typeface="Trebuchet MS"/>
              </a:rPr>
              <a:t>80CCD</a:t>
            </a:r>
            <a:endParaRPr sz="2650">
              <a:latin typeface="Trebuchet MS"/>
              <a:cs typeface="Trebuchet MS"/>
            </a:endParaRPr>
          </a:p>
        </p:txBody>
      </p:sp>
      <p:graphicFrame>
        <p:nvGraphicFramePr>
          <p:cNvPr id="31" name="object 31"/>
          <p:cNvGraphicFramePr>
            <a:graphicFrameLocks noGrp="1"/>
          </p:cNvGraphicFramePr>
          <p:nvPr>
            <p:extLst>
              <p:ext uri="{D42A27DB-BD31-4B8C-83A1-F6EECF244321}">
                <p14:modId xmlns:p14="http://schemas.microsoft.com/office/powerpoint/2010/main" val="1717609496"/>
              </p:ext>
            </p:extLst>
          </p:nvPr>
        </p:nvGraphicFramePr>
        <p:xfrm>
          <a:off x="12544976" y="2960331"/>
          <a:ext cx="4256405" cy="6097939"/>
        </p:xfrm>
        <a:graphic>
          <a:graphicData uri="http://schemas.openxmlformats.org/drawingml/2006/table">
            <a:tbl>
              <a:tblPr firstRow="1" bandRow="1">
                <a:tableStyleId>{2D5ABB26-0587-4C30-8999-92F81FD0307C}</a:tableStyleId>
              </a:tblPr>
              <a:tblGrid>
                <a:gridCol w="4256405"/>
              </a:tblGrid>
              <a:tr h="1005859">
                <a:tc>
                  <a:txBody>
                    <a:bodyPr/>
                    <a:lstStyle/>
                    <a:p>
                      <a:pPr marL="132715">
                        <a:lnSpc>
                          <a:spcPct val="100000"/>
                        </a:lnSpc>
                        <a:spcBef>
                          <a:spcPts val="1939"/>
                        </a:spcBef>
                      </a:pPr>
                      <a:r>
                        <a:rPr sz="2650" b="1" spc="65" dirty="0">
                          <a:solidFill>
                            <a:srgbClr val="FFFFFF"/>
                          </a:solidFill>
                          <a:latin typeface="Trebuchet MS"/>
                          <a:cs typeface="Trebuchet MS"/>
                        </a:rPr>
                        <a:t>TIER</a:t>
                      </a:r>
                      <a:r>
                        <a:rPr sz="2650" b="1" spc="-190" dirty="0">
                          <a:solidFill>
                            <a:srgbClr val="FFFFFF"/>
                          </a:solidFill>
                          <a:latin typeface="Trebuchet MS"/>
                          <a:cs typeface="Trebuchet MS"/>
                        </a:rPr>
                        <a:t> </a:t>
                      </a:r>
                      <a:r>
                        <a:rPr sz="2650" b="1" spc="15" dirty="0">
                          <a:solidFill>
                            <a:srgbClr val="FFFFFF"/>
                          </a:solidFill>
                          <a:latin typeface="Trebuchet MS"/>
                          <a:cs typeface="Trebuchet MS"/>
                        </a:rPr>
                        <a:t>II</a:t>
                      </a:r>
                      <a:r>
                        <a:rPr sz="2650" b="1" spc="-185" dirty="0">
                          <a:solidFill>
                            <a:srgbClr val="FFFFFF"/>
                          </a:solidFill>
                          <a:latin typeface="Trebuchet MS"/>
                          <a:cs typeface="Trebuchet MS"/>
                        </a:rPr>
                        <a:t> </a:t>
                      </a:r>
                      <a:r>
                        <a:rPr sz="2650" b="1" spc="130" dirty="0">
                          <a:solidFill>
                            <a:srgbClr val="FFFFFF"/>
                          </a:solidFill>
                          <a:latin typeface="Trebuchet MS"/>
                          <a:cs typeface="Trebuchet MS"/>
                        </a:rPr>
                        <a:t>ACCOUNT</a:t>
                      </a:r>
                      <a:endParaRPr sz="2650" dirty="0">
                        <a:latin typeface="Trebuchet MS"/>
                        <a:cs typeface="Trebuchet MS"/>
                      </a:endParaRPr>
                    </a:p>
                  </a:txBody>
                  <a:tcPr marL="0" marR="0" marT="246379" marB="0">
                    <a:lnB w="9525">
                      <a:solidFill>
                        <a:srgbClr val="FFFFFF"/>
                      </a:solidFill>
                      <a:prstDash val="solid"/>
                    </a:lnB>
                    <a:solidFill>
                      <a:srgbClr val="217DEE"/>
                    </a:solidFill>
                  </a:tcPr>
                </a:tc>
              </a:tr>
              <a:tr h="1019174">
                <a:tc>
                  <a:txBody>
                    <a:bodyPr/>
                    <a:lstStyle/>
                    <a:p>
                      <a:pPr marL="142240">
                        <a:lnSpc>
                          <a:spcPct val="100000"/>
                        </a:lnSpc>
                        <a:spcBef>
                          <a:spcPts val="1970"/>
                        </a:spcBef>
                      </a:pPr>
                      <a:r>
                        <a:rPr sz="2650" spc="160" dirty="0">
                          <a:solidFill>
                            <a:srgbClr val="FFFFFF"/>
                          </a:solidFill>
                          <a:latin typeface="Trebuchet MS"/>
                          <a:cs typeface="Trebuchet MS"/>
                        </a:rPr>
                        <a:t>Members</a:t>
                      </a:r>
                      <a:r>
                        <a:rPr sz="2650" spc="-145" dirty="0">
                          <a:solidFill>
                            <a:srgbClr val="FFFFFF"/>
                          </a:solidFill>
                          <a:latin typeface="Trebuchet MS"/>
                          <a:cs typeface="Trebuchet MS"/>
                        </a:rPr>
                        <a:t> </a:t>
                      </a:r>
                      <a:r>
                        <a:rPr sz="2650" spc="40" dirty="0">
                          <a:solidFill>
                            <a:srgbClr val="FFFFFF"/>
                          </a:solidFill>
                          <a:latin typeface="Trebuchet MS"/>
                          <a:cs typeface="Trebuchet MS"/>
                        </a:rPr>
                        <a:t>of</a:t>
                      </a:r>
                      <a:r>
                        <a:rPr sz="2650" spc="-145" dirty="0">
                          <a:solidFill>
                            <a:srgbClr val="FFFFFF"/>
                          </a:solidFill>
                          <a:latin typeface="Trebuchet MS"/>
                          <a:cs typeface="Trebuchet MS"/>
                        </a:rPr>
                        <a:t> </a:t>
                      </a:r>
                      <a:r>
                        <a:rPr sz="2650" spc="-30" dirty="0">
                          <a:solidFill>
                            <a:srgbClr val="FFFFFF"/>
                          </a:solidFill>
                          <a:latin typeface="Trebuchet MS"/>
                          <a:cs typeface="Trebuchet MS"/>
                        </a:rPr>
                        <a:t>Tier</a:t>
                      </a:r>
                      <a:r>
                        <a:rPr sz="2650" spc="-145" dirty="0">
                          <a:solidFill>
                            <a:srgbClr val="FFFFFF"/>
                          </a:solidFill>
                          <a:latin typeface="Trebuchet MS"/>
                          <a:cs typeface="Trebuchet MS"/>
                        </a:rPr>
                        <a:t> </a:t>
                      </a:r>
                      <a:r>
                        <a:rPr sz="2650" spc="-80" dirty="0">
                          <a:solidFill>
                            <a:srgbClr val="FFFFFF"/>
                          </a:solidFill>
                          <a:latin typeface="Trebuchet MS"/>
                          <a:cs typeface="Trebuchet MS"/>
                        </a:rPr>
                        <a:t>I</a:t>
                      </a:r>
                      <a:endParaRPr sz="2650">
                        <a:latin typeface="Trebuchet MS"/>
                        <a:cs typeface="Trebuchet MS"/>
                      </a:endParaRPr>
                    </a:p>
                  </a:txBody>
                  <a:tcPr marL="0" marR="0" marT="250190" marB="0">
                    <a:lnT w="9525">
                      <a:solidFill>
                        <a:srgbClr val="FFFFFF"/>
                      </a:solidFill>
                      <a:prstDash val="solid"/>
                    </a:lnT>
                    <a:lnB w="28575">
                      <a:solidFill>
                        <a:srgbClr val="FFFFFF"/>
                      </a:solidFill>
                      <a:prstDash val="solid"/>
                    </a:lnB>
                    <a:solidFill>
                      <a:srgbClr val="28CCB9"/>
                    </a:solidFill>
                  </a:tcPr>
                </a:tc>
              </a:tr>
              <a:tr h="1023937">
                <a:tc>
                  <a:txBody>
                    <a:bodyPr/>
                    <a:lstStyle/>
                    <a:p>
                      <a:pPr marL="123189" algn="l">
                        <a:lnSpc>
                          <a:spcPct val="100000"/>
                        </a:lnSpc>
                        <a:spcBef>
                          <a:spcPts val="2045"/>
                        </a:spcBef>
                      </a:pPr>
                      <a:r>
                        <a:rPr lang="en-US" sz="2650" spc="130" dirty="0" smtClean="0">
                          <a:solidFill>
                            <a:srgbClr val="FFFFFF"/>
                          </a:solidFill>
                          <a:latin typeface="Trebuchet MS"/>
                          <a:cs typeface="Trebuchet MS"/>
                        </a:rPr>
                        <a:t>          NIL</a:t>
                      </a:r>
                      <a:endParaRPr sz="2650" dirty="0">
                        <a:latin typeface="Trebuchet MS"/>
                        <a:cs typeface="Trebuchet MS"/>
                      </a:endParaRPr>
                    </a:p>
                  </a:txBody>
                  <a:tcPr marL="0" marR="0" marT="259715" marB="0">
                    <a:lnT w="28575">
                      <a:solidFill>
                        <a:srgbClr val="FFFFFF"/>
                      </a:solidFill>
                      <a:prstDash val="solid"/>
                    </a:lnT>
                    <a:lnB w="19050">
                      <a:solidFill>
                        <a:srgbClr val="FFFFFF"/>
                      </a:solidFill>
                      <a:prstDash val="solid"/>
                    </a:lnB>
                    <a:solidFill>
                      <a:srgbClr val="28CCB9"/>
                    </a:solidFill>
                  </a:tcPr>
                </a:tc>
              </a:tr>
              <a:tr h="1014412">
                <a:tc>
                  <a:txBody>
                    <a:bodyPr/>
                    <a:lstStyle/>
                    <a:p>
                      <a:pPr marL="132715">
                        <a:lnSpc>
                          <a:spcPct val="100000"/>
                        </a:lnSpc>
                        <a:spcBef>
                          <a:spcPts val="2005"/>
                        </a:spcBef>
                      </a:pPr>
                      <a:r>
                        <a:rPr sz="2650" spc="-25" dirty="0">
                          <a:solidFill>
                            <a:srgbClr val="FFFFFF"/>
                          </a:solidFill>
                          <a:latin typeface="Trebuchet MS"/>
                          <a:cs typeface="Trebuchet MS"/>
                        </a:rPr>
                        <a:t>Rs.</a:t>
                      </a:r>
                      <a:r>
                        <a:rPr sz="2650" spc="-155" dirty="0">
                          <a:solidFill>
                            <a:srgbClr val="FFFFFF"/>
                          </a:solidFill>
                          <a:latin typeface="Trebuchet MS"/>
                          <a:cs typeface="Trebuchet MS"/>
                        </a:rPr>
                        <a:t> </a:t>
                      </a:r>
                      <a:r>
                        <a:rPr sz="2650" spc="130" dirty="0">
                          <a:solidFill>
                            <a:srgbClr val="FFFFFF"/>
                          </a:solidFill>
                          <a:latin typeface="Trebuchet MS"/>
                          <a:cs typeface="Trebuchet MS"/>
                        </a:rPr>
                        <a:t>250/-</a:t>
                      </a:r>
                      <a:endParaRPr sz="2650" dirty="0">
                        <a:latin typeface="Trebuchet MS"/>
                        <a:cs typeface="Trebuchet MS"/>
                      </a:endParaRPr>
                    </a:p>
                  </a:txBody>
                  <a:tcPr marL="0" marR="0" marT="254635" marB="0">
                    <a:lnT w="19050">
                      <a:solidFill>
                        <a:srgbClr val="FFFFFF"/>
                      </a:solidFill>
                      <a:prstDash val="solid"/>
                    </a:lnT>
                    <a:lnB w="9525">
                      <a:solidFill>
                        <a:srgbClr val="FFFFFF"/>
                      </a:solidFill>
                      <a:prstDash val="solid"/>
                    </a:lnB>
                    <a:solidFill>
                      <a:srgbClr val="28CCB9"/>
                    </a:solidFill>
                  </a:tcPr>
                </a:tc>
              </a:tr>
              <a:tr h="1019174">
                <a:tc>
                  <a:txBody>
                    <a:bodyPr/>
                    <a:lstStyle/>
                    <a:p>
                      <a:pPr marL="151765">
                        <a:lnSpc>
                          <a:spcPct val="100000"/>
                        </a:lnSpc>
                        <a:spcBef>
                          <a:spcPts val="1970"/>
                        </a:spcBef>
                      </a:pPr>
                      <a:r>
                        <a:rPr sz="2650" spc="145" dirty="0">
                          <a:solidFill>
                            <a:srgbClr val="FFFFFF"/>
                          </a:solidFill>
                          <a:latin typeface="Trebuchet MS"/>
                          <a:cs typeface="Trebuchet MS"/>
                        </a:rPr>
                        <a:t>Any</a:t>
                      </a:r>
                      <a:r>
                        <a:rPr sz="2650" spc="-165" dirty="0">
                          <a:solidFill>
                            <a:srgbClr val="FFFFFF"/>
                          </a:solidFill>
                          <a:latin typeface="Trebuchet MS"/>
                          <a:cs typeface="Trebuchet MS"/>
                        </a:rPr>
                        <a:t> </a:t>
                      </a:r>
                      <a:r>
                        <a:rPr sz="2650" spc="-15" dirty="0">
                          <a:solidFill>
                            <a:srgbClr val="FFFFFF"/>
                          </a:solidFill>
                          <a:latin typeface="Trebuchet MS"/>
                          <a:cs typeface="Trebuchet MS"/>
                        </a:rPr>
                        <a:t>time</a:t>
                      </a:r>
                      <a:endParaRPr sz="2650">
                        <a:latin typeface="Trebuchet MS"/>
                        <a:cs typeface="Trebuchet MS"/>
                      </a:endParaRPr>
                    </a:p>
                  </a:txBody>
                  <a:tcPr marL="0" marR="0" marT="250190" marB="0">
                    <a:lnT w="9525">
                      <a:solidFill>
                        <a:srgbClr val="FFFFFF"/>
                      </a:solidFill>
                      <a:prstDash val="solid"/>
                    </a:lnT>
                    <a:lnB w="28575">
                      <a:solidFill>
                        <a:srgbClr val="FFFFFF"/>
                      </a:solidFill>
                      <a:prstDash val="solid"/>
                    </a:lnB>
                    <a:solidFill>
                      <a:srgbClr val="28CCB9"/>
                    </a:solidFill>
                  </a:tcPr>
                </a:tc>
              </a:tr>
              <a:tr h="1015383">
                <a:tc>
                  <a:txBody>
                    <a:bodyPr/>
                    <a:lstStyle/>
                    <a:p>
                      <a:pPr marL="132715">
                        <a:lnSpc>
                          <a:spcPct val="100000"/>
                        </a:lnSpc>
                        <a:spcBef>
                          <a:spcPts val="2045"/>
                        </a:spcBef>
                      </a:pPr>
                      <a:r>
                        <a:rPr sz="2650" spc="245" dirty="0">
                          <a:solidFill>
                            <a:srgbClr val="FFFFFF"/>
                          </a:solidFill>
                          <a:latin typeface="Trebuchet MS"/>
                          <a:cs typeface="Trebuchet MS"/>
                        </a:rPr>
                        <a:t>No</a:t>
                      </a:r>
                      <a:endParaRPr sz="2650" dirty="0">
                        <a:latin typeface="Trebuchet MS"/>
                        <a:cs typeface="Trebuchet MS"/>
                      </a:endParaRPr>
                    </a:p>
                  </a:txBody>
                  <a:tcPr marL="0" marR="0" marT="259715" marB="0">
                    <a:lnT w="28575">
                      <a:solidFill>
                        <a:srgbClr val="FFFFFF"/>
                      </a:solidFill>
                      <a:prstDash val="solid"/>
                    </a:lnT>
                    <a:solidFill>
                      <a:srgbClr val="28CCB9"/>
                    </a:solidFill>
                  </a:tcPr>
                </a:tc>
              </a:tr>
            </a:tbl>
          </a:graphicData>
        </a:graphic>
      </p:graphicFrame>
      <p:sp>
        <p:nvSpPr>
          <p:cNvPr id="32" name="object 32"/>
          <p:cNvSpPr/>
          <p:nvPr/>
        </p:nvSpPr>
        <p:spPr>
          <a:xfrm>
            <a:off x="12066549" y="3969994"/>
            <a:ext cx="514984" cy="5088890"/>
          </a:xfrm>
          <a:custGeom>
            <a:avLst/>
            <a:gdLst/>
            <a:ahLst/>
            <a:cxnLst/>
            <a:rect l="l" t="t" r="r" b="b"/>
            <a:pathLst>
              <a:path w="514984" h="5088890">
                <a:moveTo>
                  <a:pt x="486016" y="1028700"/>
                </a:moveTo>
                <a:lnTo>
                  <a:pt x="439204" y="1030909"/>
                </a:lnTo>
                <a:lnTo>
                  <a:pt x="393661" y="1037450"/>
                </a:lnTo>
                <a:lnTo>
                  <a:pt x="349580" y="1048080"/>
                </a:lnTo>
                <a:lnTo>
                  <a:pt x="307162" y="1062609"/>
                </a:lnTo>
                <a:lnTo>
                  <a:pt x="266611" y="1080846"/>
                </a:lnTo>
                <a:lnTo>
                  <a:pt x="228130" y="1102563"/>
                </a:lnTo>
                <a:lnTo>
                  <a:pt x="191935" y="1127582"/>
                </a:lnTo>
                <a:lnTo>
                  <a:pt x="158216" y="1155687"/>
                </a:lnTo>
                <a:lnTo>
                  <a:pt x="127177" y="1186675"/>
                </a:lnTo>
                <a:lnTo>
                  <a:pt x="99034" y="1220343"/>
                </a:lnTo>
                <a:lnTo>
                  <a:pt x="73977" y="1256487"/>
                </a:lnTo>
                <a:lnTo>
                  <a:pt x="52222" y="1294904"/>
                </a:lnTo>
                <a:lnTo>
                  <a:pt x="33959" y="1335392"/>
                </a:lnTo>
                <a:lnTo>
                  <a:pt x="19405" y="1377759"/>
                </a:lnTo>
                <a:lnTo>
                  <a:pt x="8763" y="1421777"/>
                </a:lnTo>
                <a:lnTo>
                  <a:pt x="2222" y="1467256"/>
                </a:lnTo>
                <a:lnTo>
                  <a:pt x="0" y="1514005"/>
                </a:lnTo>
                <a:lnTo>
                  <a:pt x="0" y="1562531"/>
                </a:lnTo>
                <a:lnTo>
                  <a:pt x="2222" y="1609267"/>
                </a:lnTo>
                <a:lnTo>
                  <a:pt x="8763" y="1654746"/>
                </a:lnTo>
                <a:lnTo>
                  <a:pt x="19405" y="1698777"/>
                </a:lnTo>
                <a:lnTo>
                  <a:pt x="33959" y="1741131"/>
                </a:lnTo>
                <a:lnTo>
                  <a:pt x="52222" y="1781619"/>
                </a:lnTo>
                <a:lnTo>
                  <a:pt x="73977" y="1820049"/>
                </a:lnTo>
                <a:lnTo>
                  <a:pt x="99034" y="1856193"/>
                </a:lnTo>
                <a:lnTo>
                  <a:pt x="127177" y="1889861"/>
                </a:lnTo>
                <a:lnTo>
                  <a:pt x="158216" y="1920849"/>
                </a:lnTo>
                <a:lnTo>
                  <a:pt x="191935" y="1948954"/>
                </a:lnTo>
                <a:lnTo>
                  <a:pt x="228130" y="1973973"/>
                </a:lnTo>
                <a:lnTo>
                  <a:pt x="266611" y="1995703"/>
                </a:lnTo>
                <a:lnTo>
                  <a:pt x="307162" y="2013927"/>
                </a:lnTo>
                <a:lnTo>
                  <a:pt x="349580" y="2028469"/>
                </a:lnTo>
                <a:lnTo>
                  <a:pt x="359092" y="2030755"/>
                </a:lnTo>
                <a:lnTo>
                  <a:pt x="486016" y="2030755"/>
                </a:lnTo>
                <a:lnTo>
                  <a:pt x="486016" y="1028700"/>
                </a:lnTo>
                <a:close/>
              </a:path>
              <a:path w="514984" h="5088890">
                <a:moveTo>
                  <a:pt x="495541" y="4086225"/>
                </a:moveTo>
                <a:lnTo>
                  <a:pt x="448729" y="4088434"/>
                </a:lnTo>
                <a:lnTo>
                  <a:pt x="403186" y="4094975"/>
                </a:lnTo>
                <a:lnTo>
                  <a:pt x="359105" y="4105605"/>
                </a:lnTo>
                <a:lnTo>
                  <a:pt x="316687" y="4120134"/>
                </a:lnTo>
                <a:lnTo>
                  <a:pt x="276136" y="4138371"/>
                </a:lnTo>
                <a:lnTo>
                  <a:pt x="237655" y="4160088"/>
                </a:lnTo>
                <a:lnTo>
                  <a:pt x="201460" y="4185107"/>
                </a:lnTo>
                <a:lnTo>
                  <a:pt x="167741" y="4213212"/>
                </a:lnTo>
                <a:lnTo>
                  <a:pt x="136702" y="4244200"/>
                </a:lnTo>
                <a:lnTo>
                  <a:pt x="108559" y="4277868"/>
                </a:lnTo>
                <a:lnTo>
                  <a:pt x="83502" y="4314012"/>
                </a:lnTo>
                <a:lnTo>
                  <a:pt x="61747" y="4352429"/>
                </a:lnTo>
                <a:lnTo>
                  <a:pt x="43484" y="4392917"/>
                </a:lnTo>
                <a:lnTo>
                  <a:pt x="28930" y="4435284"/>
                </a:lnTo>
                <a:lnTo>
                  <a:pt x="18288" y="4479302"/>
                </a:lnTo>
                <a:lnTo>
                  <a:pt x="11747" y="4524781"/>
                </a:lnTo>
                <a:lnTo>
                  <a:pt x="9525" y="4571530"/>
                </a:lnTo>
                <a:lnTo>
                  <a:pt x="9525" y="4620057"/>
                </a:lnTo>
                <a:lnTo>
                  <a:pt x="11747" y="4666793"/>
                </a:lnTo>
                <a:lnTo>
                  <a:pt x="18288" y="4712271"/>
                </a:lnTo>
                <a:lnTo>
                  <a:pt x="28930" y="4756302"/>
                </a:lnTo>
                <a:lnTo>
                  <a:pt x="43484" y="4798657"/>
                </a:lnTo>
                <a:lnTo>
                  <a:pt x="61747" y="4839144"/>
                </a:lnTo>
                <a:lnTo>
                  <a:pt x="83502" y="4877574"/>
                </a:lnTo>
                <a:lnTo>
                  <a:pt x="108559" y="4913719"/>
                </a:lnTo>
                <a:lnTo>
                  <a:pt x="136702" y="4947386"/>
                </a:lnTo>
                <a:lnTo>
                  <a:pt x="167741" y="4978374"/>
                </a:lnTo>
                <a:lnTo>
                  <a:pt x="201460" y="5006479"/>
                </a:lnTo>
                <a:lnTo>
                  <a:pt x="237655" y="5031498"/>
                </a:lnTo>
                <a:lnTo>
                  <a:pt x="276136" y="5053228"/>
                </a:lnTo>
                <a:lnTo>
                  <a:pt x="316687" y="5071453"/>
                </a:lnTo>
                <a:lnTo>
                  <a:pt x="359105" y="5085994"/>
                </a:lnTo>
                <a:lnTo>
                  <a:pt x="368617" y="5088293"/>
                </a:lnTo>
                <a:lnTo>
                  <a:pt x="495541" y="5088293"/>
                </a:lnTo>
                <a:lnTo>
                  <a:pt x="495541" y="4086225"/>
                </a:lnTo>
                <a:close/>
              </a:path>
              <a:path w="514984" h="5088890">
                <a:moveTo>
                  <a:pt x="495541" y="2047875"/>
                </a:moveTo>
                <a:lnTo>
                  <a:pt x="448729" y="2050084"/>
                </a:lnTo>
                <a:lnTo>
                  <a:pt x="403186" y="2056625"/>
                </a:lnTo>
                <a:lnTo>
                  <a:pt x="359105" y="2067255"/>
                </a:lnTo>
                <a:lnTo>
                  <a:pt x="316687" y="2081784"/>
                </a:lnTo>
                <a:lnTo>
                  <a:pt x="276136" y="2100021"/>
                </a:lnTo>
                <a:lnTo>
                  <a:pt x="237655" y="2121738"/>
                </a:lnTo>
                <a:lnTo>
                  <a:pt x="201460" y="2146757"/>
                </a:lnTo>
                <a:lnTo>
                  <a:pt x="167741" y="2174862"/>
                </a:lnTo>
                <a:lnTo>
                  <a:pt x="136702" y="2205850"/>
                </a:lnTo>
                <a:lnTo>
                  <a:pt x="108559" y="2239518"/>
                </a:lnTo>
                <a:lnTo>
                  <a:pt x="83502" y="2275662"/>
                </a:lnTo>
                <a:lnTo>
                  <a:pt x="61747" y="2314079"/>
                </a:lnTo>
                <a:lnTo>
                  <a:pt x="43484" y="2354567"/>
                </a:lnTo>
                <a:lnTo>
                  <a:pt x="28930" y="2396934"/>
                </a:lnTo>
                <a:lnTo>
                  <a:pt x="18288" y="2440952"/>
                </a:lnTo>
                <a:lnTo>
                  <a:pt x="11747" y="2486431"/>
                </a:lnTo>
                <a:lnTo>
                  <a:pt x="9525" y="2533180"/>
                </a:lnTo>
                <a:lnTo>
                  <a:pt x="9525" y="2581706"/>
                </a:lnTo>
                <a:lnTo>
                  <a:pt x="11747" y="2628442"/>
                </a:lnTo>
                <a:lnTo>
                  <a:pt x="18288" y="2673921"/>
                </a:lnTo>
                <a:lnTo>
                  <a:pt x="28930" y="2717952"/>
                </a:lnTo>
                <a:lnTo>
                  <a:pt x="43484" y="2760307"/>
                </a:lnTo>
                <a:lnTo>
                  <a:pt x="61747" y="2800794"/>
                </a:lnTo>
                <a:lnTo>
                  <a:pt x="83502" y="2839224"/>
                </a:lnTo>
                <a:lnTo>
                  <a:pt x="108559" y="2875369"/>
                </a:lnTo>
                <a:lnTo>
                  <a:pt x="136702" y="2909036"/>
                </a:lnTo>
                <a:lnTo>
                  <a:pt x="167741" y="2940024"/>
                </a:lnTo>
                <a:lnTo>
                  <a:pt x="201460" y="2968129"/>
                </a:lnTo>
                <a:lnTo>
                  <a:pt x="237655" y="2993148"/>
                </a:lnTo>
                <a:lnTo>
                  <a:pt x="276136" y="3014878"/>
                </a:lnTo>
                <a:lnTo>
                  <a:pt x="316687" y="3033103"/>
                </a:lnTo>
                <a:lnTo>
                  <a:pt x="359105" y="3047644"/>
                </a:lnTo>
                <a:lnTo>
                  <a:pt x="368617" y="3049930"/>
                </a:lnTo>
                <a:lnTo>
                  <a:pt x="495541" y="3049930"/>
                </a:lnTo>
                <a:lnTo>
                  <a:pt x="495541" y="2047875"/>
                </a:lnTo>
                <a:close/>
              </a:path>
              <a:path w="514984" h="5088890">
                <a:moveTo>
                  <a:pt x="505066" y="0"/>
                </a:moveTo>
                <a:lnTo>
                  <a:pt x="458254" y="2209"/>
                </a:lnTo>
                <a:lnTo>
                  <a:pt x="412711" y="8750"/>
                </a:lnTo>
                <a:lnTo>
                  <a:pt x="368630" y="19380"/>
                </a:lnTo>
                <a:lnTo>
                  <a:pt x="326212" y="33909"/>
                </a:lnTo>
                <a:lnTo>
                  <a:pt x="285661" y="52146"/>
                </a:lnTo>
                <a:lnTo>
                  <a:pt x="247180" y="73863"/>
                </a:lnTo>
                <a:lnTo>
                  <a:pt x="210985" y="98882"/>
                </a:lnTo>
                <a:lnTo>
                  <a:pt x="177266" y="126987"/>
                </a:lnTo>
                <a:lnTo>
                  <a:pt x="146227" y="157975"/>
                </a:lnTo>
                <a:lnTo>
                  <a:pt x="118084" y="191643"/>
                </a:lnTo>
                <a:lnTo>
                  <a:pt x="93027" y="227787"/>
                </a:lnTo>
                <a:lnTo>
                  <a:pt x="71272" y="266204"/>
                </a:lnTo>
                <a:lnTo>
                  <a:pt x="53009" y="306692"/>
                </a:lnTo>
                <a:lnTo>
                  <a:pt x="38455" y="349059"/>
                </a:lnTo>
                <a:lnTo>
                  <a:pt x="27813" y="393077"/>
                </a:lnTo>
                <a:lnTo>
                  <a:pt x="21272" y="438556"/>
                </a:lnTo>
                <a:lnTo>
                  <a:pt x="19050" y="485305"/>
                </a:lnTo>
                <a:lnTo>
                  <a:pt x="19050" y="533831"/>
                </a:lnTo>
                <a:lnTo>
                  <a:pt x="21272" y="580567"/>
                </a:lnTo>
                <a:lnTo>
                  <a:pt x="27813" y="626046"/>
                </a:lnTo>
                <a:lnTo>
                  <a:pt x="38455" y="670077"/>
                </a:lnTo>
                <a:lnTo>
                  <a:pt x="53009" y="712431"/>
                </a:lnTo>
                <a:lnTo>
                  <a:pt x="71272" y="752919"/>
                </a:lnTo>
                <a:lnTo>
                  <a:pt x="93027" y="791349"/>
                </a:lnTo>
                <a:lnTo>
                  <a:pt x="118084" y="827493"/>
                </a:lnTo>
                <a:lnTo>
                  <a:pt x="146227" y="861161"/>
                </a:lnTo>
                <a:lnTo>
                  <a:pt x="177266" y="892149"/>
                </a:lnTo>
                <a:lnTo>
                  <a:pt x="210985" y="920254"/>
                </a:lnTo>
                <a:lnTo>
                  <a:pt x="247180" y="945273"/>
                </a:lnTo>
                <a:lnTo>
                  <a:pt x="285661" y="967003"/>
                </a:lnTo>
                <a:lnTo>
                  <a:pt x="326212" y="985227"/>
                </a:lnTo>
                <a:lnTo>
                  <a:pt x="368630" y="999769"/>
                </a:lnTo>
                <a:lnTo>
                  <a:pt x="378142" y="1002055"/>
                </a:lnTo>
                <a:lnTo>
                  <a:pt x="505066" y="1002055"/>
                </a:lnTo>
                <a:lnTo>
                  <a:pt x="505066" y="0"/>
                </a:lnTo>
                <a:close/>
              </a:path>
              <a:path w="514984" h="5088890">
                <a:moveTo>
                  <a:pt x="514591" y="3057525"/>
                </a:moveTo>
                <a:lnTo>
                  <a:pt x="467779" y="3059734"/>
                </a:lnTo>
                <a:lnTo>
                  <a:pt x="422236" y="3066275"/>
                </a:lnTo>
                <a:lnTo>
                  <a:pt x="378155" y="3076905"/>
                </a:lnTo>
                <a:lnTo>
                  <a:pt x="335737" y="3091434"/>
                </a:lnTo>
                <a:lnTo>
                  <a:pt x="295186" y="3109671"/>
                </a:lnTo>
                <a:lnTo>
                  <a:pt x="256705" y="3131388"/>
                </a:lnTo>
                <a:lnTo>
                  <a:pt x="220510" y="3156407"/>
                </a:lnTo>
                <a:lnTo>
                  <a:pt x="186791" y="3184512"/>
                </a:lnTo>
                <a:lnTo>
                  <a:pt x="155752" y="3215500"/>
                </a:lnTo>
                <a:lnTo>
                  <a:pt x="127609" y="3249168"/>
                </a:lnTo>
                <a:lnTo>
                  <a:pt x="102552" y="3285312"/>
                </a:lnTo>
                <a:lnTo>
                  <a:pt x="80797" y="3323729"/>
                </a:lnTo>
                <a:lnTo>
                  <a:pt x="62534" y="3364217"/>
                </a:lnTo>
                <a:lnTo>
                  <a:pt x="47980" y="3406584"/>
                </a:lnTo>
                <a:lnTo>
                  <a:pt x="37338" y="3450602"/>
                </a:lnTo>
                <a:lnTo>
                  <a:pt x="30797" y="3496081"/>
                </a:lnTo>
                <a:lnTo>
                  <a:pt x="28575" y="3542830"/>
                </a:lnTo>
                <a:lnTo>
                  <a:pt x="28575" y="3591356"/>
                </a:lnTo>
                <a:lnTo>
                  <a:pt x="30797" y="3638092"/>
                </a:lnTo>
                <a:lnTo>
                  <a:pt x="37338" y="3683571"/>
                </a:lnTo>
                <a:lnTo>
                  <a:pt x="47980" y="3727602"/>
                </a:lnTo>
                <a:lnTo>
                  <a:pt x="62534" y="3769957"/>
                </a:lnTo>
                <a:lnTo>
                  <a:pt x="80797" y="3810444"/>
                </a:lnTo>
                <a:lnTo>
                  <a:pt x="102552" y="3848874"/>
                </a:lnTo>
                <a:lnTo>
                  <a:pt x="127609" y="3885019"/>
                </a:lnTo>
                <a:lnTo>
                  <a:pt x="155752" y="3918686"/>
                </a:lnTo>
                <a:lnTo>
                  <a:pt x="186791" y="3949674"/>
                </a:lnTo>
                <a:lnTo>
                  <a:pt x="220510" y="3977779"/>
                </a:lnTo>
                <a:lnTo>
                  <a:pt x="256705" y="4002798"/>
                </a:lnTo>
                <a:lnTo>
                  <a:pt x="295186" y="4024528"/>
                </a:lnTo>
                <a:lnTo>
                  <a:pt x="335737" y="4042753"/>
                </a:lnTo>
                <a:lnTo>
                  <a:pt x="378155" y="4057294"/>
                </a:lnTo>
                <a:lnTo>
                  <a:pt x="387667" y="4059593"/>
                </a:lnTo>
                <a:lnTo>
                  <a:pt x="514591" y="4059593"/>
                </a:lnTo>
                <a:lnTo>
                  <a:pt x="514591" y="3057525"/>
                </a:lnTo>
                <a:close/>
              </a:path>
            </a:pathLst>
          </a:custGeom>
          <a:solidFill>
            <a:srgbClr val="28CCB9"/>
          </a:solidFill>
        </p:spPr>
        <p:txBody>
          <a:bodyPr wrap="square" lIns="0" tIns="0" rIns="0" bIns="0" rtlCol="0"/>
          <a:lstStyle/>
          <a:p>
            <a:endParaRPr/>
          </a:p>
        </p:txBody>
      </p:sp>
      <p:sp>
        <p:nvSpPr>
          <p:cNvPr id="33" name="object 33"/>
          <p:cNvSpPr/>
          <p:nvPr/>
        </p:nvSpPr>
        <p:spPr>
          <a:xfrm>
            <a:off x="0" y="0"/>
            <a:ext cx="18288000" cy="2200275"/>
          </a:xfrm>
          <a:custGeom>
            <a:avLst/>
            <a:gdLst/>
            <a:ahLst/>
            <a:cxnLst/>
            <a:rect l="l" t="t" r="r" b="b"/>
            <a:pathLst>
              <a:path w="18288000" h="2200275">
                <a:moveTo>
                  <a:pt x="18287998" y="2200255"/>
                </a:moveTo>
                <a:lnTo>
                  <a:pt x="0" y="2200255"/>
                </a:lnTo>
                <a:lnTo>
                  <a:pt x="0" y="0"/>
                </a:lnTo>
                <a:lnTo>
                  <a:pt x="18287998" y="0"/>
                </a:lnTo>
                <a:lnTo>
                  <a:pt x="18287998" y="2200255"/>
                </a:lnTo>
                <a:close/>
              </a:path>
            </a:pathLst>
          </a:custGeom>
          <a:solidFill>
            <a:srgbClr val="19C9B4"/>
          </a:solidFill>
        </p:spPr>
        <p:txBody>
          <a:bodyPr wrap="square" lIns="0" tIns="0" rIns="0" bIns="0" rtlCol="0"/>
          <a:lstStyle/>
          <a:p>
            <a:endParaRPr/>
          </a:p>
        </p:txBody>
      </p:sp>
      <p:sp>
        <p:nvSpPr>
          <p:cNvPr id="34" name="object 34"/>
          <p:cNvSpPr txBox="1">
            <a:spLocks noGrp="1"/>
          </p:cNvSpPr>
          <p:nvPr>
            <p:ph type="title"/>
          </p:nvPr>
        </p:nvSpPr>
        <p:spPr>
          <a:xfrm>
            <a:off x="4123524" y="934466"/>
            <a:ext cx="9986645" cy="934871"/>
          </a:xfrm>
          <a:prstGeom prst="rect">
            <a:avLst/>
          </a:prstGeom>
        </p:spPr>
        <p:txBody>
          <a:bodyPr vert="horz" wrap="square" lIns="0" tIns="11430" rIns="0" bIns="0" rtlCol="0">
            <a:spAutoFit/>
          </a:bodyPr>
          <a:lstStyle/>
          <a:p>
            <a:pPr marL="12700">
              <a:lnSpc>
                <a:spcPct val="100000"/>
              </a:lnSpc>
              <a:spcBef>
                <a:spcPts val="90"/>
              </a:spcBef>
            </a:pPr>
            <a:r>
              <a:rPr sz="6000" spc="740" dirty="0">
                <a:solidFill>
                  <a:srgbClr val="FFFFFF"/>
                </a:solidFill>
                <a:latin typeface="Georgia" panose="02040502050405020303" pitchFamily="18" charset="0"/>
              </a:rPr>
              <a:t>NPS</a:t>
            </a:r>
            <a:r>
              <a:rPr sz="6000" spc="-340" dirty="0">
                <a:solidFill>
                  <a:srgbClr val="FFFFFF"/>
                </a:solidFill>
                <a:latin typeface="Georgia" panose="02040502050405020303" pitchFamily="18" charset="0"/>
              </a:rPr>
              <a:t> </a:t>
            </a:r>
            <a:r>
              <a:rPr sz="6000" spc="600" dirty="0">
                <a:solidFill>
                  <a:srgbClr val="FFFFFF"/>
                </a:solidFill>
                <a:latin typeface="Georgia" panose="02040502050405020303" pitchFamily="18" charset="0"/>
              </a:rPr>
              <a:t>ACCOUNT</a:t>
            </a:r>
            <a:r>
              <a:rPr sz="6000" spc="-340" dirty="0">
                <a:solidFill>
                  <a:srgbClr val="FFFFFF"/>
                </a:solidFill>
                <a:latin typeface="Georgia" panose="02040502050405020303" pitchFamily="18" charset="0"/>
              </a:rPr>
              <a:t> </a:t>
            </a:r>
            <a:r>
              <a:rPr sz="6000" spc="470" dirty="0">
                <a:solidFill>
                  <a:srgbClr val="FFFFFF"/>
                </a:solidFill>
                <a:latin typeface="Georgia" panose="02040502050405020303" pitchFamily="18" charset="0"/>
              </a:rPr>
              <a:t>DETAILS</a:t>
            </a:r>
            <a:endParaRPr sz="6000" dirty="0">
              <a:latin typeface="Georgia" panose="02040502050405020303" pitchFamily="18" charset="0"/>
            </a:endParaRPr>
          </a:p>
        </p:txBody>
      </p:sp>
      <p:sp>
        <p:nvSpPr>
          <p:cNvPr id="36" name="Slide Number Placeholder 35"/>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76</a:t>
            </a:fld>
            <a:endParaRPr lang="en-IN"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981200" y="5267043"/>
            <a:ext cx="5042722" cy="3500061"/>
          </a:xfrm>
          <a:prstGeom prst="rect">
            <a:avLst/>
          </a:prstGeom>
        </p:spPr>
        <p:txBody>
          <a:bodyPr vert="horz" wrap="square" lIns="0" tIns="12700" rIns="0" bIns="0" rtlCol="0">
            <a:spAutoFit/>
          </a:bodyPr>
          <a:lstStyle/>
          <a:p>
            <a:pPr marL="469900" marR="5080" indent="-457200" algn="ctr">
              <a:lnSpc>
                <a:spcPct val="141500"/>
              </a:lnSpc>
              <a:spcBef>
                <a:spcPts val="100"/>
              </a:spcBef>
              <a:buFont typeface="Arial" panose="020B0604020202020204" pitchFamily="34" charset="0"/>
              <a:buChar char="•"/>
            </a:pPr>
            <a:r>
              <a:rPr lang="en-US" sz="2650" spc="80" dirty="0" smtClean="0">
                <a:solidFill>
                  <a:srgbClr val="2A2A28"/>
                </a:solidFill>
                <a:latin typeface="Georgia" panose="02040502050405020303" pitchFamily="18" charset="0"/>
                <a:cs typeface="Trebuchet MS"/>
              </a:rPr>
              <a:t>Less than 2.5 lakh 100% withdrawn</a:t>
            </a:r>
          </a:p>
          <a:p>
            <a:pPr marL="469900" marR="5080" indent="-457200" algn="ctr">
              <a:lnSpc>
                <a:spcPct val="141500"/>
              </a:lnSpc>
              <a:spcBef>
                <a:spcPts val="100"/>
              </a:spcBef>
              <a:buFont typeface="Arial" panose="020B0604020202020204" pitchFamily="34" charset="0"/>
              <a:buChar char="•"/>
            </a:pPr>
            <a:r>
              <a:rPr lang="en-US" sz="2650" spc="80" dirty="0" smtClean="0">
                <a:solidFill>
                  <a:srgbClr val="2A2A28"/>
                </a:solidFill>
                <a:latin typeface="Georgia" panose="02040502050405020303" pitchFamily="18" charset="0"/>
                <a:cs typeface="Trebuchet MS"/>
              </a:rPr>
              <a:t>More than 2.5, </a:t>
            </a:r>
            <a:r>
              <a:rPr sz="2650" spc="80" dirty="0" smtClean="0">
                <a:solidFill>
                  <a:srgbClr val="2A2A28"/>
                </a:solidFill>
                <a:latin typeface="Georgia" panose="02040502050405020303" pitchFamily="18" charset="0"/>
                <a:cs typeface="Trebuchet MS"/>
              </a:rPr>
              <a:t>Only </a:t>
            </a:r>
            <a:r>
              <a:rPr sz="2650" spc="190" dirty="0">
                <a:solidFill>
                  <a:srgbClr val="2A2A28"/>
                </a:solidFill>
                <a:latin typeface="Georgia" panose="02040502050405020303" pitchFamily="18" charset="0"/>
                <a:cs typeface="Trebuchet MS"/>
              </a:rPr>
              <a:t>20% </a:t>
            </a:r>
            <a:r>
              <a:rPr sz="2650" spc="90" dirty="0">
                <a:solidFill>
                  <a:srgbClr val="2A2A28"/>
                </a:solidFill>
                <a:latin typeface="Georgia" panose="02040502050405020303" pitchFamily="18" charset="0"/>
                <a:cs typeface="Trebuchet MS"/>
              </a:rPr>
              <a:t>can </a:t>
            </a:r>
            <a:r>
              <a:rPr sz="2650" spc="125" dirty="0">
                <a:solidFill>
                  <a:srgbClr val="2A2A28"/>
                </a:solidFill>
                <a:latin typeface="Georgia" panose="02040502050405020303" pitchFamily="18" charset="0"/>
                <a:cs typeface="Trebuchet MS"/>
              </a:rPr>
              <a:t>be </a:t>
            </a:r>
            <a:r>
              <a:rPr sz="2650" spc="130" dirty="0">
                <a:solidFill>
                  <a:srgbClr val="2A2A28"/>
                </a:solidFill>
                <a:latin typeface="Georgia" panose="02040502050405020303" pitchFamily="18" charset="0"/>
                <a:cs typeface="Trebuchet MS"/>
              </a:rPr>
              <a:t> </a:t>
            </a:r>
            <a:r>
              <a:rPr sz="2650" spc="-15" dirty="0">
                <a:solidFill>
                  <a:srgbClr val="2A2A28"/>
                </a:solidFill>
                <a:latin typeface="Georgia" panose="02040502050405020303" pitchFamily="18" charset="0"/>
                <a:cs typeface="Trebuchet MS"/>
              </a:rPr>
              <a:t>withdrawn;</a:t>
            </a:r>
            <a:r>
              <a:rPr sz="2650" spc="-155" dirty="0">
                <a:solidFill>
                  <a:srgbClr val="2A2A28"/>
                </a:solidFill>
                <a:latin typeface="Georgia" panose="02040502050405020303" pitchFamily="18" charset="0"/>
                <a:cs typeface="Trebuchet MS"/>
              </a:rPr>
              <a:t> </a:t>
            </a:r>
            <a:r>
              <a:rPr sz="2650" spc="10" dirty="0">
                <a:solidFill>
                  <a:srgbClr val="2A2A28"/>
                </a:solidFill>
                <a:latin typeface="Georgia" panose="02040502050405020303" pitchFamily="18" charset="0"/>
                <a:cs typeface="Trebuchet MS"/>
              </a:rPr>
              <a:t>rest</a:t>
            </a:r>
            <a:r>
              <a:rPr sz="2650" spc="-150" dirty="0">
                <a:solidFill>
                  <a:srgbClr val="2A2A28"/>
                </a:solidFill>
                <a:latin typeface="Georgia" panose="02040502050405020303" pitchFamily="18" charset="0"/>
                <a:cs typeface="Trebuchet MS"/>
              </a:rPr>
              <a:t> </a:t>
            </a:r>
            <a:r>
              <a:rPr sz="2650" spc="245" dirty="0">
                <a:solidFill>
                  <a:srgbClr val="2A2A28"/>
                </a:solidFill>
                <a:latin typeface="Georgia" panose="02040502050405020303" pitchFamily="18" charset="0"/>
                <a:cs typeface="Trebuchet MS"/>
              </a:rPr>
              <a:t>80%</a:t>
            </a:r>
            <a:r>
              <a:rPr sz="2650" spc="-155" dirty="0">
                <a:solidFill>
                  <a:srgbClr val="2A2A28"/>
                </a:solidFill>
                <a:latin typeface="Georgia" panose="02040502050405020303" pitchFamily="18" charset="0"/>
                <a:cs typeface="Trebuchet MS"/>
              </a:rPr>
              <a:t> </a:t>
            </a:r>
            <a:r>
              <a:rPr sz="2650" spc="-15" dirty="0">
                <a:solidFill>
                  <a:srgbClr val="2A2A28"/>
                </a:solidFill>
                <a:latin typeface="Georgia" panose="02040502050405020303" pitchFamily="18" charset="0"/>
                <a:cs typeface="Trebuchet MS"/>
              </a:rPr>
              <a:t>to </a:t>
            </a:r>
            <a:r>
              <a:rPr sz="2650" spc="-785" dirty="0">
                <a:solidFill>
                  <a:srgbClr val="2A2A28"/>
                </a:solidFill>
                <a:latin typeface="Georgia" panose="02040502050405020303" pitchFamily="18" charset="0"/>
                <a:cs typeface="Trebuchet MS"/>
              </a:rPr>
              <a:t> </a:t>
            </a:r>
            <a:r>
              <a:rPr sz="2650" spc="125" dirty="0">
                <a:solidFill>
                  <a:srgbClr val="2A2A28"/>
                </a:solidFill>
                <a:latin typeface="Georgia" panose="02040502050405020303" pitchFamily="18" charset="0"/>
                <a:cs typeface="Trebuchet MS"/>
              </a:rPr>
              <a:t>be </a:t>
            </a:r>
            <a:r>
              <a:rPr sz="2650" spc="150" dirty="0">
                <a:solidFill>
                  <a:srgbClr val="2A2A28"/>
                </a:solidFill>
                <a:latin typeface="Georgia" panose="02040502050405020303" pitchFamily="18" charset="0"/>
                <a:cs typeface="Trebuchet MS"/>
              </a:rPr>
              <a:t>used </a:t>
            </a:r>
            <a:r>
              <a:rPr sz="2650" spc="-10" dirty="0">
                <a:solidFill>
                  <a:srgbClr val="2A2A28"/>
                </a:solidFill>
                <a:latin typeface="Georgia" panose="02040502050405020303" pitchFamily="18" charset="0"/>
                <a:cs typeface="Trebuchet MS"/>
              </a:rPr>
              <a:t>for </a:t>
            </a:r>
            <a:r>
              <a:rPr sz="2650" spc="95" dirty="0">
                <a:solidFill>
                  <a:srgbClr val="2A2A28"/>
                </a:solidFill>
                <a:latin typeface="Georgia" panose="02040502050405020303" pitchFamily="18" charset="0"/>
                <a:cs typeface="Trebuchet MS"/>
              </a:rPr>
              <a:t>buying </a:t>
            </a:r>
            <a:r>
              <a:rPr sz="2650" spc="65" dirty="0">
                <a:solidFill>
                  <a:srgbClr val="2A2A28"/>
                </a:solidFill>
                <a:latin typeface="Georgia" panose="02040502050405020303" pitchFamily="18" charset="0"/>
                <a:cs typeface="Trebuchet MS"/>
              </a:rPr>
              <a:t>an </a:t>
            </a:r>
            <a:r>
              <a:rPr sz="2650" spc="-785" dirty="0">
                <a:solidFill>
                  <a:srgbClr val="2A2A28"/>
                </a:solidFill>
                <a:latin typeface="Georgia" panose="02040502050405020303" pitchFamily="18" charset="0"/>
                <a:cs typeface="Trebuchet MS"/>
              </a:rPr>
              <a:t> </a:t>
            </a:r>
            <a:r>
              <a:rPr sz="2650" spc="10" dirty="0">
                <a:solidFill>
                  <a:srgbClr val="2A2A28"/>
                </a:solidFill>
                <a:latin typeface="Georgia" panose="02040502050405020303" pitchFamily="18" charset="0"/>
                <a:cs typeface="Trebuchet MS"/>
              </a:rPr>
              <a:t>annuity </a:t>
            </a:r>
            <a:r>
              <a:rPr sz="2650" spc="-10" dirty="0">
                <a:solidFill>
                  <a:srgbClr val="2A2A28"/>
                </a:solidFill>
                <a:latin typeface="Georgia" panose="02040502050405020303" pitchFamily="18" charset="0"/>
                <a:cs typeface="Trebuchet MS"/>
              </a:rPr>
              <a:t>for </a:t>
            </a:r>
            <a:r>
              <a:rPr sz="2650" spc="55" dirty="0">
                <a:solidFill>
                  <a:srgbClr val="2A2A28"/>
                </a:solidFill>
                <a:latin typeface="Georgia" panose="02040502050405020303" pitchFamily="18" charset="0"/>
                <a:cs typeface="Trebuchet MS"/>
              </a:rPr>
              <a:t>monthly </a:t>
            </a:r>
            <a:r>
              <a:rPr sz="2650" spc="60" dirty="0">
                <a:solidFill>
                  <a:srgbClr val="2A2A28"/>
                </a:solidFill>
                <a:latin typeface="Georgia" panose="02040502050405020303" pitchFamily="18" charset="0"/>
                <a:cs typeface="Trebuchet MS"/>
              </a:rPr>
              <a:t> </a:t>
            </a:r>
            <a:r>
              <a:rPr sz="2650" spc="10" dirty="0">
                <a:solidFill>
                  <a:srgbClr val="2A2A28"/>
                </a:solidFill>
                <a:latin typeface="Georgia" panose="02040502050405020303" pitchFamily="18" charset="0"/>
                <a:cs typeface="Trebuchet MS"/>
              </a:rPr>
              <a:t>pension.</a:t>
            </a:r>
            <a:endParaRPr sz="2650" dirty="0">
              <a:latin typeface="Georgia" panose="02040502050405020303" pitchFamily="18" charset="0"/>
              <a:cs typeface="Trebuchet MS"/>
            </a:endParaRPr>
          </a:p>
        </p:txBody>
      </p:sp>
      <p:sp>
        <p:nvSpPr>
          <p:cNvPr id="3" name="object 3"/>
          <p:cNvSpPr txBox="1"/>
          <p:nvPr/>
        </p:nvSpPr>
        <p:spPr>
          <a:xfrm>
            <a:off x="2819400" y="4608097"/>
            <a:ext cx="3834352" cy="535403"/>
          </a:xfrm>
          <a:prstGeom prst="rect">
            <a:avLst/>
          </a:prstGeom>
        </p:spPr>
        <p:txBody>
          <a:bodyPr vert="horz" wrap="square" lIns="0" tIns="12065" rIns="0" bIns="0" rtlCol="0">
            <a:spAutoFit/>
          </a:bodyPr>
          <a:lstStyle/>
          <a:p>
            <a:pPr marL="12700">
              <a:lnSpc>
                <a:spcPct val="100000"/>
              </a:lnSpc>
              <a:spcBef>
                <a:spcPts val="95"/>
              </a:spcBef>
            </a:pPr>
            <a:r>
              <a:rPr sz="3400" b="1" spc="75" dirty="0">
                <a:solidFill>
                  <a:srgbClr val="28CCB9"/>
                </a:solidFill>
                <a:latin typeface="Georgia" panose="02040502050405020303" pitchFamily="18" charset="0"/>
                <a:cs typeface="Trebuchet MS"/>
              </a:rPr>
              <a:t>Before</a:t>
            </a:r>
            <a:r>
              <a:rPr sz="3400" b="1" spc="-245" dirty="0">
                <a:solidFill>
                  <a:srgbClr val="28CCB9"/>
                </a:solidFill>
                <a:latin typeface="Georgia" panose="02040502050405020303" pitchFamily="18" charset="0"/>
                <a:cs typeface="Trebuchet MS"/>
              </a:rPr>
              <a:t> </a:t>
            </a:r>
            <a:r>
              <a:rPr sz="3400" b="1" spc="80" dirty="0">
                <a:solidFill>
                  <a:srgbClr val="28CCB9"/>
                </a:solidFill>
                <a:latin typeface="Georgia" panose="02040502050405020303" pitchFamily="18" charset="0"/>
                <a:cs typeface="Trebuchet MS"/>
              </a:rPr>
              <a:t>60</a:t>
            </a:r>
            <a:r>
              <a:rPr sz="3400" b="1" spc="-240" dirty="0">
                <a:solidFill>
                  <a:srgbClr val="28CCB9"/>
                </a:solidFill>
                <a:latin typeface="Georgia" panose="02040502050405020303" pitchFamily="18" charset="0"/>
                <a:cs typeface="Trebuchet MS"/>
              </a:rPr>
              <a:t> </a:t>
            </a:r>
            <a:r>
              <a:rPr sz="3400" b="1" spc="75" dirty="0">
                <a:solidFill>
                  <a:srgbClr val="28CCB9"/>
                </a:solidFill>
                <a:latin typeface="Georgia" panose="02040502050405020303" pitchFamily="18" charset="0"/>
                <a:cs typeface="Trebuchet MS"/>
              </a:rPr>
              <a:t>years</a:t>
            </a:r>
            <a:endParaRPr sz="3400" dirty="0">
              <a:latin typeface="Georgia" panose="02040502050405020303" pitchFamily="18" charset="0"/>
              <a:cs typeface="Trebuchet MS"/>
            </a:endParaRPr>
          </a:p>
        </p:txBody>
      </p:sp>
      <p:pic>
        <p:nvPicPr>
          <p:cNvPr id="5" name="object 5"/>
          <p:cNvPicPr/>
          <p:nvPr/>
        </p:nvPicPr>
        <p:blipFill>
          <a:blip r:embed="rId2" cstate="print"/>
          <a:stretch>
            <a:fillRect/>
          </a:stretch>
        </p:blipFill>
        <p:spPr>
          <a:xfrm>
            <a:off x="1905000" y="-38100"/>
            <a:ext cx="14982825" cy="4543425"/>
          </a:xfrm>
          <a:prstGeom prst="rect">
            <a:avLst/>
          </a:prstGeom>
        </p:spPr>
      </p:pic>
      <p:sp>
        <p:nvSpPr>
          <p:cNvPr id="7" name="object 7"/>
          <p:cNvSpPr txBox="1"/>
          <p:nvPr/>
        </p:nvSpPr>
        <p:spPr>
          <a:xfrm>
            <a:off x="7010400" y="4660068"/>
            <a:ext cx="5867400" cy="3866764"/>
          </a:xfrm>
          <a:prstGeom prst="rect">
            <a:avLst/>
          </a:prstGeom>
        </p:spPr>
        <p:txBody>
          <a:bodyPr vert="horz" wrap="square" lIns="0" tIns="12065" rIns="0" bIns="0" rtlCol="0">
            <a:spAutoFit/>
          </a:bodyPr>
          <a:lstStyle/>
          <a:p>
            <a:pPr algn="ctr">
              <a:lnSpc>
                <a:spcPct val="100000"/>
              </a:lnSpc>
              <a:spcBef>
                <a:spcPts val="95"/>
              </a:spcBef>
            </a:pPr>
            <a:r>
              <a:rPr sz="3400" b="1" spc="10" dirty="0">
                <a:solidFill>
                  <a:srgbClr val="28CCB9"/>
                </a:solidFill>
                <a:latin typeface="Georgia" panose="02040502050405020303" pitchFamily="18" charset="0"/>
                <a:cs typeface="Trebuchet MS"/>
              </a:rPr>
              <a:t>After</a:t>
            </a:r>
            <a:r>
              <a:rPr sz="3400" b="1" spc="-235" dirty="0">
                <a:solidFill>
                  <a:srgbClr val="28CCB9"/>
                </a:solidFill>
                <a:latin typeface="Georgia" panose="02040502050405020303" pitchFamily="18" charset="0"/>
                <a:cs typeface="Trebuchet MS"/>
              </a:rPr>
              <a:t> </a:t>
            </a:r>
            <a:r>
              <a:rPr sz="3400" b="1" spc="80" dirty="0">
                <a:solidFill>
                  <a:srgbClr val="28CCB9"/>
                </a:solidFill>
                <a:latin typeface="Georgia" panose="02040502050405020303" pitchFamily="18" charset="0"/>
                <a:cs typeface="Trebuchet MS"/>
              </a:rPr>
              <a:t>60</a:t>
            </a:r>
            <a:r>
              <a:rPr sz="3400" b="1" spc="-235" dirty="0">
                <a:solidFill>
                  <a:srgbClr val="28CCB9"/>
                </a:solidFill>
                <a:latin typeface="Georgia" panose="02040502050405020303" pitchFamily="18" charset="0"/>
                <a:cs typeface="Trebuchet MS"/>
              </a:rPr>
              <a:t> </a:t>
            </a:r>
            <a:r>
              <a:rPr sz="3400" b="1" spc="75" dirty="0">
                <a:solidFill>
                  <a:srgbClr val="28CCB9"/>
                </a:solidFill>
                <a:latin typeface="Georgia" panose="02040502050405020303" pitchFamily="18" charset="0"/>
                <a:cs typeface="Trebuchet MS"/>
              </a:rPr>
              <a:t>years</a:t>
            </a:r>
            <a:endParaRPr sz="3400" dirty="0">
              <a:latin typeface="Georgia" panose="02040502050405020303" pitchFamily="18" charset="0"/>
              <a:cs typeface="Trebuchet MS"/>
            </a:endParaRPr>
          </a:p>
          <a:p>
            <a:pPr marL="469900" marR="5080" indent="-457200" algn="ctr">
              <a:lnSpc>
                <a:spcPct val="141500"/>
              </a:lnSpc>
              <a:spcBef>
                <a:spcPts val="1700"/>
              </a:spcBef>
              <a:buFont typeface="Arial" panose="020B0604020202020204" pitchFamily="34" charset="0"/>
              <a:buChar char="•"/>
            </a:pPr>
            <a:r>
              <a:rPr lang="en-US" sz="2650" spc="80" dirty="0">
                <a:solidFill>
                  <a:srgbClr val="2A2A28"/>
                </a:solidFill>
                <a:latin typeface="Georgia" panose="02040502050405020303" pitchFamily="18" charset="0"/>
                <a:cs typeface="Trebuchet MS"/>
              </a:rPr>
              <a:t>Less than </a:t>
            </a:r>
            <a:r>
              <a:rPr lang="en-US" sz="2650" spc="80" dirty="0" smtClean="0">
                <a:solidFill>
                  <a:srgbClr val="2A2A28"/>
                </a:solidFill>
                <a:latin typeface="Georgia" panose="02040502050405020303" pitchFamily="18" charset="0"/>
                <a:cs typeface="Trebuchet MS"/>
              </a:rPr>
              <a:t>5 </a:t>
            </a:r>
            <a:r>
              <a:rPr lang="en-US" sz="2650" spc="80" dirty="0">
                <a:solidFill>
                  <a:srgbClr val="2A2A28"/>
                </a:solidFill>
                <a:latin typeface="Georgia" panose="02040502050405020303" pitchFamily="18" charset="0"/>
                <a:cs typeface="Trebuchet MS"/>
              </a:rPr>
              <a:t>lakh 100% </a:t>
            </a:r>
            <a:r>
              <a:rPr lang="en-US" sz="2650" spc="80" dirty="0" smtClean="0">
                <a:solidFill>
                  <a:srgbClr val="2A2A28"/>
                </a:solidFill>
                <a:latin typeface="Georgia" panose="02040502050405020303" pitchFamily="18" charset="0"/>
                <a:cs typeface="Trebuchet MS"/>
              </a:rPr>
              <a:t>withdrawn</a:t>
            </a:r>
            <a:endParaRPr lang="en-US" sz="2650" spc="80" dirty="0">
              <a:solidFill>
                <a:srgbClr val="2A2A28"/>
              </a:solidFill>
              <a:latin typeface="Georgia" panose="02040502050405020303" pitchFamily="18" charset="0"/>
              <a:cs typeface="Trebuchet MS"/>
            </a:endParaRPr>
          </a:p>
          <a:p>
            <a:pPr marL="469900" marR="5080" indent="-457200" algn="ctr">
              <a:lnSpc>
                <a:spcPct val="141500"/>
              </a:lnSpc>
              <a:spcBef>
                <a:spcPts val="1700"/>
              </a:spcBef>
              <a:buFont typeface="Arial" panose="020B0604020202020204" pitchFamily="34" charset="0"/>
              <a:buChar char="•"/>
            </a:pPr>
            <a:r>
              <a:rPr lang="en-US" sz="2650" spc="120" dirty="0" smtClean="0">
                <a:solidFill>
                  <a:srgbClr val="2A2A28"/>
                </a:solidFill>
                <a:latin typeface="Georgia" panose="02040502050405020303" pitchFamily="18" charset="0"/>
                <a:cs typeface="Trebuchet MS"/>
              </a:rPr>
              <a:t>More than 5 </a:t>
            </a:r>
            <a:r>
              <a:rPr lang="en-US" sz="2650" spc="120" dirty="0" err="1" smtClean="0">
                <a:solidFill>
                  <a:srgbClr val="2A2A28"/>
                </a:solidFill>
                <a:latin typeface="Georgia" panose="02040502050405020303" pitchFamily="18" charset="0"/>
                <a:cs typeface="Trebuchet MS"/>
              </a:rPr>
              <a:t>lakh,</a:t>
            </a:r>
            <a:r>
              <a:rPr sz="2650" spc="120" dirty="0" err="1" smtClean="0">
                <a:solidFill>
                  <a:srgbClr val="2A2A28"/>
                </a:solidFill>
                <a:latin typeface="Georgia" panose="02040502050405020303" pitchFamily="18" charset="0"/>
                <a:cs typeface="Trebuchet MS"/>
              </a:rPr>
              <a:t>Can</a:t>
            </a:r>
            <a:r>
              <a:rPr sz="2650" spc="120" dirty="0" smtClean="0">
                <a:solidFill>
                  <a:srgbClr val="2A2A28"/>
                </a:solidFill>
                <a:latin typeface="Georgia" panose="02040502050405020303" pitchFamily="18" charset="0"/>
                <a:cs typeface="Trebuchet MS"/>
              </a:rPr>
              <a:t> </a:t>
            </a:r>
            <a:r>
              <a:rPr sz="2650" spc="20" dirty="0">
                <a:solidFill>
                  <a:srgbClr val="2A2A28"/>
                </a:solidFill>
                <a:latin typeface="Georgia" panose="02040502050405020303" pitchFamily="18" charset="0"/>
                <a:cs typeface="Trebuchet MS"/>
              </a:rPr>
              <a:t>withdraw </a:t>
            </a:r>
            <a:r>
              <a:rPr sz="2650" spc="55" dirty="0">
                <a:solidFill>
                  <a:srgbClr val="2A2A28"/>
                </a:solidFill>
                <a:latin typeface="Georgia" panose="02040502050405020303" pitchFamily="18" charset="0"/>
                <a:cs typeface="Trebuchet MS"/>
              </a:rPr>
              <a:t>upto </a:t>
            </a:r>
            <a:r>
              <a:rPr sz="2650" spc="-785" dirty="0">
                <a:solidFill>
                  <a:srgbClr val="2A2A28"/>
                </a:solidFill>
                <a:latin typeface="Georgia" panose="02040502050405020303" pitchFamily="18" charset="0"/>
                <a:cs typeface="Trebuchet MS"/>
              </a:rPr>
              <a:t> </a:t>
            </a:r>
            <a:r>
              <a:rPr sz="2650" spc="85" dirty="0">
                <a:solidFill>
                  <a:srgbClr val="2A2A28"/>
                </a:solidFill>
                <a:latin typeface="Georgia" panose="02040502050405020303" pitchFamily="18" charset="0"/>
                <a:cs typeface="Trebuchet MS"/>
              </a:rPr>
              <a:t>60%;</a:t>
            </a:r>
            <a:r>
              <a:rPr sz="2650" spc="-145" dirty="0">
                <a:solidFill>
                  <a:srgbClr val="2A2A28"/>
                </a:solidFill>
                <a:latin typeface="Georgia" panose="02040502050405020303" pitchFamily="18" charset="0"/>
                <a:cs typeface="Trebuchet MS"/>
              </a:rPr>
              <a:t> </a:t>
            </a:r>
            <a:r>
              <a:rPr sz="2650" spc="10" dirty="0">
                <a:solidFill>
                  <a:srgbClr val="2A2A28"/>
                </a:solidFill>
                <a:latin typeface="Georgia" panose="02040502050405020303" pitchFamily="18" charset="0"/>
                <a:cs typeface="Trebuchet MS"/>
              </a:rPr>
              <a:t>rest</a:t>
            </a:r>
            <a:r>
              <a:rPr sz="2650" spc="-140" dirty="0">
                <a:solidFill>
                  <a:srgbClr val="2A2A28"/>
                </a:solidFill>
                <a:latin typeface="Georgia" panose="02040502050405020303" pitchFamily="18" charset="0"/>
                <a:cs typeface="Trebuchet MS"/>
              </a:rPr>
              <a:t> </a:t>
            </a:r>
            <a:r>
              <a:rPr sz="2650" spc="195" dirty="0">
                <a:solidFill>
                  <a:srgbClr val="2A2A28"/>
                </a:solidFill>
                <a:latin typeface="Georgia" panose="02040502050405020303" pitchFamily="18" charset="0"/>
                <a:cs typeface="Trebuchet MS"/>
              </a:rPr>
              <a:t>40%</a:t>
            </a:r>
            <a:r>
              <a:rPr sz="2650" spc="-140" dirty="0">
                <a:solidFill>
                  <a:srgbClr val="2A2A28"/>
                </a:solidFill>
                <a:latin typeface="Georgia" panose="02040502050405020303" pitchFamily="18" charset="0"/>
                <a:cs typeface="Trebuchet MS"/>
              </a:rPr>
              <a:t> </a:t>
            </a:r>
            <a:r>
              <a:rPr sz="2650" spc="-15" dirty="0">
                <a:solidFill>
                  <a:srgbClr val="2A2A28"/>
                </a:solidFill>
                <a:latin typeface="Georgia" panose="02040502050405020303" pitchFamily="18" charset="0"/>
                <a:cs typeface="Trebuchet MS"/>
              </a:rPr>
              <a:t>to</a:t>
            </a:r>
            <a:r>
              <a:rPr sz="2650" spc="-140" dirty="0">
                <a:solidFill>
                  <a:srgbClr val="2A2A28"/>
                </a:solidFill>
                <a:latin typeface="Georgia" panose="02040502050405020303" pitchFamily="18" charset="0"/>
                <a:cs typeface="Trebuchet MS"/>
              </a:rPr>
              <a:t> </a:t>
            </a:r>
            <a:r>
              <a:rPr sz="2650" spc="125" dirty="0">
                <a:solidFill>
                  <a:srgbClr val="2A2A28"/>
                </a:solidFill>
                <a:latin typeface="Georgia" panose="02040502050405020303" pitchFamily="18" charset="0"/>
                <a:cs typeface="Trebuchet MS"/>
              </a:rPr>
              <a:t>be </a:t>
            </a:r>
            <a:r>
              <a:rPr sz="2650" spc="-785" dirty="0">
                <a:solidFill>
                  <a:srgbClr val="2A2A28"/>
                </a:solidFill>
                <a:latin typeface="Georgia" panose="02040502050405020303" pitchFamily="18" charset="0"/>
                <a:cs typeface="Trebuchet MS"/>
              </a:rPr>
              <a:t> </a:t>
            </a:r>
            <a:r>
              <a:rPr sz="2650" spc="150" dirty="0">
                <a:solidFill>
                  <a:srgbClr val="2A2A28"/>
                </a:solidFill>
                <a:latin typeface="Georgia" panose="02040502050405020303" pitchFamily="18" charset="0"/>
                <a:cs typeface="Trebuchet MS"/>
              </a:rPr>
              <a:t>used </a:t>
            </a:r>
            <a:r>
              <a:rPr sz="2650" spc="-10" dirty="0">
                <a:solidFill>
                  <a:srgbClr val="2A2A28"/>
                </a:solidFill>
                <a:latin typeface="Georgia" panose="02040502050405020303" pitchFamily="18" charset="0"/>
                <a:cs typeface="Trebuchet MS"/>
              </a:rPr>
              <a:t>for </a:t>
            </a:r>
            <a:r>
              <a:rPr sz="2650" spc="95" dirty="0">
                <a:solidFill>
                  <a:srgbClr val="2A2A28"/>
                </a:solidFill>
                <a:latin typeface="Georgia" panose="02040502050405020303" pitchFamily="18" charset="0"/>
                <a:cs typeface="Trebuchet MS"/>
              </a:rPr>
              <a:t>buying </a:t>
            </a:r>
            <a:r>
              <a:rPr sz="2650" spc="65" dirty="0">
                <a:solidFill>
                  <a:srgbClr val="2A2A28"/>
                </a:solidFill>
                <a:latin typeface="Georgia" panose="02040502050405020303" pitchFamily="18" charset="0"/>
                <a:cs typeface="Trebuchet MS"/>
              </a:rPr>
              <a:t>an </a:t>
            </a:r>
            <a:r>
              <a:rPr sz="2650" spc="-785" dirty="0">
                <a:solidFill>
                  <a:srgbClr val="2A2A28"/>
                </a:solidFill>
                <a:latin typeface="Georgia" panose="02040502050405020303" pitchFamily="18" charset="0"/>
                <a:cs typeface="Trebuchet MS"/>
              </a:rPr>
              <a:t> </a:t>
            </a:r>
            <a:r>
              <a:rPr sz="2650" spc="10" dirty="0">
                <a:solidFill>
                  <a:srgbClr val="2A2A28"/>
                </a:solidFill>
                <a:latin typeface="Georgia" panose="02040502050405020303" pitchFamily="18" charset="0"/>
                <a:cs typeface="Trebuchet MS"/>
              </a:rPr>
              <a:t>annuity</a:t>
            </a:r>
            <a:r>
              <a:rPr sz="2650" spc="-160" dirty="0">
                <a:solidFill>
                  <a:srgbClr val="2A2A28"/>
                </a:solidFill>
                <a:latin typeface="Georgia" panose="02040502050405020303" pitchFamily="18" charset="0"/>
                <a:cs typeface="Trebuchet MS"/>
              </a:rPr>
              <a:t> </a:t>
            </a:r>
            <a:r>
              <a:rPr sz="2650" spc="-10" dirty="0">
                <a:solidFill>
                  <a:srgbClr val="2A2A28"/>
                </a:solidFill>
                <a:latin typeface="Georgia" panose="02040502050405020303" pitchFamily="18" charset="0"/>
                <a:cs typeface="Trebuchet MS"/>
              </a:rPr>
              <a:t>for</a:t>
            </a:r>
            <a:r>
              <a:rPr sz="2650" spc="-160" dirty="0">
                <a:solidFill>
                  <a:srgbClr val="2A2A28"/>
                </a:solidFill>
                <a:latin typeface="Georgia" panose="02040502050405020303" pitchFamily="18" charset="0"/>
                <a:cs typeface="Trebuchet MS"/>
              </a:rPr>
              <a:t> </a:t>
            </a:r>
            <a:r>
              <a:rPr sz="2650" spc="55" dirty="0">
                <a:solidFill>
                  <a:srgbClr val="2A2A28"/>
                </a:solidFill>
                <a:latin typeface="Georgia" panose="02040502050405020303" pitchFamily="18" charset="0"/>
                <a:cs typeface="Trebuchet MS"/>
              </a:rPr>
              <a:t>monthly </a:t>
            </a:r>
            <a:r>
              <a:rPr sz="2650" spc="-785" dirty="0">
                <a:solidFill>
                  <a:srgbClr val="2A2A28"/>
                </a:solidFill>
                <a:latin typeface="Georgia" panose="02040502050405020303" pitchFamily="18" charset="0"/>
                <a:cs typeface="Trebuchet MS"/>
              </a:rPr>
              <a:t> </a:t>
            </a:r>
            <a:r>
              <a:rPr sz="2650" spc="10" dirty="0">
                <a:solidFill>
                  <a:srgbClr val="2A2A28"/>
                </a:solidFill>
                <a:latin typeface="Georgia" panose="02040502050405020303" pitchFamily="18" charset="0"/>
                <a:cs typeface="Trebuchet MS"/>
              </a:rPr>
              <a:t>pension.</a:t>
            </a:r>
            <a:endParaRPr sz="2650" dirty="0">
              <a:latin typeface="Georgia" panose="02040502050405020303" pitchFamily="18" charset="0"/>
              <a:cs typeface="Trebuchet MS"/>
            </a:endParaRPr>
          </a:p>
        </p:txBody>
      </p:sp>
      <p:sp>
        <p:nvSpPr>
          <p:cNvPr id="8" name="object 8"/>
          <p:cNvSpPr txBox="1"/>
          <p:nvPr/>
        </p:nvSpPr>
        <p:spPr>
          <a:xfrm>
            <a:off x="13258800" y="4610100"/>
            <a:ext cx="4386451" cy="2490618"/>
          </a:xfrm>
          <a:prstGeom prst="rect">
            <a:avLst/>
          </a:prstGeom>
        </p:spPr>
        <p:txBody>
          <a:bodyPr vert="horz" wrap="square" lIns="0" tIns="12065" rIns="0" bIns="0" rtlCol="0">
            <a:spAutoFit/>
          </a:bodyPr>
          <a:lstStyle/>
          <a:p>
            <a:pPr marL="100965">
              <a:lnSpc>
                <a:spcPct val="100000"/>
              </a:lnSpc>
              <a:spcBef>
                <a:spcPts val="95"/>
              </a:spcBef>
            </a:pPr>
            <a:r>
              <a:rPr sz="3400" b="1" spc="30" dirty="0">
                <a:solidFill>
                  <a:srgbClr val="28CCB9"/>
                </a:solidFill>
                <a:latin typeface="Georgia" panose="02040502050405020303" pitchFamily="18" charset="0"/>
                <a:cs typeface="Trebuchet MS"/>
              </a:rPr>
              <a:t>In</a:t>
            </a:r>
            <a:r>
              <a:rPr sz="3400" b="1" spc="-235" dirty="0">
                <a:solidFill>
                  <a:srgbClr val="28CCB9"/>
                </a:solidFill>
                <a:latin typeface="Georgia" panose="02040502050405020303" pitchFamily="18" charset="0"/>
                <a:cs typeface="Trebuchet MS"/>
              </a:rPr>
              <a:t> </a:t>
            </a:r>
            <a:r>
              <a:rPr sz="3400" b="1" spc="165" dirty="0">
                <a:solidFill>
                  <a:srgbClr val="28CCB9"/>
                </a:solidFill>
                <a:latin typeface="Georgia" panose="02040502050405020303" pitchFamily="18" charset="0"/>
                <a:cs typeface="Trebuchet MS"/>
              </a:rPr>
              <a:t>case</a:t>
            </a:r>
            <a:r>
              <a:rPr sz="3400" b="1" spc="-229" dirty="0">
                <a:solidFill>
                  <a:srgbClr val="28CCB9"/>
                </a:solidFill>
                <a:latin typeface="Georgia" panose="02040502050405020303" pitchFamily="18" charset="0"/>
                <a:cs typeface="Trebuchet MS"/>
              </a:rPr>
              <a:t> </a:t>
            </a:r>
            <a:r>
              <a:rPr sz="3400" b="1" spc="80" dirty="0">
                <a:solidFill>
                  <a:srgbClr val="28CCB9"/>
                </a:solidFill>
                <a:latin typeface="Georgia" panose="02040502050405020303" pitchFamily="18" charset="0"/>
                <a:cs typeface="Trebuchet MS"/>
              </a:rPr>
              <a:t>of</a:t>
            </a:r>
            <a:r>
              <a:rPr sz="3400" b="1" spc="-229" dirty="0">
                <a:solidFill>
                  <a:srgbClr val="28CCB9"/>
                </a:solidFill>
                <a:latin typeface="Georgia" panose="02040502050405020303" pitchFamily="18" charset="0"/>
                <a:cs typeface="Trebuchet MS"/>
              </a:rPr>
              <a:t> </a:t>
            </a:r>
            <a:r>
              <a:rPr sz="3400" b="1" spc="85" dirty="0">
                <a:solidFill>
                  <a:srgbClr val="28CCB9"/>
                </a:solidFill>
                <a:latin typeface="Georgia" panose="02040502050405020303" pitchFamily="18" charset="0"/>
                <a:cs typeface="Trebuchet MS"/>
              </a:rPr>
              <a:t>death</a:t>
            </a:r>
            <a:endParaRPr sz="3400" dirty="0">
              <a:latin typeface="Georgia" panose="02040502050405020303" pitchFamily="18" charset="0"/>
              <a:cs typeface="Trebuchet MS"/>
            </a:endParaRPr>
          </a:p>
          <a:p>
            <a:pPr marL="12065" marR="5080" indent="-75565" algn="ctr">
              <a:lnSpc>
                <a:spcPct val="141500"/>
              </a:lnSpc>
              <a:spcBef>
                <a:spcPts val="1700"/>
              </a:spcBef>
            </a:pPr>
            <a:r>
              <a:rPr sz="2650" spc="114" dirty="0">
                <a:solidFill>
                  <a:srgbClr val="2A2A28"/>
                </a:solidFill>
                <a:latin typeface="Georgia" panose="02040502050405020303" pitchFamily="18" charset="0"/>
                <a:cs typeface="Trebuchet MS"/>
              </a:rPr>
              <a:t>Nominee </a:t>
            </a:r>
            <a:r>
              <a:rPr sz="2650" spc="90" dirty="0">
                <a:solidFill>
                  <a:srgbClr val="2A2A28"/>
                </a:solidFill>
                <a:latin typeface="Georgia" panose="02040502050405020303" pitchFamily="18" charset="0"/>
                <a:cs typeface="Trebuchet MS"/>
              </a:rPr>
              <a:t>can </a:t>
            </a:r>
            <a:r>
              <a:rPr sz="2650" spc="20" dirty="0">
                <a:solidFill>
                  <a:srgbClr val="2A2A28"/>
                </a:solidFill>
                <a:latin typeface="Georgia" panose="02040502050405020303" pitchFamily="18" charset="0"/>
                <a:cs typeface="Trebuchet MS"/>
              </a:rPr>
              <a:t>withdraw </a:t>
            </a:r>
            <a:r>
              <a:rPr sz="2650" spc="25" dirty="0">
                <a:solidFill>
                  <a:srgbClr val="2A2A28"/>
                </a:solidFill>
                <a:latin typeface="Georgia" panose="02040502050405020303" pitchFamily="18" charset="0"/>
                <a:cs typeface="Trebuchet MS"/>
              </a:rPr>
              <a:t> </a:t>
            </a:r>
            <a:r>
              <a:rPr sz="2650" spc="-40" dirty="0">
                <a:solidFill>
                  <a:srgbClr val="2A2A28"/>
                </a:solidFill>
                <a:latin typeface="Georgia" panose="02040502050405020303" pitchFamily="18" charset="0"/>
                <a:cs typeface="Trebuchet MS"/>
              </a:rPr>
              <a:t>all</a:t>
            </a:r>
            <a:r>
              <a:rPr sz="2650" spc="-135" dirty="0">
                <a:solidFill>
                  <a:srgbClr val="2A2A28"/>
                </a:solidFill>
                <a:latin typeface="Georgia" panose="02040502050405020303" pitchFamily="18" charset="0"/>
                <a:cs typeface="Trebuchet MS"/>
              </a:rPr>
              <a:t> </a:t>
            </a:r>
            <a:r>
              <a:rPr sz="2650" dirty="0">
                <a:solidFill>
                  <a:srgbClr val="2A2A28"/>
                </a:solidFill>
                <a:latin typeface="Georgia" panose="02040502050405020303" pitchFamily="18" charset="0"/>
                <a:cs typeface="Trebuchet MS"/>
              </a:rPr>
              <a:t>the</a:t>
            </a:r>
            <a:r>
              <a:rPr sz="2650" spc="-135" dirty="0">
                <a:solidFill>
                  <a:srgbClr val="2A2A28"/>
                </a:solidFill>
                <a:latin typeface="Georgia" panose="02040502050405020303" pitchFamily="18" charset="0"/>
                <a:cs typeface="Trebuchet MS"/>
              </a:rPr>
              <a:t> </a:t>
            </a:r>
            <a:r>
              <a:rPr sz="2650" spc="130" dirty="0">
                <a:solidFill>
                  <a:srgbClr val="2A2A28"/>
                </a:solidFill>
                <a:latin typeface="Georgia" panose="02040502050405020303" pitchFamily="18" charset="0"/>
                <a:cs typeface="Trebuchet MS"/>
              </a:rPr>
              <a:t>money</a:t>
            </a:r>
            <a:r>
              <a:rPr sz="2650" spc="-135" dirty="0">
                <a:solidFill>
                  <a:srgbClr val="2A2A28"/>
                </a:solidFill>
                <a:latin typeface="Georgia" panose="02040502050405020303" pitchFamily="18" charset="0"/>
                <a:cs typeface="Trebuchet MS"/>
              </a:rPr>
              <a:t> </a:t>
            </a:r>
            <a:r>
              <a:rPr sz="2650" spc="-60" dirty="0">
                <a:solidFill>
                  <a:srgbClr val="2A2A28"/>
                </a:solidFill>
                <a:latin typeface="Georgia" panose="02040502050405020303" pitchFamily="18" charset="0"/>
                <a:cs typeface="Trebuchet MS"/>
              </a:rPr>
              <a:t>at</a:t>
            </a:r>
            <a:r>
              <a:rPr sz="2650" spc="-130" dirty="0">
                <a:solidFill>
                  <a:srgbClr val="2A2A28"/>
                </a:solidFill>
                <a:latin typeface="Georgia" panose="02040502050405020303" pitchFamily="18" charset="0"/>
                <a:cs typeface="Trebuchet MS"/>
              </a:rPr>
              <a:t> </a:t>
            </a:r>
            <a:r>
              <a:rPr sz="2650" spc="110" dirty="0">
                <a:solidFill>
                  <a:srgbClr val="2A2A28"/>
                </a:solidFill>
                <a:latin typeface="Georgia" panose="02040502050405020303" pitchFamily="18" charset="0"/>
                <a:cs typeface="Trebuchet MS"/>
              </a:rPr>
              <a:t>one</a:t>
            </a:r>
            <a:r>
              <a:rPr sz="2650" spc="-135" dirty="0">
                <a:solidFill>
                  <a:srgbClr val="2A2A28"/>
                </a:solidFill>
                <a:latin typeface="Georgia" panose="02040502050405020303" pitchFamily="18" charset="0"/>
                <a:cs typeface="Trebuchet MS"/>
              </a:rPr>
              <a:t> </a:t>
            </a:r>
            <a:r>
              <a:rPr sz="2650" spc="220" dirty="0">
                <a:solidFill>
                  <a:srgbClr val="2A2A28"/>
                </a:solidFill>
                <a:latin typeface="Georgia" panose="02040502050405020303" pitchFamily="18" charset="0"/>
                <a:cs typeface="Trebuchet MS"/>
              </a:rPr>
              <a:t>go </a:t>
            </a:r>
            <a:r>
              <a:rPr sz="2650" spc="-785" dirty="0">
                <a:solidFill>
                  <a:srgbClr val="2A2A28"/>
                </a:solidFill>
                <a:latin typeface="Georgia" panose="02040502050405020303" pitchFamily="18" charset="0"/>
                <a:cs typeface="Trebuchet MS"/>
              </a:rPr>
              <a:t> </a:t>
            </a:r>
            <a:r>
              <a:rPr sz="2650" spc="20" dirty="0">
                <a:solidFill>
                  <a:srgbClr val="2A2A28"/>
                </a:solidFill>
                <a:latin typeface="Georgia" panose="02040502050405020303" pitchFamily="18" charset="0"/>
                <a:cs typeface="Trebuchet MS"/>
              </a:rPr>
              <a:t>or</a:t>
            </a:r>
            <a:r>
              <a:rPr sz="2650" spc="-135" dirty="0">
                <a:solidFill>
                  <a:srgbClr val="2A2A28"/>
                </a:solidFill>
                <a:latin typeface="Georgia" panose="02040502050405020303" pitchFamily="18" charset="0"/>
                <a:cs typeface="Trebuchet MS"/>
              </a:rPr>
              <a:t> </a:t>
            </a:r>
            <a:r>
              <a:rPr sz="2650" spc="90" dirty="0">
                <a:solidFill>
                  <a:srgbClr val="2A2A28"/>
                </a:solidFill>
                <a:latin typeface="Georgia" panose="02040502050405020303" pitchFamily="18" charset="0"/>
                <a:cs typeface="Trebuchet MS"/>
              </a:rPr>
              <a:t>can</a:t>
            </a:r>
            <a:r>
              <a:rPr sz="2650" spc="-135" dirty="0">
                <a:solidFill>
                  <a:srgbClr val="2A2A28"/>
                </a:solidFill>
                <a:latin typeface="Georgia" panose="02040502050405020303" pitchFamily="18" charset="0"/>
                <a:cs typeface="Trebuchet MS"/>
              </a:rPr>
              <a:t> </a:t>
            </a:r>
            <a:r>
              <a:rPr sz="2650" spc="35" dirty="0">
                <a:solidFill>
                  <a:srgbClr val="2A2A28"/>
                </a:solidFill>
                <a:latin typeface="Georgia" panose="02040502050405020303" pitchFamily="18" charset="0"/>
                <a:cs typeface="Trebuchet MS"/>
              </a:rPr>
              <a:t>continue</a:t>
            </a:r>
            <a:r>
              <a:rPr sz="2650" spc="-135" dirty="0">
                <a:solidFill>
                  <a:srgbClr val="2A2A28"/>
                </a:solidFill>
                <a:latin typeface="Georgia" panose="02040502050405020303" pitchFamily="18" charset="0"/>
                <a:cs typeface="Trebuchet MS"/>
              </a:rPr>
              <a:t> </a:t>
            </a:r>
            <a:r>
              <a:rPr sz="2650" spc="-30" dirty="0">
                <a:solidFill>
                  <a:srgbClr val="2A2A28"/>
                </a:solidFill>
                <a:latin typeface="Georgia" panose="02040502050405020303" pitchFamily="18" charset="0"/>
                <a:cs typeface="Trebuchet MS"/>
              </a:rPr>
              <a:t>with</a:t>
            </a:r>
            <a:r>
              <a:rPr sz="2650" spc="-135" dirty="0">
                <a:solidFill>
                  <a:srgbClr val="2A2A28"/>
                </a:solidFill>
                <a:latin typeface="Georgia" panose="02040502050405020303" pitchFamily="18" charset="0"/>
                <a:cs typeface="Trebuchet MS"/>
              </a:rPr>
              <a:t> </a:t>
            </a:r>
            <a:r>
              <a:rPr sz="2650" dirty="0">
                <a:solidFill>
                  <a:srgbClr val="2A2A28"/>
                </a:solidFill>
                <a:latin typeface="Georgia" panose="02040502050405020303" pitchFamily="18" charset="0"/>
                <a:cs typeface="Trebuchet MS"/>
              </a:rPr>
              <a:t>the </a:t>
            </a:r>
            <a:r>
              <a:rPr sz="2650" spc="-785" dirty="0">
                <a:solidFill>
                  <a:srgbClr val="2A2A28"/>
                </a:solidFill>
                <a:latin typeface="Georgia" panose="02040502050405020303" pitchFamily="18" charset="0"/>
                <a:cs typeface="Trebuchet MS"/>
              </a:rPr>
              <a:t> </a:t>
            </a:r>
            <a:r>
              <a:rPr sz="2650" spc="50" dirty="0">
                <a:solidFill>
                  <a:srgbClr val="2A2A28"/>
                </a:solidFill>
                <a:latin typeface="Georgia" panose="02040502050405020303" pitchFamily="18" charset="0"/>
                <a:cs typeface="Trebuchet MS"/>
              </a:rPr>
              <a:t>scheme.</a:t>
            </a:r>
            <a:endParaRPr sz="2650" dirty="0">
              <a:latin typeface="Georgia" panose="02040502050405020303" pitchFamily="18" charset="0"/>
              <a:cs typeface="Trebuchet MS"/>
            </a:endParaRPr>
          </a:p>
        </p:txBody>
      </p:sp>
      <p:sp>
        <p:nvSpPr>
          <p:cNvPr id="9" name="object 9"/>
          <p:cNvSpPr/>
          <p:nvPr/>
        </p:nvSpPr>
        <p:spPr>
          <a:xfrm>
            <a:off x="0" y="9244800"/>
            <a:ext cx="18288000" cy="1080300"/>
          </a:xfrm>
          <a:custGeom>
            <a:avLst/>
            <a:gdLst/>
            <a:ahLst/>
            <a:cxnLst/>
            <a:rect l="l" t="t" r="r" b="b"/>
            <a:pathLst>
              <a:path w="18288000" h="723900">
                <a:moveTo>
                  <a:pt x="0" y="723887"/>
                </a:moveTo>
                <a:lnTo>
                  <a:pt x="0" y="0"/>
                </a:lnTo>
                <a:lnTo>
                  <a:pt x="18287997" y="0"/>
                </a:lnTo>
                <a:lnTo>
                  <a:pt x="18287997" y="723887"/>
                </a:lnTo>
                <a:lnTo>
                  <a:pt x="0" y="723887"/>
                </a:lnTo>
                <a:close/>
              </a:path>
            </a:pathLst>
          </a:custGeom>
          <a:solidFill>
            <a:srgbClr val="28CCB9"/>
          </a:solidFill>
        </p:spPr>
        <p:txBody>
          <a:bodyPr wrap="square" lIns="0" tIns="0" rIns="0" bIns="0" rtlCol="0"/>
          <a:lstStyle/>
          <a:p>
            <a:pPr algn="ctr"/>
            <a:r>
              <a:rPr lang="en-IN" sz="5250" b="1" spc="210" dirty="0">
                <a:solidFill>
                  <a:srgbClr val="212121"/>
                </a:solidFill>
                <a:latin typeface="Georgia" panose="02040502050405020303" pitchFamily="18" charset="0"/>
                <a:ea typeface="+mj-ea"/>
                <a:cs typeface="Arial"/>
              </a:rPr>
              <a:t>WITHDRAWAL/EXIT FROM NPS</a:t>
            </a:r>
          </a:p>
        </p:txBody>
      </p:sp>
      <p:sp>
        <p:nvSpPr>
          <p:cNvPr id="10" name="Slide Number Placeholder 9"/>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77</a:t>
            </a:fld>
            <a:endParaRPr lang="en-IN"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0" y="0"/>
            <a:ext cx="18287999" cy="10286999"/>
          </a:xfrm>
          <a:prstGeom prst="rect">
            <a:avLst/>
          </a:prstGeom>
        </p:spPr>
      </p:pic>
      <p:sp>
        <p:nvSpPr>
          <p:cNvPr id="4" name="Slide Number Placeholder 3"/>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78</a:t>
            </a:fld>
            <a:endParaRPr lang="en-IN"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18288000" cy="1943100"/>
          </a:xfrm>
          <a:prstGeom prst="rect">
            <a:avLst/>
          </a:prstGeom>
          <a:solidFill>
            <a:srgbClr val="19C9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object 2"/>
          <p:cNvSpPr txBox="1">
            <a:spLocks noGrp="1"/>
          </p:cNvSpPr>
          <p:nvPr>
            <p:ph type="title"/>
          </p:nvPr>
        </p:nvSpPr>
        <p:spPr>
          <a:xfrm>
            <a:off x="4724400" y="224871"/>
            <a:ext cx="10067290" cy="1493358"/>
          </a:xfrm>
          <a:prstGeom prst="rect">
            <a:avLst/>
          </a:prstGeom>
        </p:spPr>
        <p:txBody>
          <a:bodyPr vert="horz" wrap="square" lIns="0" tIns="15875" rIns="0" bIns="0" rtlCol="0">
            <a:spAutoFit/>
          </a:bodyPr>
          <a:lstStyle/>
          <a:p>
            <a:pPr marL="12700">
              <a:lnSpc>
                <a:spcPct val="100000"/>
              </a:lnSpc>
              <a:spcBef>
                <a:spcPts val="125"/>
              </a:spcBef>
            </a:pPr>
            <a:r>
              <a:rPr sz="9600" b="1" spc="45" dirty="0">
                <a:solidFill>
                  <a:schemeClr val="bg1">
                    <a:lumMod val="50000"/>
                  </a:schemeClr>
                </a:solidFill>
                <a:latin typeface="Arial"/>
                <a:cs typeface="Arial"/>
              </a:rPr>
              <a:t>CASE</a:t>
            </a:r>
            <a:r>
              <a:rPr sz="9600" b="1" spc="-130" dirty="0">
                <a:solidFill>
                  <a:schemeClr val="bg1">
                    <a:lumMod val="50000"/>
                  </a:schemeClr>
                </a:solidFill>
                <a:latin typeface="Arial"/>
                <a:cs typeface="Arial"/>
              </a:rPr>
              <a:t> </a:t>
            </a:r>
            <a:r>
              <a:rPr sz="9600" b="1" spc="250" dirty="0">
                <a:solidFill>
                  <a:schemeClr val="bg1">
                    <a:lumMod val="50000"/>
                  </a:schemeClr>
                </a:solidFill>
                <a:latin typeface="Arial"/>
                <a:cs typeface="Arial"/>
              </a:rPr>
              <a:t>STUDY</a:t>
            </a:r>
            <a:endParaRPr sz="9600" dirty="0">
              <a:solidFill>
                <a:schemeClr val="bg1">
                  <a:lumMod val="50000"/>
                </a:schemeClr>
              </a:solidFill>
              <a:latin typeface="Arial"/>
              <a:cs typeface="Arial"/>
            </a:endParaRPr>
          </a:p>
        </p:txBody>
      </p:sp>
      <p:graphicFrame>
        <p:nvGraphicFramePr>
          <p:cNvPr id="3" name="object 3"/>
          <p:cNvGraphicFramePr>
            <a:graphicFrameLocks noGrp="1"/>
          </p:cNvGraphicFramePr>
          <p:nvPr>
            <p:extLst>
              <p:ext uri="{D42A27DB-BD31-4B8C-83A1-F6EECF244321}">
                <p14:modId xmlns:p14="http://schemas.microsoft.com/office/powerpoint/2010/main" val="3935094416"/>
              </p:ext>
            </p:extLst>
          </p:nvPr>
        </p:nvGraphicFramePr>
        <p:xfrm>
          <a:off x="1274586" y="2079879"/>
          <a:ext cx="16130270" cy="7971001"/>
        </p:xfrm>
        <a:graphic>
          <a:graphicData uri="http://schemas.openxmlformats.org/drawingml/2006/table">
            <a:tbl>
              <a:tblPr firstRow="1" bandRow="1">
                <a:tableStyleId>{2D5ABB26-0587-4C30-8999-92F81FD0307C}</a:tableStyleId>
              </a:tblPr>
              <a:tblGrid>
                <a:gridCol w="11246485"/>
                <a:gridCol w="215265"/>
                <a:gridCol w="4110990"/>
                <a:gridCol w="186690"/>
                <a:gridCol w="370840"/>
              </a:tblGrid>
              <a:tr h="634745">
                <a:tc>
                  <a:txBody>
                    <a:bodyPr/>
                    <a:lstStyle/>
                    <a:p>
                      <a:pPr marL="408305">
                        <a:lnSpc>
                          <a:spcPct val="100000"/>
                        </a:lnSpc>
                        <a:spcBef>
                          <a:spcPts val="695"/>
                        </a:spcBef>
                      </a:pPr>
                      <a:r>
                        <a:rPr sz="2650" b="1" dirty="0">
                          <a:solidFill>
                            <a:srgbClr val="FFFFFF"/>
                          </a:solidFill>
                          <a:latin typeface="Trebuchet MS"/>
                          <a:cs typeface="Trebuchet MS"/>
                        </a:rPr>
                        <a:t>Age</a:t>
                      </a:r>
                      <a:r>
                        <a:rPr sz="2650" b="1" spc="-170" dirty="0">
                          <a:solidFill>
                            <a:srgbClr val="FFFFFF"/>
                          </a:solidFill>
                          <a:latin typeface="Trebuchet MS"/>
                          <a:cs typeface="Trebuchet MS"/>
                        </a:rPr>
                        <a:t> </a:t>
                      </a:r>
                      <a:r>
                        <a:rPr sz="2650" b="1" dirty="0">
                          <a:solidFill>
                            <a:srgbClr val="FFFFFF"/>
                          </a:solidFill>
                          <a:latin typeface="Trebuchet MS"/>
                          <a:cs typeface="Trebuchet MS"/>
                        </a:rPr>
                        <a:t>(in</a:t>
                      </a:r>
                      <a:r>
                        <a:rPr sz="2650" b="1" spc="-170" dirty="0">
                          <a:solidFill>
                            <a:srgbClr val="FFFFFF"/>
                          </a:solidFill>
                          <a:latin typeface="Trebuchet MS"/>
                          <a:cs typeface="Trebuchet MS"/>
                        </a:rPr>
                        <a:t> </a:t>
                      </a:r>
                      <a:r>
                        <a:rPr sz="2650" b="1" dirty="0">
                          <a:solidFill>
                            <a:srgbClr val="FFFFFF"/>
                          </a:solidFill>
                          <a:latin typeface="Trebuchet MS"/>
                          <a:cs typeface="Trebuchet MS"/>
                        </a:rPr>
                        <a:t>years)</a:t>
                      </a:r>
                      <a:endParaRPr sz="2650" dirty="0">
                        <a:latin typeface="Trebuchet MS"/>
                        <a:cs typeface="Trebuchet MS"/>
                      </a:endParaRPr>
                    </a:p>
                  </a:txBody>
                  <a:tcPr marL="0" marR="0" marT="88265" marB="0">
                    <a:solidFill>
                      <a:srgbClr val="217DEE"/>
                    </a:solidFill>
                  </a:tcPr>
                </a:tc>
                <a:tc>
                  <a:txBody>
                    <a:bodyPr/>
                    <a:lstStyle/>
                    <a:p>
                      <a:pPr>
                        <a:lnSpc>
                          <a:spcPct val="100000"/>
                        </a:lnSpc>
                      </a:pPr>
                      <a:endParaRPr sz="2600">
                        <a:latin typeface="Times New Roman"/>
                        <a:cs typeface="Times New Roman"/>
                      </a:endParaRPr>
                    </a:p>
                  </a:txBody>
                  <a:tcPr marL="0" marR="0" marT="0" marB="0">
                    <a:solidFill>
                      <a:srgbClr val="EDE900"/>
                    </a:solidFill>
                  </a:tcPr>
                </a:tc>
                <a:tc>
                  <a:txBody>
                    <a:bodyPr/>
                    <a:lstStyle/>
                    <a:p>
                      <a:pPr marR="34290" algn="r">
                        <a:lnSpc>
                          <a:spcPct val="100000"/>
                        </a:lnSpc>
                        <a:spcBef>
                          <a:spcPts val="1095"/>
                        </a:spcBef>
                      </a:pPr>
                      <a:r>
                        <a:rPr sz="2250" b="1" spc="325" dirty="0">
                          <a:solidFill>
                            <a:srgbClr val="212121"/>
                          </a:solidFill>
                          <a:latin typeface="Arial"/>
                          <a:cs typeface="Arial"/>
                        </a:rPr>
                        <a:t>25</a:t>
                      </a:r>
                      <a:endParaRPr sz="2250" dirty="0">
                        <a:latin typeface="Arial"/>
                        <a:cs typeface="Arial"/>
                      </a:endParaRPr>
                    </a:p>
                  </a:txBody>
                  <a:tcPr marL="0" marR="0" marT="139065" marB="0">
                    <a:solidFill>
                      <a:srgbClr val="EDE900"/>
                    </a:solidFill>
                  </a:tcPr>
                </a:tc>
                <a:tc>
                  <a:txBody>
                    <a:bodyPr/>
                    <a:lstStyle/>
                    <a:p>
                      <a:pPr>
                        <a:lnSpc>
                          <a:spcPct val="100000"/>
                        </a:lnSpc>
                      </a:pPr>
                      <a:endParaRPr sz="2600">
                        <a:latin typeface="Times New Roman"/>
                        <a:cs typeface="Times New Roman"/>
                      </a:endParaRPr>
                    </a:p>
                  </a:txBody>
                  <a:tcPr marL="0" marR="0" marT="0" marB="0">
                    <a:solidFill>
                      <a:srgbClr val="EDE900"/>
                    </a:solidFill>
                  </a:tcPr>
                </a:tc>
                <a:tc>
                  <a:txBody>
                    <a:bodyPr/>
                    <a:lstStyle/>
                    <a:p>
                      <a:pPr>
                        <a:lnSpc>
                          <a:spcPct val="100000"/>
                        </a:lnSpc>
                      </a:pPr>
                      <a:endParaRPr sz="2600">
                        <a:latin typeface="Times New Roman"/>
                        <a:cs typeface="Times New Roman"/>
                      </a:endParaRPr>
                    </a:p>
                  </a:txBody>
                  <a:tcPr marL="0" marR="0" marT="0" marB="0"/>
                </a:tc>
              </a:tr>
              <a:tr h="193929">
                <a:tc>
                  <a:txBody>
                    <a:bodyPr/>
                    <a:lstStyle/>
                    <a:p>
                      <a:pPr>
                        <a:lnSpc>
                          <a:spcPct val="100000"/>
                        </a:lnSpc>
                      </a:pPr>
                      <a:endParaRPr sz="1000" dirty="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dirty="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r>
              <a:tr h="629983">
                <a:tc>
                  <a:txBody>
                    <a:bodyPr/>
                    <a:lstStyle/>
                    <a:p>
                      <a:pPr marL="408305">
                        <a:lnSpc>
                          <a:spcPct val="100000"/>
                        </a:lnSpc>
                        <a:spcBef>
                          <a:spcPts val="695"/>
                        </a:spcBef>
                      </a:pPr>
                      <a:r>
                        <a:rPr sz="2650" b="1" dirty="0">
                          <a:solidFill>
                            <a:srgbClr val="FFFFFF"/>
                          </a:solidFill>
                          <a:latin typeface="Trebuchet MS"/>
                          <a:cs typeface="Trebuchet MS"/>
                        </a:rPr>
                        <a:t>Retirement</a:t>
                      </a:r>
                      <a:r>
                        <a:rPr sz="2650" b="1" spc="-170" dirty="0">
                          <a:solidFill>
                            <a:srgbClr val="FFFFFF"/>
                          </a:solidFill>
                          <a:latin typeface="Trebuchet MS"/>
                          <a:cs typeface="Trebuchet MS"/>
                        </a:rPr>
                        <a:t> </a:t>
                      </a:r>
                      <a:r>
                        <a:rPr sz="2650" b="1" dirty="0">
                          <a:solidFill>
                            <a:srgbClr val="FFFFFF"/>
                          </a:solidFill>
                          <a:latin typeface="Trebuchet MS"/>
                          <a:cs typeface="Trebuchet MS"/>
                        </a:rPr>
                        <a:t>age</a:t>
                      </a:r>
                      <a:r>
                        <a:rPr sz="2650" b="1" spc="-170" dirty="0">
                          <a:solidFill>
                            <a:srgbClr val="FFFFFF"/>
                          </a:solidFill>
                          <a:latin typeface="Trebuchet MS"/>
                          <a:cs typeface="Trebuchet MS"/>
                        </a:rPr>
                        <a:t> </a:t>
                      </a:r>
                      <a:r>
                        <a:rPr sz="2650" b="1" dirty="0">
                          <a:solidFill>
                            <a:srgbClr val="FFFFFF"/>
                          </a:solidFill>
                          <a:latin typeface="Trebuchet MS"/>
                          <a:cs typeface="Trebuchet MS"/>
                        </a:rPr>
                        <a:t>(in</a:t>
                      </a:r>
                      <a:r>
                        <a:rPr sz="2650" b="1" spc="-170" dirty="0">
                          <a:solidFill>
                            <a:srgbClr val="FFFFFF"/>
                          </a:solidFill>
                          <a:latin typeface="Trebuchet MS"/>
                          <a:cs typeface="Trebuchet MS"/>
                        </a:rPr>
                        <a:t> </a:t>
                      </a:r>
                      <a:r>
                        <a:rPr sz="2650" b="1" dirty="0">
                          <a:solidFill>
                            <a:srgbClr val="FFFFFF"/>
                          </a:solidFill>
                          <a:latin typeface="Trebuchet MS"/>
                          <a:cs typeface="Trebuchet MS"/>
                        </a:rPr>
                        <a:t>years)</a:t>
                      </a:r>
                      <a:endParaRPr sz="2650" dirty="0">
                        <a:latin typeface="Trebuchet MS"/>
                        <a:cs typeface="Trebuchet MS"/>
                      </a:endParaRPr>
                    </a:p>
                  </a:txBody>
                  <a:tcPr marL="0" marR="0" marT="88265" marB="0">
                    <a:solidFill>
                      <a:srgbClr val="217DEE"/>
                    </a:solidFill>
                  </a:tcPr>
                </a:tc>
                <a:tc>
                  <a:txBody>
                    <a:bodyPr/>
                    <a:lstStyle/>
                    <a:p>
                      <a:pPr>
                        <a:lnSpc>
                          <a:spcPct val="100000"/>
                        </a:lnSpc>
                      </a:pPr>
                      <a:endParaRPr sz="2600">
                        <a:latin typeface="Times New Roman"/>
                        <a:cs typeface="Times New Roman"/>
                      </a:endParaRPr>
                    </a:p>
                  </a:txBody>
                  <a:tcPr marL="0" marR="0" marT="0" marB="0">
                    <a:solidFill>
                      <a:srgbClr val="EDE900"/>
                    </a:solidFill>
                  </a:tcPr>
                </a:tc>
                <a:tc>
                  <a:txBody>
                    <a:bodyPr/>
                    <a:lstStyle/>
                    <a:p>
                      <a:pPr marR="24765" algn="r">
                        <a:lnSpc>
                          <a:spcPct val="100000"/>
                        </a:lnSpc>
                        <a:spcBef>
                          <a:spcPts val="1095"/>
                        </a:spcBef>
                      </a:pPr>
                      <a:r>
                        <a:rPr sz="2250" b="1" spc="350" dirty="0">
                          <a:solidFill>
                            <a:srgbClr val="212121"/>
                          </a:solidFill>
                          <a:latin typeface="Arial"/>
                          <a:cs typeface="Arial"/>
                        </a:rPr>
                        <a:t>60</a:t>
                      </a:r>
                      <a:endParaRPr sz="2250" dirty="0">
                        <a:latin typeface="Arial"/>
                        <a:cs typeface="Arial"/>
                      </a:endParaRPr>
                    </a:p>
                  </a:txBody>
                  <a:tcPr marL="0" marR="0" marT="139065" marB="0">
                    <a:solidFill>
                      <a:srgbClr val="EDE900"/>
                    </a:solidFill>
                  </a:tcPr>
                </a:tc>
                <a:tc>
                  <a:txBody>
                    <a:bodyPr/>
                    <a:lstStyle/>
                    <a:p>
                      <a:pPr>
                        <a:lnSpc>
                          <a:spcPct val="100000"/>
                        </a:lnSpc>
                      </a:pPr>
                      <a:endParaRPr sz="2600">
                        <a:latin typeface="Times New Roman"/>
                        <a:cs typeface="Times New Roman"/>
                      </a:endParaRPr>
                    </a:p>
                  </a:txBody>
                  <a:tcPr marL="0" marR="0" marT="0" marB="0">
                    <a:solidFill>
                      <a:srgbClr val="EDE900"/>
                    </a:solidFill>
                  </a:tcPr>
                </a:tc>
                <a:tc>
                  <a:txBody>
                    <a:bodyPr/>
                    <a:lstStyle/>
                    <a:p>
                      <a:pPr>
                        <a:lnSpc>
                          <a:spcPct val="100000"/>
                        </a:lnSpc>
                      </a:pPr>
                      <a:endParaRPr sz="2600">
                        <a:latin typeface="Times New Roman"/>
                        <a:cs typeface="Times New Roman"/>
                      </a:endParaRPr>
                    </a:p>
                  </a:txBody>
                  <a:tcPr marL="0" marR="0" marT="0" marB="0"/>
                </a:tc>
              </a:tr>
              <a:tr h="179641">
                <a:tc>
                  <a:txBody>
                    <a:bodyPr/>
                    <a:lstStyle/>
                    <a:p>
                      <a:pPr>
                        <a:lnSpc>
                          <a:spcPct val="100000"/>
                        </a:lnSpc>
                      </a:pPr>
                      <a:endParaRPr sz="1100" dirty="0">
                        <a:latin typeface="Times New Roman"/>
                        <a:cs typeface="Times New Roman"/>
                      </a:endParaRPr>
                    </a:p>
                  </a:txBody>
                  <a:tcPr marL="0" marR="0" marT="0" marB="0"/>
                </a:tc>
                <a:tc>
                  <a:txBody>
                    <a:bodyPr/>
                    <a:lstStyle/>
                    <a:p>
                      <a:pPr>
                        <a:lnSpc>
                          <a:spcPct val="100000"/>
                        </a:lnSpc>
                      </a:pPr>
                      <a:endParaRPr sz="1000">
                        <a:latin typeface="Times New Roman"/>
                        <a:cs typeface="Times New Roman"/>
                      </a:endParaRPr>
                    </a:p>
                  </a:txBody>
                  <a:tcPr marL="0" marR="0" marT="0" marB="0"/>
                </a:tc>
                <a:tc>
                  <a:txBody>
                    <a:bodyPr/>
                    <a:lstStyle/>
                    <a:p>
                      <a:pPr>
                        <a:lnSpc>
                          <a:spcPct val="100000"/>
                        </a:lnSpc>
                      </a:pPr>
                      <a:endParaRPr sz="1000" dirty="0">
                        <a:latin typeface="Times New Roman"/>
                        <a:cs typeface="Times New Roman"/>
                      </a:endParaRPr>
                    </a:p>
                  </a:txBody>
                  <a:tcPr marL="0" marR="0" marT="0" marB="0"/>
                </a:tc>
                <a:tc>
                  <a:txBody>
                    <a:bodyPr/>
                    <a:lstStyle/>
                    <a:p>
                      <a:pPr>
                        <a:lnSpc>
                          <a:spcPct val="100000"/>
                        </a:lnSpc>
                      </a:pPr>
                      <a:endParaRPr sz="1000">
                        <a:latin typeface="Times New Roman"/>
                        <a:cs typeface="Times New Roman"/>
                      </a:endParaRPr>
                    </a:p>
                  </a:txBody>
                  <a:tcPr marL="0" marR="0" marT="0" marB="0"/>
                </a:tc>
                <a:tc>
                  <a:txBody>
                    <a:bodyPr/>
                    <a:lstStyle/>
                    <a:p>
                      <a:pPr>
                        <a:lnSpc>
                          <a:spcPct val="100000"/>
                        </a:lnSpc>
                      </a:pPr>
                      <a:endParaRPr sz="1000">
                        <a:latin typeface="Times New Roman"/>
                        <a:cs typeface="Times New Roman"/>
                      </a:endParaRPr>
                    </a:p>
                  </a:txBody>
                  <a:tcPr marL="0" marR="0" marT="0" marB="0"/>
                </a:tc>
              </a:tr>
              <a:tr h="644270">
                <a:tc>
                  <a:txBody>
                    <a:bodyPr/>
                    <a:lstStyle/>
                    <a:p>
                      <a:pPr marL="408305">
                        <a:lnSpc>
                          <a:spcPct val="100000"/>
                        </a:lnSpc>
                        <a:spcBef>
                          <a:spcPts val="695"/>
                        </a:spcBef>
                      </a:pPr>
                      <a:r>
                        <a:rPr sz="2650" b="1" spc="65" dirty="0">
                          <a:solidFill>
                            <a:srgbClr val="FFFFFF"/>
                          </a:solidFill>
                          <a:latin typeface="Trebuchet MS"/>
                          <a:cs typeface="Trebuchet MS"/>
                        </a:rPr>
                        <a:t>Monthly</a:t>
                      </a:r>
                      <a:r>
                        <a:rPr sz="2650" b="1" spc="-170" dirty="0">
                          <a:solidFill>
                            <a:srgbClr val="FFFFFF"/>
                          </a:solidFill>
                          <a:latin typeface="Trebuchet MS"/>
                          <a:cs typeface="Trebuchet MS"/>
                        </a:rPr>
                        <a:t> </a:t>
                      </a:r>
                      <a:r>
                        <a:rPr sz="2650" b="1" spc="35" dirty="0">
                          <a:solidFill>
                            <a:srgbClr val="FFFFFF"/>
                          </a:solidFill>
                          <a:latin typeface="Trebuchet MS"/>
                          <a:cs typeface="Trebuchet MS"/>
                        </a:rPr>
                        <a:t>investment</a:t>
                      </a:r>
                      <a:r>
                        <a:rPr sz="2650" b="1" spc="-170" dirty="0">
                          <a:solidFill>
                            <a:srgbClr val="FFFFFF"/>
                          </a:solidFill>
                          <a:latin typeface="Trebuchet MS"/>
                          <a:cs typeface="Trebuchet MS"/>
                        </a:rPr>
                        <a:t> </a:t>
                      </a:r>
                      <a:r>
                        <a:rPr sz="2650" b="1" spc="-50" dirty="0">
                          <a:solidFill>
                            <a:srgbClr val="FFFFFF"/>
                          </a:solidFill>
                          <a:latin typeface="Trebuchet MS"/>
                          <a:cs typeface="Trebuchet MS"/>
                        </a:rPr>
                        <a:t>in</a:t>
                      </a:r>
                      <a:r>
                        <a:rPr sz="2650" b="1" spc="-170" dirty="0">
                          <a:solidFill>
                            <a:srgbClr val="FFFFFF"/>
                          </a:solidFill>
                          <a:latin typeface="Trebuchet MS"/>
                          <a:cs typeface="Trebuchet MS"/>
                        </a:rPr>
                        <a:t> </a:t>
                      </a:r>
                      <a:r>
                        <a:rPr sz="2650" b="1" spc="200" dirty="0">
                          <a:solidFill>
                            <a:srgbClr val="FFFFFF"/>
                          </a:solidFill>
                          <a:latin typeface="Trebuchet MS"/>
                          <a:cs typeface="Trebuchet MS"/>
                        </a:rPr>
                        <a:t>NPS</a:t>
                      </a:r>
                      <a:r>
                        <a:rPr sz="2650" b="1" spc="-170" dirty="0">
                          <a:solidFill>
                            <a:srgbClr val="FFFFFF"/>
                          </a:solidFill>
                          <a:latin typeface="Trebuchet MS"/>
                          <a:cs typeface="Trebuchet MS"/>
                        </a:rPr>
                        <a:t> </a:t>
                      </a:r>
                      <a:r>
                        <a:rPr sz="2650" b="1" spc="-90" dirty="0">
                          <a:solidFill>
                            <a:srgbClr val="FFFFFF"/>
                          </a:solidFill>
                          <a:latin typeface="Trebuchet MS"/>
                          <a:cs typeface="Trebuchet MS"/>
                        </a:rPr>
                        <a:t>(in</a:t>
                      </a:r>
                      <a:r>
                        <a:rPr sz="2650" b="1" spc="-170" dirty="0">
                          <a:solidFill>
                            <a:srgbClr val="FFFFFF"/>
                          </a:solidFill>
                          <a:latin typeface="Trebuchet MS"/>
                          <a:cs typeface="Trebuchet MS"/>
                        </a:rPr>
                        <a:t> </a:t>
                      </a:r>
                      <a:r>
                        <a:rPr sz="2650" b="1" spc="70" dirty="0">
                          <a:solidFill>
                            <a:srgbClr val="FFFFFF"/>
                          </a:solidFill>
                          <a:latin typeface="Trebuchet MS"/>
                          <a:cs typeface="Trebuchet MS"/>
                        </a:rPr>
                        <a:t>Rupees)</a:t>
                      </a:r>
                      <a:endParaRPr sz="2650" dirty="0">
                        <a:latin typeface="Trebuchet MS"/>
                        <a:cs typeface="Trebuchet MS"/>
                      </a:endParaRPr>
                    </a:p>
                  </a:txBody>
                  <a:tcPr marL="0" marR="0" marT="88265" marB="0">
                    <a:solidFill>
                      <a:srgbClr val="217DEE"/>
                    </a:solidFill>
                  </a:tcPr>
                </a:tc>
                <a:tc>
                  <a:txBody>
                    <a:bodyPr/>
                    <a:lstStyle/>
                    <a:p>
                      <a:pPr>
                        <a:lnSpc>
                          <a:spcPct val="100000"/>
                        </a:lnSpc>
                      </a:pPr>
                      <a:endParaRPr sz="2600">
                        <a:latin typeface="Times New Roman"/>
                        <a:cs typeface="Times New Roman"/>
                      </a:endParaRPr>
                    </a:p>
                  </a:txBody>
                  <a:tcPr marL="0" marR="0" marT="0" marB="0">
                    <a:solidFill>
                      <a:srgbClr val="EDE900"/>
                    </a:solidFill>
                  </a:tcPr>
                </a:tc>
                <a:tc>
                  <a:txBody>
                    <a:bodyPr/>
                    <a:lstStyle/>
                    <a:p>
                      <a:pPr marR="44450" algn="r">
                        <a:lnSpc>
                          <a:spcPct val="100000"/>
                        </a:lnSpc>
                        <a:spcBef>
                          <a:spcPts val="1095"/>
                        </a:spcBef>
                      </a:pPr>
                      <a:r>
                        <a:rPr sz="2250" b="1" spc="305" dirty="0">
                          <a:latin typeface="Arial"/>
                          <a:cs typeface="Arial"/>
                        </a:rPr>
                        <a:t>5,000</a:t>
                      </a:r>
                      <a:endParaRPr sz="2250" dirty="0">
                        <a:latin typeface="Arial"/>
                        <a:cs typeface="Arial"/>
                      </a:endParaRPr>
                    </a:p>
                  </a:txBody>
                  <a:tcPr marL="0" marR="0" marT="139065" marB="0">
                    <a:solidFill>
                      <a:srgbClr val="EDE900"/>
                    </a:solidFill>
                  </a:tcPr>
                </a:tc>
                <a:tc>
                  <a:txBody>
                    <a:bodyPr/>
                    <a:lstStyle/>
                    <a:p>
                      <a:pPr>
                        <a:lnSpc>
                          <a:spcPct val="100000"/>
                        </a:lnSpc>
                      </a:pPr>
                      <a:endParaRPr sz="2600">
                        <a:latin typeface="Times New Roman"/>
                        <a:cs typeface="Times New Roman"/>
                      </a:endParaRPr>
                    </a:p>
                  </a:txBody>
                  <a:tcPr marL="0" marR="0" marT="0" marB="0">
                    <a:solidFill>
                      <a:srgbClr val="EDE900"/>
                    </a:solidFill>
                  </a:tcPr>
                </a:tc>
                <a:tc>
                  <a:txBody>
                    <a:bodyPr/>
                    <a:lstStyle/>
                    <a:p>
                      <a:pPr>
                        <a:lnSpc>
                          <a:spcPct val="100000"/>
                        </a:lnSpc>
                      </a:pPr>
                      <a:endParaRPr sz="2600">
                        <a:latin typeface="Times New Roman"/>
                        <a:cs typeface="Times New Roman"/>
                      </a:endParaRPr>
                    </a:p>
                  </a:txBody>
                  <a:tcPr marL="0" marR="0" marT="0" marB="0"/>
                </a:tc>
              </a:tr>
              <a:tr h="203454">
                <a:tc>
                  <a:txBody>
                    <a:bodyPr/>
                    <a:lstStyle/>
                    <a:p>
                      <a:pPr>
                        <a:lnSpc>
                          <a:spcPct val="100000"/>
                        </a:lnSpc>
                      </a:pPr>
                      <a:endParaRPr sz="1200" dirty="0">
                        <a:latin typeface="Times New Roman"/>
                        <a:cs typeface="Times New Roman"/>
                      </a:endParaRPr>
                    </a:p>
                  </a:txBody>
                  <a:tcPr marL="0" marR="0" marT="0" marB="0"/>
                </a:tc>
                <a:tc>
                  <a:txBody>
                    <a:bodyPr/>
                    <a:lstStyle/>
                    <a:p>
                      <a:pPr>
                        <a:lnSpc>
                          <a:spcPct val="100000"/>
                        </a:lnSpc>
                      </a:pPr>
                      <a:endParaRPr sz="1200">
                        <a:latin typeface="Times New Roman"/>
                        <a:cs typeface="Times New Roman"/>
                      </a:endParaRPr>
                    </a:p>
                  </a:txBody>
                  <a:tcPr marL="0" marR="0" marT="0" marB="0"/>
                </a:tc>
                <a:tc>
                  <a:txBody>
                    <a:bodyPr/>
                    <a:lstStyle/>
                    <a:p>
                      <a:pPr>
                        <a:lnSpc>
                          <a:spcPct val="100000"/>
                        </a:lnSpc>
                      </a:pPr>
                      <a:endParaRPr sz="1200" dirty="0">
                        <a:latin typeface="Times New Roman"/>
                        <a:cs typeface="Times New Roman"/>
                      </a:endParaRPr>
                    </a:p>
                  </a:txBody>
                  <a:tcPr marL="0" marR="0" marT="0" marB="0"/>
                </a:tc>
                <a:tc>
                  <a:txBody>
                    <a:bodyPr/>
                    <a:lstStyle/>
                    <a:p>
                      <a:pPr>
                        <a:lnSpc>
                          <a:spcPct val="100000"/>
                        </a:lnSpc>
                      </a:pPr>
                      <a:endParaRPr sz="1200">
                        <a:latin typeface="Times New Roman"/>
                        <a:cs typeface="Times New Roman"/>
                      </a:endParaRPr>
                    </a:p>
                  </a:txBody>
                  <a:tcPr marL="0" marR="0" marT="0" marB="0"/>
                </a:tc>
                <a:tc>
                  <a:txBody>
                    <a:bodyPr/>
                    <a:lstStyle/>
                    <a:p>
                      <a:pPr>
                        <a:lnSpc>
                          <a:spcPct val="100000"/>
                        </a:lnSpc>
                      </a:pPr>
                      <a:endParaRPr sz="1200">
                        <a:latin typeface="Times New Roman"/>
                        <a:cs typeface="Times New Roman"/>
                      </a:endParaRPr>
                    </a:p>
                  </a:txBody>
                  <a:tcPr marL="0" marR="0" marT="0" marB="0"/>
                </a:tc>
              </a:tr>
              <a:tr h="639508">
                <a:tc>
                  <a:txBody>
                    <a:bodyPr/>
                    <a:lstStyle/>
                    <a:p>
                      <a:pPr marL="408305">
                        <a:lnSpc>
                          <a:spcPct val="100000"/>
                        </a:lnSpc>
                        <a:spcBef>
                          <a:spcPts val="695"/>
                        </a:spcBef>
                      </a:pPr>
                      <a:r>
                        <a:rPr sz="2650" b="1" spc="25" dirty="0">
                          <a:solidFill>
                            <a:srgbClr val="FFFFFF"/>
                          </a:solidFill>
                          <a:latin typeface="Trebuchet MS"/>
                          <a:cs typeface="Trebuchet MS"/>
                        </a:rPr>
                        <a:t>Return</a:t>
                      </a:r>
                      <a:r>
                        <a:rPr sz="2650" b="1" spc="-170" dirty="0">
                          <a:solidFill>
                            <a:srgbClr val="FFFFFF"/>
                          </a:solidFill>
                          <a:latin typeface="Trebuchet MS"/>
                          <a:cs typeface="Trebuchet MS"/>
                        </a:rPr>
                        <a:t> </a:t>
                      </a:r>
                      <a:r>
                        <a:rPr sz="2650" b="1" spc="30" dirty="0">
                          <a:solidFill>
                            <a:srgbClr val="FFFFFF"/>
                          </a:solidFill>
                          <a:latin typeface="Trebuchet MS"/>
                          <a:cs typeface="Trebuchet MS"/>
                        </a:rPr>
                        <a:t>(last</a:t>
                      </a:r>
                      <a:r>
                        <a:rPr sz="2650" b="1" spc="-170" dirty="0">
                          <a:solidFill>
                            <a:srgbClr val="FFFFFF"/>
                          </a:solidFill>
                          <a:latin typeface="Trebuchet MS"/>
                          <a:cs typeface="Trebuchet MS"/>
                        </a:rPr>
                        <a:t> </a:t>
                      </a:r>
                      <a:r>
                        <a:rPr sz="2650" b="1" spc="-90" dirty="0">
                          <a:solidFill>
                            <a:srgbClr val="FFFFFF"/>
                          </a:solidFill>
                          <a:latin typeface="Trebuchet MS"/>
                          <a:cs typeface="Trebuchet MS"/>
                        </a:rPr>
                        <a:t>5</a:t>
                      </a:r>
                      <a:r>
                        <a:rPr sz="2650" b="1" spc="-165" dirty="0">
                          <a:solidFill>
                            <a:srgbClr val="FFFFFF"/>
                          </a:solidFill>
                          <a:latin typeface="Trebuchet MS"/>
                          <a:cs typeface="Trebuchet MS"/>
                        </a:rPr>
                        <a:t> </a:t>
                      </a:r>
                      <a:r>
                        <a:rPr sz="2650" b="1" spc="55" dirty="0">
                          <a:solidFill>
                            <a:srgbClr val="FFFFFF"/>
                          </a:solidFill>
                          <a:latin typeface="Trebuchet MS"/>
                          <a:cs typeface="Trebuchet MS"/>
                        </a:rPr>
                        <a:t>years</a:t>
                      </a:r>
                      <a:r>
                        <a:rPr sz="2650" b="1" spc="-170" dirty="0">
                          <a:solidFill>
                            <a:srgbClr val="FFFFFF"/>
                          </a:solidFill>
                          <a:latin typeface="Trebuchet MS"/>
                          <a:cs typeface="Trebuchet MS"/>
                        </a:rPr>
                        <a:t> </a:t>
                      </a:r>
                      <a:r>
                        <a:rPr sz="2650" b="1" spc="160" dirty="0">
                          <a:solidFill>
                            <a:srgbClr val="FFFFFF"/>
                          </a:solidFill>
                          <a:latin typeface="Trebuchet MS"/>
                          <a:cs typeface="Trebuchet MS"/>
                        </a:rPr>
                        <a:t>avg</a:t>
                      </a:r>
                      <a:r>
                        <a:rPr sz="2650" b="1" spc="-165" dirty="0">
                          <a:solidFill>
                            <a:srgbClr val="FFFFFF"/>
                          </a:solidFill>
                          <a:latin typeface="Trebuchet MS"/>
                          <a:cs typeface="Trebuchet MS"/>
                        </a:rPr>
                        <a:t> </a:t>
                      </a:r>
                      <a:r>
                        <a:rPr sz="2650" b="1" spc="280" dirty="0">
                          <a:solidFill>
                            <a:srgbClr val="FFFFFF"/>
                          </a:solidFill>
                          <a:latin typeface="Trebuchet MS"/>
                          <a:cs typeface="Trebuchet MS"/>
                        </a:rPr>
                        <a:t>%</a:t>
                      </a:r>
                      <a:r>
                        <a:rPr sz="2650" b="1" spc="-170" dirty="0">
                          <a:solidFill>
                            <a:srgbClr val="FFFFFF"/>
                          </a:solidFill>
                          <a:latin typeface="Trebuchet MS"/>
                          <a:cs typeface="Trebuchet MS"/>
                        </a:rPr>
                        <a:t> </a:t>
                      </a:r>
                      <a:r>
                        <a:rPr sz="2650" b="1" spc="-20" dirty="0">
                          <a:solidFill>
                            <a:srgbClr val="FFFFFF"/>
                          </a:solidFill>
                          <a:latin typeface="Trebuchet MS"/>
                          <a:cs typeface="Trebuchet MS"/>
                        </a:rPr>
                        <a:t>return</a:t>
                      </a:r>
                      <a:r>
                        <a:rPr sz="2650" b="1" spc="-165" dirty="0">
                          <a:solidFill>
                            <a:srgbClr val="FFFFFF"/>
                          </a:solidFill>
                          <a:latin typeface="Trebuchet MS"/>
                          <a:cs typeface="Trebuchet MS"/>
                        </a:rPr>
                        <a:t> </a:t>
                      </a:r>
                      <a:r>
                        <a:rPr sz="2650" b="1" spc="-50" dirty="0">
                          <a:solidFill>
                            <a:srgbClr val="FFFFFF"/>
                          </a:solidFill>
                          <a:latin typeface="Trebuchet MS"/>
                          <a:cs typeface="Trebuchet MS"/>
                        </a:rPr>
                        <a:t>in</a:t>
                      </a:r>
                      <a:r>
                        <a:rPr sz="2650" b="1" spc="-170" dirty="0">
                          <a:solidFill>
                            <a:srgbClr val="FFFFFF"/>
                          </a:solidFill>
                          <a:latin typeface="Trebuchet MS"/>
                          <a:cs typeface="Trebuchet MS"/>
                        </a:rPr>
                        <a:t> </a:t>
                      </a:r>
                      <a:r>
                        <a:rPr sz="2650" b="1" spc="105" dirty="0">
                          <a:solidFill>
                            <a:srgbClr val="FFFFFF"/>
                          </a:solidFill>
                          <a:latin typeface="Trebuchet MS"/>
                          <a:cs typeface="Trebuchet MS"/>
                        </a:rPr>
                        <a:t>scheme</a:t>
                      </a:r>
                      <a:r>
                        <a:rPr sz="2650" b="1" spc="-165" dirty="0">
                          <a:solidFill>
                            <a:srgbClr val="FFFFFF"/>
                          </a:solidFill>
                          <a:latin typeface="Trebuchet MS"/>
                          <a:cs typeface="Trebuchet MS"/>
                        </a:rPr>
                        <a:t> </a:t>
                      </a:r>
                      <a:r>
                        <a:rPr sz="2650" b="1" spc="-10" dirty="0">
                          <a:solidFill>
                            <a:srgbClr val="FFFFFF"/>
                          </a:solidFill>
                          <a:latin typeface="Trebuchet MS"/>
                          <a:cs typeface="Trebuchet MS"/>
                        </a:rPr>
                        <a:t>C)</a:t>
                      </a:r>
                      <a:endParaRPr sz="2650" dirty="0">
                        <a:latin typeface="Trebuchet MS"/>
                        <a:cs typeface="Trebuchet MS"/>
                      </a:endParaRPr>
                    </a:p>
                  </a:txBody>
                  <a:tcPr marL="0" marR="0" marT="88265" marB="0">
                    <a:solidFill>
                      <a:srgbClr val="217DEE"/>
                    </a:solidFill>
                  </a:tcPr>
                </a:tc>
                <a:tc>
                  <a:txBody>
                    <a:bodyPr/>
                    <a:lstStyle/>
                    <a:p>
                      <a:pPr>
                        <a:lnSpc>
                          <a:spcPct val="100000"/>
                        </a:lnSpc>
                      </a:pPr>
                      <a:endParaRPr sz="2600">
                        <a:latin typeface="Times New Roman"/>
                        <a:cs typeface="Times New Roman"/>
                      </a:endParaRPr>
                    </a:p>
                  </a:txBody>
                  <a:tcPr marL="0" marR="0" marT="0" marB="0">
                    <a:solidFill>
                      <a:srgbClr val="EDE900"/>
                    </a:solidFill>
                  </a:tcPr>
                </a:tc>
                <a:tc>
                  <a:txBody>
                    <a:bodyPr/>
                    <a:lstStyle/>
                    <a:p>
                      <a:pPr marR="43815" algn="r">
                        <a:lnSpc>
                          <a:spcPct val="100000"/>
                        </a:lnSpc>
                        <a:spcBef>
                          <a:spcPts val="1095"/>
                        </a:spcBef>
                      </a:pPr>
                      <a:r>
                        <a:rPr sz="2250" b="1" spc="-140" dirty="0">
                          <a:solidFill>
                            <a:srgbClr val="212121"/>
                          </a:solidFill>
                          <a:latin typeface="Arial"/>
                          <a:cs typeface="Arial"/>
                        </a:rPr>
                        <a:t>11%</a:t>
                      </a:r>
                      <a:endParaRPr sz="2250" dirty="0">
                        <a:latin typeface="Arial"/>
                        <a:cs typeface="Arial"/>
                      </a:endParaRPr>
                    </a:p>
                  </a:txBody>
                  <a:tcPr marL="0" marR="0" marT="139065" marB="0">
                    <a:solidFill>
                      <a:srgbClr val="EDE900"/>
                    </a:solidFill>
                  </a:tcPr>
                </a:tc>
                <a:tc>
                  <a:txBody>
                    <a:bodyPr/>
                    <a:lstStyle/>
                    <a:p>
                      <a:pPr>
                        <a:lnSpc>
                          <a:spcPct val="100000"/>
                        </a:lnSpc>
                      </a:pPr>
                      <a:endParaRPr sz="2600">
                        <a:latin typeface="Times New Roman"/>
                        <a:cs typeface="Times New Roman"/>
                      </a:endParaRPr>
                    </a:p>
                  </a:txBody>
                  <a:tcPr marL="0" marR="0" marT="0" marB="0">
                    <a:solidFill>
                      <a:srgbClr val="EDE900"/>
                    </a:solidFill>
                  </a:tcPr>
                </a:tc>
                <a:tc>
                  <a:txBody>
                    <a:bodyPr/>
                    <a:lstStyle/>
                    <a:p>
                      <a:pPr>
                        <a:lnSpc>
                          <a:spcPct val="100000"/>
                        </a:lnSpc>
                      </a:pPr>
                      <a:endParaRPr sz="2600">
                        <a:latin typeface="Times New Roman"/>
                        <a:cs typeface="Times New Roman"/>
                      </a:endParaRPr>
                    </a:p>
                  </a:txBody>
                  <a:tcPr marL="0" marR="0" marT="0" marB="0"/>
                </a:tc>
              </a:tr>
              <a:tr h="227266">
                <a:tc>
                  <a:txBody>
                    <a:bodyPr/>
                    <a:lstStyle/>
                    <a:p>
                      <a:pPr>
                        <a:lnSpc>
                          <a:spcPct val="100000"/>
                        </a:lnSpc>
                      </a:pPr>
                      <a:endParaRPr sz="1300" dirty="0">
                        <a:latin typeface="Times New Roman"/>
                        <a:cs typeface="Times New Roman"/>
                      </a:endParaRPr>
                    </a:p>
                  </a:txBody>
                  <a:tcPr marL="0" marR="0" marT="0" marB="0"/>
                </a:tc>
                <a:tc>
                  <a:txBody>
                    <a:bodyPr/>
                    <a:lstStyle/>
                    <a:p>
                      <a:pPr>
                        <a:lnSpc>
                          <a:spcPct val="100000"/>
                        </a:lnSpc>
                      </a:pPr>
                      <a:endParaRPr sz="1300">
                        <a:latin typeface="Times New Roman"/>
                        <a:cs typeface="Times New Roman"/>
                      </a:endParaRPr>
                    </a:p>
                  </a:txBody>
                  <a:tcPr marL="0" marR="0" marT="0" marB="0"/>
                </a:tc>
                <a:tc>
                  <a:txBody>
                    <a:bodyPr/>
                    <a:lstStyle/>
                    <a:p>
                      <a:pPr>
                        <a:lnSpc>
                          <a:spcPct val="100000"/>
                        </a:lnSpc>
                      </a:pPr>
                      <a:endParaRPr sz="1300" dirty="0">
                        <a:latin typeface="Times New Roman"/>
                        <a:cs typeface="Times New Roman"/>
                      </a:endParaRPr>
                    </a:p>
                  </a:txBody>
                  <a:tcPr marL="0" marR="0" marT="0" marB="0"/>
                </a:tc>
                <a:tc>
                  <a:txBody>
                    <a:bodyPr/>
                    <a:lstStyle/>
                    <a:p>
                      <a:pPr>
                        <a:lnSpc>
                          <a:spcPct val="100000"/>
                        </a:lnSpc>
                      </a:pPr>
                      <a:endParaRPr sz="1300">
                        <a:latin typeface="Times New Roman"/>
                        <a:cs typeface="Times New Roman"/>
                      </a:endParaRPr>
                    </a:p>
                  </a:txBody>
                  <a:tcPr marL="0" marR="0" marT="0" marB="0"/>
                </a:tc>
                <a:tc>
                  <a:txBody>
                    <a:bodyPr/>
                    <a:lstStyle/>
                    <a:p>
                      <a:pPr>
                        <a:lnSpc>
                          <a:spcPct val="100000"/>
                        </a:lnSpc>
                      </a:pPr>
                      <a:endParaRPr sz="1300">
                        <a:latin typeface="Times New Roman"/>
                        <a:cs typeface="Times New Roman"/>
                      </a:endParaRPr>
                    </a:p>
                  </a:txBody>
                  <a:tcPr marL="0" marR="0" marT="0" marB="0"/>
                </a:tc>
              </a:tr>
              <a:tr h="634746">
                <a:tc>
                  <a:txBody>
                    <a:bodyPr/>
                    <a:lstStyle/>
                    <a:p>
                      <a:pPr marL="408305">
                        <a:lnSpc>
                          <a:spcPct val="100000"/>
                        </a:lnSpc>
                        <a:spcBef>
                          <a:spcPts val="695"/>
                        </a:spcBef>
                      </a:pPr>
                      <a:r>
                        <a:rPr sz="2650" b="1" spc="-5" dirty="0">
                          <a:solidFill>
                            <a:srgbClr val="FFFFFF"/>
                          </a:solidFill>
                          <a:latin typeface="Trebuchet MS"/>
                          <a:cs typeface="Trebuchet MS"/>
                        </a:rPr>
                        <a:t>T</a:t>
                      </a:r>
                      <a:r>
                        <a:rPr sz="2650" b="1" dirty="0">
                          <a:solidFill>
                            <a:srgbClr val="FFFFFF"/>
                          </a:solidFill>
                          <a:latin typeface="Trebuchet MS"/>
                          <a:cs typeface="Trebuchet MS"/>
                        </a:rPr>
                        <a:t>otal</a:t>
                      </a:r>
                      <a:r>
                        <a:rPr sz="2650" b="1" spc="-170" dirty="0">
                          <a:solidFill>
                            <a:srgbClr val="FFFFFF"/>
                          </a:solidFill>
                          <a:latin typeface="Trebuchet MS"/>
                          <a:cs typeface="Trebuchet MS"/>
                        </a:rPr>
                        <a:t> </a:t>
                      </a:r>
                      <a:r>
                        <a:rPr sz="2650" b="1" dirty="0">
                          <a:solidFill>
                            <a:srgbClr val="FFFFFF"/>
                          </a:solidFill>
                          <a:latin typeface="Trebuchet MS"/>
                          <a:cs typeface="Trebuchet MS"/>
                        </a:rPr>
                        <a:t>cor</a:t>
                      </a:r>
                      <a:r>
                        <a:rPr sz="2650" b="1" spc="-5" dirty="0">
                          <a:solidFill>
                            <a:srgbClr val="FFFFFF"/>
                          </a:solidFill>
                          <a:latin typeface="Trebuchet MS"/>
                          <a:cs typeface="Trebuchet MS"/>
                        </a:rPr>
                        <a:t>p</a:t>
                      </a:r>
                      <a:r>
                        <a:rPr sz="2650" b="1" dirty="0">
                          <a:solidFill>
                            <a:srgbClr val="FFFFFF"/>
                          </a:solidFill>
                          <a:latin typeface="Trebuchet MS"/>
                          <a:cs typeface="Trebuchet MS"/>
                        </a:rPr>
                        <a:t>us</a:t>
                      </a:r>
                      <a:r>
                        <a:rPr sz="2650" b="1" spc="-170" dirty="0">
                          <a:solidFill>
                            <a:srgbClr val="FFFFFF"/>
                          </a:solidFill>
                          <a:latin typeface="Trebuchet MS"/>
                          <a:cs typeface="Trebuchet MS"/>
                        </a:rPr>
                        <a:t> </a:t>
                      </a:r>
                      <a:r>
                        <a:rPr sz="2650" b="1" dirty="0">
                          <a:solidFill>
                            <a:srgbClr val="FFFFFF"/>
                          </a:solidFill>
                          <a:latin typeface="Trebuchet MS"/>
                          <a:cs typeface="Trebuchet MS"/>
                        </a:rPr>
                        <a:t>amount</a:t>
                      </a:r>
                      <a:r>
                        <a:rPr sz="2650" b="1" spc="-170" dirty="0">
                          <a:solidFill>
                            <a:srgbClr val="FFFFFF"/>
                          </a:solidFill>
                          <a:latin typeface="Trebuchet MS"/>
                          <a:cs typeface="Trebuchet MS"/>
                        </a:rPr>
                        <a:t> </a:t>
                      </a:r>
                      <a:r>
                        <a:rPr sz="2650" b="1" dirty="0">
                          <a:solidFill>
                            <a:srgbClr val="FFFFFF"/>
                          </a:solidFill>
                          <a:latin typeface="Trebuchet MS"/>
                          <a:cs typeface="Trebuchet MS"/>
                        </a:rPr>
                        <a:t>(in</a:t>
                      </a:r>
                      <a:r>
                        <a:rPr sz="2650" b="1" spc="-170" dirty="0">
                          <a:solidFill>
                            <a:srgbClr val="FFFFFF"/>
                          </a:solidFill>
                          <a:latin typeface="Trebuchet MS"/>
                          <a:cs typeface="Trebuchet MS"/>
                        </a:rPr>
                        <a:t> </a:t>
                      </a:r>
                      <a:r>
                        <a:rPr sz="2650" b="1" dirty="0">
                          <a:solidFill>
                            <a:srgbClr val="FFFFFF"/>
                          </a:solidFill>
                          <a:latin typeface="Trebuchet MS"/>
                          <a:cs typeface="Trebuchet MS"/>
                        </a:rPr>
                        <a:t>Ru</a:t>
                      </a:r>
                      <a:r>
                        <a:rPr sz="2650" b="1" spc="-5" dirty="0">
                          <a:solidFill>
                            <a:srgbClr val="FFFFFF"/>
                          </a:solidFill>
                          <a:latin typeface="Trebuchet MS"/>
                          <a:cs typeface="Trebuchet MS"/>
                        </a:rPr>
                        <a:t>p</a:t>
                      </a:r>
                      <a:r>
                        <a:rPr sz="2650" b="1" dirty="0">
                          <a:solidFill>
                            <a:srgbClr val="FFFFFF"/>
                          </a:solidFill>
                          <a:latin typeface="Trebuchet MS"/>
                          <a:cs typeface="Trebuchet MS"/>
                        </a:rPr>
                        <a:t>ees)</a:t>
                      </a:r>
                      <a:endParaRPr sz="2650" dirty="0">
                        <a:latin typeface="Trebuchet MS"/>
                        <a:cs typeface="Trebuchet MS"/>
                      </a:endParaRPr>
                    </a:p>
                  </a:txBody>
                  <a:tcPr marL="0" marR="0" marT="88265" marB="0">
                    <a:solidFill>
                      <a:srgbClr val="217DEE"/>
                    </a:solidFill>
                  </a:tcPr>
                </a:tc>
                <a:tc>
                  <a:txBody>
                    <a:bodyPr/>
                    <a:lstStyle/>
                    <a:p>
                      <a:pPr>
                        <a:lnSpc>
                          <a:spcPct val="100000"/>
                        </a:lnSpc>
                      </a:pPr>
                      <a:endParaRPr sz="2600">
                        <a:latin typeface="Times New Roman"/>
                        <a:cs typeface="Times New Roman"/>
                      </a:endParaRPr>
                    </a:p>
                  </a:txBody>
                  <a:tcPr marL="0" marR="0" marT="0" marB="0">
                    <a:solidFill>
                      <a:srgbClr val="EDE900"/>
                    </a:solidFill>
                  </a:tcPr>
                </a:tc>
                <a:tc>
                  <a:txBody>
                    <a:bodyPr/>
                    <a:lstStyle/>
                    <a:p>
                      <a:pPr marR="34290" algn="r">
                        <a:lnSpc>
                          <a:spcPct val="100000"/>
                        </a:lnSpc>
                        <a:spcBef>
                          <a:spcPts val="1095"/>
                        </a:spcBef>
                      </a:pPr>
                      <a:r>
                        <a:rPr sz="2250" b="1" spc="265" dirty="0">
                          <a:solidFill>
                            <a:srgbClr val="212121"/>
                          </a:solidFill>
                          <a:latin typeface="Arial"/>
                          <a:cs typeface="Arial"/>
                        </a:rPr>
                        <a:t>2,48,67,363</a:t>
                      </a:r>
                      <a:endParaRPr sz="2250" dirty="0">
                        <a:latin typeface="Arial"/>
                        <a:cs typeface="Arial"/>
                      </a:endParaRPr>
                    </a:p>
                  </a:txBody>
                  <a:tcPr marL="0" marR="0" marT="139065" marB="0">
                    <a:solidFill>
                      <a:srgbClr val="EDE900"/>
                    </a:solidFill>
                  </a:tcPr>
                </a:tc>
                <a:tc>
                  <a:txBody>
                    <a:bodyPr/>
                    <a:lstStyle/>
                    <a:p>
                      <a:pPr>
                        <a:lnSpc>
                          <a:spcPct val="100000"/>
                        </a:lnSpc>
                      </a:pPr>
                      <a:endParaRPr sz="2600">
                        <a:latin typeface="Times New Roman"/>
                        <a:cs typeface="Times New Roman"/>
                      </a:endParaRPr>
                    </a:p>
                  </a:txBody>
                  <a:tcPr marL="0" marR="0" marT="0" marB="0">
                    <a:solidFill>
                      <a:srgbClr val="EDE900"/>
                    </a:solidFill>
                  </a:tcPr>
                </a:tc>
                <a:tc>
                  <a:txBody>
                    <a:bodyPr/>
                    <a:lstStyle/>
                    <a:p>
                      <a:pPr>
                        <a:lnSpc>
                          <a:spcPct val="100000"/>
                        </a:lnSpc>
                      </a:pPr>
                      <a:endParaRPr sz="2600">
                        <a:latin typeface="Times New Roman"/>
                        <a:cs typeface="Times New Roman"/>
                      </a:endParaRPr>
                    </a:p>
                  </a:txBody>
                  <a:tcPr marL="0" marR="0" marT="0" marB="0"/>
                </a:tc>
              </a:tr>
              <a:tr h="222503">
                <a:tc>
                  <a:txBody>
                    <a:bodyPr/>
                    <a:lstStyle/>
                    <a:p>
                      <a:pPr>
                        <a:lnSpc>
                          <a:spcPct val="100000"/>
                        </a:lnSpc>
                      </a:pPr>
                      <a:endParaRPr sz="1200" dirty="0">
                        <a:latin typeface="Times New Roman"/>
                        <a:cs typeface="Times New Roman"/>
                      </a:endParaRPr>
                    </a:p>
                  </a:txBody>
                  <a:tcPr marL="0" marR="0" marT="0" marB="0"/>
                </a:tc>
                <a:tc>
                  <a:txBody>
                    <a:bodyPr/>
                    <a:lstStyle/>
                    <a:p>
                      <a:pPr>
                        <a:lnSpc>
                          <a:spcPct val="100000"/>
                        </a:lnSpc>
                      </a:pPr>
                      <a:endParaRPr sz="1300">
                        <a:latin typeface="Times New Roman"/>
                        <a:cs typeface="Times New Roman"/>
                      </a:endParaRPr>
                    </a:p>
                  </a:txBody>
                  <a:tcPr marL="0" marR="0" marT="0" marB="0"/>
                </a:tc>
                <a:tc>
                  <a:txBody>
                    <a:bodyPr/>
                    <a:lstStyle/>
                    <a:p>
                      <a:pPr>
                        <a:lnSpc>
                          <a:spcPct val="100000"/>
                        </a:lnSpc>
                      </a:pPr>
                      <a:endParaRPr sz="1300" dirty="0">
                        <a:latin typeface="Times New Roman"/>
                        <a:cs typeface="Times New Roman"/>
                      </a:endParaRPr>
                    </a:p>
                  </a:txBody>
                  <a:tcPr marL="0" marR="0" marT="0" marB="0"/>
                </a:tc>
                <a:tc>
                  <a:txBody>
                    <a:bodyPr/>
                    <a:lstStyle/>
                    <a:p>
                      <a:pPr>
                        <a:lnSpc>
                          <a:spcPct val="100000"/>
                        </a:lnSpc>
                      </a:pPr>
                      <a:endParaRPr sz="1300">
                        <a:latin typeface="Times New Roman"/>
                        <a:cs typeface="Times New Roman"/>
                      </a:endParaRPr>
                    </a:p>
                  </a:txBody>
                  <a:tcPr marL="0" marR="0" marT="0" marB="0"/>
                </a:tc>
                <a:tc>
                  <a:txBody>
                    <a:bodyPr/>
                    <a:lstStyle/>
                    <a:p>
                      <a:pPr>
                        <a:lnSpc>
                          <a:spcPct val="100000"/>
                        </a:lnSpc>
                      </a:pPr>
                      <a:endParaRPr sz="1300">
                        <a:latin typeface="Times New Roman"/>
                        <a:cs typeface="Times New Roman"/>
                      </a:endParaRPr>
                    </a:p>
                  </a:txBody>
                  <a:tcPr marL="0" marR="0" marT="0" marB="0"/>
                </a:tc>
              </a:tr>
              <a:tr h="625221">
                <a:tc>
                  <a:txBody>
                    <a:bodyPr/>
                    <a:lstStyle/>
                    <a:p>
                      <a:pPr marL="408305">
                        <a:lnSpc>
                          <a:spcPct val="100000"/>
                        </a:lnSpc>
                        <a:spcBef>
                          <a:spcPts val="695"/>
                        </a:spcBef>
                      </a:pPr>
                      <a:r>
                        <a:rPr sz="2650" b="1" spc="70" dirty="0">
                          <a:solidFill>
                            <a:srgbClr val="FFFFFF"/>
                          </a:solidFill>
                          <a:latin typeface="Trebuchet MS"/>
                          <a:cs typeface="Trebuchet MS"/>
                        </a:rPr>
                        <a:t>Amount</a:t>
                      </a:r>
                      <a:r>
                        <a:rPr sz="2650" b="1" spc="-170" dirty="0">
                          <a:solidFill>
                            <a:srgbClr val="FFFFFF"/>
                          </a:solidFill>
                          <a:latin typeface="Trebuchet MS"/>
                          <a:cs typeface="Trebuchet MS"/>
                        </a:rPr>
                        <a:t> </a:t>
                      </a:r>
                      <a:r>
                        <a:rPr sz="2650" b="1" dirty="0">
                          <a:solidFill>
                            <a:srgbClr val="FFFFFF"/>
                          </a:solidFill>
                          <a:latin typeface="Trebuchet MS"/>
                          <a:cs typeface="Trebuchet MS"/>
                        </a:rPr>
                        <a:t>for</a:t>
                      </a:r>
                      <a:r>
                        <a:rPr sz="2650" b="1" spc="-165" dirty="0">
                          <a:solidFill>
                            <a:srgbClr val="FFFFFF"/>
                          </a:solidFill>
                          <a:latin typeface="Trebuchet MS"/>
                          <a:cs typeface="Trebuchet MS"/>
                        </a:rPr>
                        <a:t> </a:t>
                      </a:r>
                      <a:r>
                        <a:rPr sz="2650" b="1" spc="75" dirty="0">
                          <a:solidFill>
                            <a:srgbClr val="FFFFFF"/>
                          </a:solidFill>
                          <a:latin typeface="Trebuchet MS"/>
                          <a:cs typeface="Trebuchet MS"/>
                        </a:rPr>
                        <a:t>purchase</a:t>
                      </a:r>
                      <a:r>
                        <a:rPr sz="2650" b="1" spc="-165" dirty="0">
                          <a:solidFill>
                            <a:srgbClr val="FFFFFF"/>
                          </a:solidFill>
                          <a:latin typeface="Trebuchet MS"/>
                          <a:cs typeface="Trebuchet MS"/>
                        </a:rPr>
                        <a:t> </a:t>
                      </a:r>
                      <a:r>
                        <a:rPr sz="2650" b="1" spc="60" dirty="0">
                          <a:solidFill>
                            <a:srgbClr val="FFFFFF"/>
                          </a:solidFill>
                          <a:latin typeface="Trebuchet MS"/>
                          <a:cs typeface="Trebuchet MS"/>
                        </a:rPr>
                        <a:t>of</a:t>
                      </a:r>
                      <a:r>
                        <a:rPr sz="2650" b="1" spc="-170" dirty="0">
                          <a:solidFill>
                            <a:srgbClr val="FFFFFF"/>
                          </a:solidFill>
                          <a:latin typeface="Trebuchet MS"/>
                          <a:cs typeface="Trebuchet MS"/>
                        </a:rPr>
                        <a:t> </a:t>
                      </a:r>
                      <a:r>
                        <a:rPr sz="2650" b="1" spc="10" dirty="0">
                          <a:solidFill>
                            <a:srgbClr val="FFFFFF"/>
                          </a:solidFill>
                          <a:latin typeface="Trebuchet MS"/>
                          <a:cs typeface="Trebuchet MS"/>
                        </a:rPr>
                        <a:t>annuity</a:t>
                      </a:r>
                      <a:r>
                        <a:rPr sz="2650" b="1" spc="-165" dirty="0">
                          <a:solidFill>
                            <a:srgbClr val="FFFFFF"/>
                          </a:solidFill>
                          <a:latin typeface="Trebuchet MS"/>
                          <a:cs typeface="Trebuchet MS"/>
                        </a:rPr>
                        <a:t> </a:t>
                      </a:r>
                      <a:r>
                        <a:rPr sz="2650" b="1" spc="35" dirty="0">
                          <a:solidFill>
                            <a:srgbClr val="FFFFFF"/>
                          </a:solidFill>
                          <a:latin typeface="Trebuchet MS"/>
                          <a:cs typeface="Trebuchet MS"/>
                        </a:rPr>
                        <a:t>at</a:t>
                      </a:r>
                      <a:r>
                        <a:rPr sz="2650" b="1" spc="-165" dirty="0">
                          <a:solidFill>
                            <a:srgbClr val="FFFFFF"/>
                          </a:solidFill>
                          <a:latin typeface="Trebuchet MS"/>
                          <a:cs typeface="Trebuchet MS"/>
                        </a:rPr>
                        <a:t> </a:t>
                      </a:r>
                      <a:r>
                        <a:rPr sz="2650" b="1" spc="95" dirty="0">
                          <a:solidFill>
                            <a:srgbClr val="FFFFFF"/>
                          </a:solidFill>
                          <a:latin typeface="Trebuchet MS"/>
                          <a:cs typeface="Trebuchet MS"/>
                        </a:rPr>
                        <a:t>40%</a:t>
                      </a:r>
                      <a:r>
                        <a:rPr sz="2650" b="1" spc="-170" dirty="0">
                          <a:solidFill>
                            <a:srgbClr val="FFFFFF"/>
                          </a:solidFill>
                          <a:latin typeface="Trebuchet MS"/>
                          <a:cs typeface="Trebuchet MS"/>
                        </a:rPr>
                        <a:t> </a:t>
                      </a:r>
                      <a:r>
                        <a:rPr sz="2650" b="1" spc="-90" dirty="0">
                          <a:solidFill>
                            <a:srgbClr val="FFFFFF"/>
                          </a:solidFill>
                          <a:latin typeface="Trebuchet MS"/>
                          <a:cs typeface="Trebuchet MS"/>
                        </a:rPr>
                        <a:t>(in</a:t>
                      </a:r>
                      <a:r>
                        <a:rPr sz="2650" b="1" spc="-165" dirty="0">
                          <a:solidFill>
                            <a:srgbClr val="FFFFFF"/>
                          </a:solidFill>
                          <a:latin typeface="Trebuchet MS"/>
                          <a:cs typeface="Trebuchet MS"/>
                        </a:rPr>
                        <a:t> </a:t>
                      </a:r>
                      <a:r>
                        <a:rPr sz="2650" b="1" spc="70" dirty="0">
                          <a:solidFill>
                            <a:srgbClr val="FFFFFF"/>
                          </a:solidFill>
                          <a:latin typeface="Trebuchet MS"/>
                          <a:cs typeface="Trebuchet MS"/>
                        </a:rPr>
                        <a:t>Rupees)</a:t>
                      </a:r>
                      <a:endParaRPr sz="2650" dirty="0">
                        <a:latin typeface="Trebuchet MS"/>
                        <a:cs typeface="Trebuchet MS"/>
                      </a:endParaRPr>
                    </a:p>
                  </a:txBody>
                  <a:tcPr marL="0" marR="0" marT="88265" marB="0">
                    <a:solidFill>
                      <a:srgbClr val="217DEE"/>
                    </a:solidFill>
                  </a:tcPr>
                </a:tc>
                <a:tc>
                  <a:txBody>
                    <a:bodyPr/>
                    <a:lstStyle/>
                    <a:p>
                      <a:pPr>
                        <a:lnSpc>
                          <a:spcPct val="100000"/>
                        </a:lnSpc>
                      </a:pPr>
                      <a:endParaRPr sz="2600">
                        <a:latin typeface="Times New Roman"/>
                        <a:cs typeface="Times New Roman"/>
                      </a:endParaRPr>
                    </a:p>
                  </a:txBody>
                  <a:tcPr marL="0" marR="0" marT="0" marB="0">
                    <a:solidFill>
                      <a:srgbClr val="EDE900"/>
                    </a:solidFill>
                  </a:tcPr>
                </a:tc>
                <a:tc>
                  <a:txBody>
                    <a:bodyPr/>
                    <a:lstStyle/>
                    <a:p>
                      <a:pPr marR="24130" algn="r">
                        <a:lnSpc>
                          <a:spcPct val="100000"/>
                        </a:lnSpc>
                        <a:spcBef>
                          <a:spcPts val="1095"/>
                        </a:spcBef>
                      </a:pPr>
                      <a:r>
                        <a:rPr sz="2250" b="1" spc="260" dirty="0">
                          <a:solidFill>
                            <a:srgbClr val="212121"/>
                          </a:solidFill>
                          <a:latin typeface="Arial"/>
                          <a:cs typeface="Arial"/>
                        </a:rPr>
                        <a:t>99,46,946</a:t>
                      </a:r>
                      <a:endParaRPr sz="2250" dirty="0">
                        <a:latin typeface="Arial"/>
                        <a:cs typeface="Arial"/>
                      </a:endParaRPr>
                    </a:p>
                  </a:txBody>
                  <a:tcPr marL="0" marR="0" marT="139065" marB="0">
                    <a:solidFill>
                      <a:srgbClr val="EDE900"/>
                    </a:solidFill>
                  </a:tcPr>
                </a:tc>
                <a:tc>
                  <a:txBody>
                    <a:bodyPr/>
                    <a:lstStyle/>
                    <a:p>
                      <a:pPr>
                        <a:lnSpc>
                          <a:spcPct val="100000"/>
                        </a:lnSpc>
                      </a:pPr>
                      <a:endParaRPr sz="2600">
                        <a:latin typeface="Times New Roman"/>
                        <a:cs typeface="Times New Roman"/>
                      </a:endParaRPr>
                    </a:p>
                  </a:txBody>
                  <a:tcPr marL="0" marR="0" marT="0" marB="0">
                    <a:solidFill>
                      <a:srgbClr val="EDE900"/>
                    </a:solidFill>
                  </a:tcPr>
                </a:tc>
                <a:tc>
                  <a:txBody>
                    <a:bodyPr/>
                    <a:lstStyle/>
                    <a:p>
                      <a:pPr>
                        <a:lnSpc>
                          <a:spcPct val="100000"/>
                        </a:lnSpc>
                      </a:pPr>
                      <a:endParaRPr sz="2600">
                        <a:latin typeface="Times New Roman"/>
                        <a:cs typeface="Times New Roman"/>
                      </a:endParaRPr>
                    </a:p>
                  </a:txBody>
                  <a:tcPr marL="0" marR="0" marT="0" marB="0"/>
                </a:tc>
              </a:tr>
              <a:tr h="212978">
                <a:tc>
                  <a:txBody>
                    <a:bodyPr/>
                    <a:lstStyle/>
                    <a:p>
                      <a:pPr>
                        <a:lnSpc>
                          <a:spcPct val="100000"/>
                        </a:lnSpc>
                      </a:pPr>
                      <a:endParaRPr sz="1200" dirty="0">
                        <a:latin typeface="Times New Roman"/>
                        <a:cs typeface="Times New Roman"/>
                      </a:endParaRPr>
                    </a:p>
                  </a:txBody>
                  <a:tcPr marL="0" marR="0" marT="0" marB="0"/>
                </a:tc>
                <a:tc>
                  <a:txBody>
                    <a:bodyPr/>
                    <a:lstStyle/>
                    <a:p>
                      <a:pPr>
                        <a:lnSpc>
                          <a:spcPct val="100000"/>
                        </a:lnSpc>
                      </a:pPr>
                      <a:endParaRPr sz="1200">
                        <a:latin typeface="Times New Roman"/>
                        <a:cs typeface="Times New Roman"/>
                      </a:endParaRPr>
                    </a:p>
                  </a:txBody>
                  <a:tcPr marL="0" marR="0" marT="0" marB="0"/>
                </a:tc>
                <a:tc>
                  <a:txBody>
                    <a:bodyPr/>
                    <a:lstStyle/>
                    <a:p>
                      <a:pPr>
                        <a:lnSpc>
                          <a:spcPct val="100000"/>
                        </a:lnSpc>
                      </a:pPr>
                      <a:endParaRPr sz="1200" dirty="0">
                        <a:latin typeface="Times New Roman"/>
                        <a:cs typeface="Times New Roman"/>
                      </a:endParaRPr>
                    </a:p>
                  </a:txBody>
                  <a:tcPr marL="0" marR="0" marT="0" marB="0"/>
                </a:tc>
                <a:tc>
                  <a:txBody>
                    <a:bodyPr/>
                    <a:lstStyle/>
                    <a:p>
                      <a:pPr>
                        <a:lnSpc>
                          <a:spcPct val="100000"/>
                        </a:lnSpc>
                      </a:pPr>
                      <a:endParaRPr sz="1200">
                        <a:latin typeface="Times New Roman"/>
                        <a:cs typeface="Times New Roman"/>
                      </a:endParaRPr>
                    </a:p>
                  </a:txBody>
                  <a:tcPr marL="0" marR="0" marT="0" marB="0"/>
                </a:tc>
                <a:tc>
                  <a:txBody>
                    <a:bodyPr/>
                    <a:lstStyle/>
                    <a:p>
                      <a:pPr>
                        <a:lnSpc>
                          <a:spcPct val="100000"/>
                        </a:lnSpc>
                      </a:pPr>
                      <a:endParaRPr sz="1200">
                        <a:latin typeface="Times New Roman"/>
                        <a:cs typeface="Times New Roman"/>
                      </a:endParaRPr>
                    </a:p>
                  </a:txBody>
                  <a:tcPr marL="0" marR="0" marT="0" marB="0"/>
                </a:tc>
              </a:tr>
              <a:tr h="634745">
                <a:tc>
                  <a:txBody>
                    <a:bodyPr/>
                    <a:lstStyle/>
                    <a:p>
                      <a:pPr marL="408305">
                        <a:lnSpc>
                          <a:spcPct val="100000"/>
                        </a:lnSpc>
                        <a:spcBef>
                          <a:spcPts val="695"/>
                        </a:spcBef>
                      </a:pPr>
                      <a:r>
                        <a:rPr sz="2650" b="1" spc="75" dirty="0">
                          <a:solidFill>
                            <a:srgbClr val="FFFFFF"/>
                          </a:solidFill>
                          <a:latin typeface="Trebuchet MS"/>
                          <a:cs typeface="Trebuchet MS"/>
                        </a:rPr>
                        <a:t>Withdrawal</a:t>
                      </a:r>
                      <a:r>
                        <a:rPr sz="2650" b="1" spc="-165" dirty="0">
                          <a:solidFill>
                            <a:srgbClr val="FFFFFF"/>
                          </a:solidFill>
                          <a:latin typeface="Trebuchet MS"/>
                          <a:cs typeface="Trebuchet MS"/>
                        </a:rPr>
                        <a:t> </a:t>
                      </a:r>
                      <a:r>
                        <a:rPr sz="2650" b="1" spc="60" dirty="0">
                          <a:solidFill>
                            <a:srgbClr val="FFFFFF"/>
                          </a:solidFill>
                          <a:latin typeface="Trebuchet MS"/>
                          <a:cs typeface="Trebuchet MS"/>
                        </a:rPr>
                        <a:t>on</a:t>
                      </a:r>
                      <a:r>
                        <a:rPr sz="2650" b="1" spc="-165" dirty="0">
                          <a:solidFill>
                            <a:srgbClr val="FFFFFF"/>
                          </a:solidFill>
                          <a:latin typeface="Trebuchet MS"/>
                          <a:cs typeface="Trebuchet MS"/>
                        </a:rPr>
                        <a:t> </a:t>
                      </a:r>
                      <a:r>
                        <a:rPr sz="2650" b="1" spc="5" dirty="0">
                          <a:solidFill>
                            <a:srgbClr val="FFFFFF"/>
                          </a:solidFill>
                          <a:latin typeface="Trebuchet MS"/>
                          <a:cs typeface="Trebuchet MS"/>
                        </a:rPr>
                        <a:t>maturity</a:t>
                      </a:r>
                      <a:r>
                        <a:rPr sz="2650" b="1" spc="-165" dirty="0">
                          <a:solidFill>
                            <a:srgbClr val="FFFFFF"/>
                          </a:solidFill>
                          <a:latin typeface="Trebuchet MS"/>
                          <a:cs typeface="Trebuchet MS"/>
                        </a:rPr>
                        <a:t> </a:t>
                      </a:r>
                      <a:r>
                        <a:rPr sz="2650" b="1" spc="35" dirty="0">
                          <a:solidFill>
                            <a:srgbClr val="FFFFFF"/>
                          </a:solidFill>
                          <a:latin typeface="Trebuchet MS"/>
                          <a:cs typeface="Trebuchet MS"/>
                        </a:rPr>
                        <a:t>at</a:t>
                      </a:r>
                      <a:r>
                        <a:rPr sz="2650" b="1" spc="-165" dirty="0">
                          <a:solidFill>
                            <a:srgbClr val="FFFFFF"/>
                          </a:solidFill>
                          <a:latin typeface="Trebuchet MS"/>
                          <a:cs typeface="Trebuchet MS"/>
                        </a:rPr>
                        <a:t> </a:t>
                      </a:r>
                      <a:r>
                        <a:rPr sz="2650" b="1" spc="130" dirty="0">
                          <a:solidFill>
                            <a:srgbClr val="FFFFFF"/>
                          </a:solidFill>
                          <a:latin typeface="Trebuchet MS"/>
                          <a:cs typeface="Trebuchet MS"/>
                        </a:rPr>
                        <a:t>60%</a:t>
                      </a:r>
                      <a:r>
                        <a:rPr sz="2650" b="1" spc="-165" dirty="0">
                          <a:solidFill>
                            <a:srgbClr val="FFFFFF"/>
                          </a:solidFill>
                          <a:latin typeface="Trebuchet MS"/>
                          <a:cs typeface="Trebuchet MS"/>
                        </a:rPr>
                        <a:t> </a:t>
                      </a:r>
                      <a:r>
                        <a:rPr sz="2650" b="1" spc="-90" dirty="0">
                          <a:solidFill>
                            <a:srgbClr val="FFFFFF"/>
                          </a:solidFill>
                          <a:latin typeface="Trebuchet MS"/>
                          <a:cs typeface="Trebuchet MS"/>
                        </a:rPr>
                        <a:t>(in</a:t>
                      </a:r>
                      <a:r>
                        <a:rPr sz="2650" b="1" spc="-165" dirty="0">
                          <a:solidFill>
                            <a:srgbClr val="FFFFFF"/>
                          </a:solidFill>
                          <a:latin typeface="Trebuchet MS"/>
                          <a:cs typeface="Trebuchet MS"/>
                        </a:rPr>
                        <a:t> </a:t>
                      </a:r>
                      <a:r>
                        <a:rPr sz="2650" b="1" spc="70" dirty="0">
                          <a:solidFill>
                            <a:srgbClr val="FFFFFF"/>
                          </a:solidFill>
                          <a:latin typeface="Trebuchet MS"/>
                          <a:cs typeface="Trebuchet MS"/>
                        </a:rPr>
                        <a:t>Rupees)</a:t>
                      </a:r>
                      <a:endParaRPr sz="2650" dirty="0">
                        <a:latin typeface="Trebuchet MS"/>
                        <a:cs typeface="Trebuchet MS"/>
                      </a:endParaRPr>
                    </a:p>
                  </a:txBody>
                  <a:tcPr marL="0" marR="0" marT="88265" marB="0">
                    <a:solidFill>
                      <a:srgbClr val="217DEE"/>
                    </a:solidFill>
                  </a:tcPr>
                </a:tc>
                <a:tc>
                  <a:txBody>
                    <a:bodyPr/>
                    <a:lstStyle/>
                    <a:p>
                      <a:pPr>
                        <a:lnSpc>
                          <a:spcPct val="100000"/>
                        </a:lnSpc>
                      </a:pPr>
                      <a:endParaRPr sz="2600">
                        <a:latin typeface="Times New Roman"/>
                        <a:cs typeface="Times New Roman"/>
                      </a:endParaRPr>
                    </a:p>
                  </a:txBody>
                  <a:tcPr marL="0" marR="0" marT="0" marB="0">
                    <a:solidFill>
                      <a:srgbClr val="EDE900"/>
                    </a:solidFill>
                  </a:tcPr>
                </a:tc>
                <a:tc>
                  <a:txBody>
                    <a:bodyPr/>
                    <a:lstStyle/>
                    <a:p>
                      <a:pPr marR="43815" algn="r">
                        <a:lnSpc>
                          <a:spcPct val="100000"/>
                        </a:lnSpc>
                        <a:spcBef>
                          <a:spcPts val="1095"/>
                        </a:spcBef>
                      </a:pPr>
                      <a:r>
                        <a:rPr sz="2250" b="1" spc="165" dirty="0">
                          <a:solidFill>
                            <a:srgbClr val="212121"/>
                          </a:solidFill>
                          <a:latin typeface="Arial"/>
                          <a:cs typeface="Arial"/>
                        </a:rPr>
                        <a:t>1,49,20,417</a:t>
                      </a:r>
                      <a:endParaRPr sz="2250" dirty="0">
                        <a:latin typeface="Arial"/>
                        <a:cs typeface="Arial"/>
                      </a:endParaRPr>
                    </a:p>
                  </a:txBody>
                  <a:tcPr marL="0" marR="0" marT="139065" marB="0">
                    <a:solidFill>
                      <a:srgbClr val="EDE900"/>
                    </a:solidFill>
                  </a:tcPr>
                </a:tc>
                <a:tc>
                  <a:txBody>
                    <a:bodyPr/>
                    <a:lstStyle/>
                    <a:p>
                      <a:pPr>
                        <a:lnSpc>
                          <a:spcPct val="100000"/>
                        </a:lnSpc>
                      </a:pPr>
                      <a:endParaRPr sz="2600">
                        <a:latin typeface="Times New Roman"/>
                        <a:cs typeface="Times New Roman"/>
                      </a:endParaRPr>
                    </a:p>
                  </a:txBody>
                  <a:tcPr marL="0" marR="0" marT="0" marB="0">
                    <a:solidFill>
                      <a:srgbClr val="EDE900"/>
                    </a:solidFill>
                  </a:tcPr>
                </a:tc>
                <a:tc>
                  <a:txBody>
                    <a:bodyPr/>
                    <a:lstStyle/>
                    <a:p>
                      <a:pPr>
                        <a:lnSpc>
                          <a:spcPct val="100000"/>
                        </a:lnSpc>
                      </a:pPr>
                      <a:endParaRPr sz="2600">
                        <a:latin typeface="Times New Roman"/>
                        <a:cs typeface="Times New Roman"/>
                      </a:endParaRPr>
                    </a:p>
                  </a:txBody>
                  <a:tcPr marL="0" marR="0" marT="0" marB="0"/>
                </a:tc>
              </a:tr>
              <a:tr h="203454">
                <a:tc>
                  <a:txBody>
                    <a:bodyPr/>
                    <a:lstStyle/>
                    <a:p>
                      <a:pPr>
                        <a:lnSpc>
                          <a:spcPct val="100000"/>
                        </a:lnSpc>
                      </a:pPr>
                      <a:endParaRPr sz="1100" dirty="0">
                        <a:latin typeface="Times New Roman"/>
                        <a:cs typeface="Times New Roman"/>
                      </a:endParaRPr>
                    </a:p>
                  </a:txBody>
                  <a:tcPr marL="0" marR="0" marT="0" marB="0"/>
                </a:tc>
                <a:tc>
                  <a:txBody>
                    <a:bodyPr/>
                    <a:lstStyle/>
                    <a:p>
                      <a:pPr>
                        <a:lnSpc>
                          <a:spcPct val="100000"/>
                        </a:lnSpc>
                      </a:pPr>
                      <a:endParaRPr sz="1200">
                        <a:latin typeface="Times New Roman"/>
                        <a:cs typeface="Times New Roman"/>
                      </a:endParaRPr>
                    </a:p>
                  </a:txBody>
                  <a:tcPr marL="0" marR="0" marT="0" marB="0"/>
                </a:tc>
                <a:tc>
                  <a:txBody>
                    <a:bodyPr/>
                    <a:lstStyle/>
                    <a:p>
                      <a:pPr>
                        <a:lnSpc>
                          <a:spcPct val="100000"/>
                        </a:lnSpc>
                      </a:pPr>
                      <a:endParaRPr sz="1200" dirty="0">
                        <a:latin typeface="Times New Roman"/>
                        <a:cs typeface="Times New Roman"/>
                      </a:endParaRPr>
                    </a:p>
                  </a:txBody>
                  <a:tcPr marL="0" marR="0" marT="0" marB="0"/>
                </a:tc>
                <a:tc>
                  <a:txBody>
                    <a:bodyPr/>
                    <a:lstStyle/>
                    <a:p>
                      <a:pPr>
                        <a:lnSpc>
                          <a:spcPct val="100000"/>
                        </a:lnSpc>
                      </a:pPr>
                      <a:endParaRPr sz="1200">
                        <a:latin typeface="Times New Roman"/>
                        <a:cs typeface="Times New Roman"/>
                      </a:endParaRPr>
                    </a:p>
                  </a:txBody>
                  <a:tcPr marL="0" marR="0" marT="0" marB="0"/>
                </a:tc>
                <a:tc>
                  <a:txBody>
                    <a:bodyPr/>
                    <a:lstStyle/>
                    <a:p>
                      <a:pPr>
                        <a:lnSpc>
                          <a:spcPct val="100000"/>
                        </a:lnSpc>
                      </a:pPr>
                      <a:endParaRPr sz="1200">
                        <a:latin typeface="Times New Roman"/>
                        <a:cs typeface="Times New Roman"/>
                      </a:endParaRPr>
                    </a:p>
                  </a:txBody>
                  <a:tcPr marL="0" marR="0" marT="0" marB="0"/>
                </a:tc>
              </a:tr>
              <a:tr h="629983">
                <a:tc>
                  <a:txBody>
                    <a:bodyPr/>
                    <a:lstStyle/>
                    <a:p>
                      <a:pPr marL="408305">
                        <a:lnSpc>
                          <a:spcPct val="100000"/>
                        </a:lnSpc>
                        <a:spcBef>
                          <a:spcPts val="695"/>
                        </a:spcBef>
                      </a:pPr>
                      <a:r>
                        <a:rPr sz="2650" b="1" dirty="0">
                          <a:solidFill>
                            <a:srgbClr val="FFFFFF"/>
                          </a:solidFill>
                          <a:latin typeface="Trebuchet MS"/>
                          <a:cs typeface="Trebuchet MS"/>
                        </a:rPr>
                        <a:t>Assumed</a:t>
                      </a:r>
                      <a:r>
                        <a:rPr sz="2650" b="1" spc="-170" dirty="0">
                          <a:solidFill>
                            <a:srgbClr val="FFFFFF"/>
                          </a:solidFill>
                          <a:latin typeface="Trebuchet MS"/>
                          <a:cs typeface="Trebuchet MS"/>
                        </a:rPr>
                        <a:t> </a:t>
                      </a:r>
                      <a:r>
                        <a:rPr sz="2650" b="1" dirty="0">
                          <a:solidFill>
                            <a:srgbClr val="FFFFFF"/>
                          </a:solidFill>
                          <a:latin typeface="Trebuchet MS"/>
                          <a:cs typeface="Trebuchet MS"/>
                        </a:rPr>
                        <a:t>annuity</a:t>
                      </a:r>
                      <a:r>
                        <a:rPr sz="2650" b="1" spc="-170" dirty="0">
                          <a:solidFill>
                            <a:srgbClr val="FFFFFF"/>
                          </a:solidFill>
                          <a:latin typeface="Trebuchet MS"/>
                          <a:cs typeface="Trebuchet MS"/>
                        </a:rPr>
                        <a:t> </a:t>
                      </a:r>
                      <a:r>
                        <a:rPr sz="2650" b="1" dirty="0">
                          <a:solidFill>
                            <a:srgbClr val="FFFFFF"/>
                          </a:solidFill>
                          <a:latin typeface="Trebuchet MS"/>
                          <a:cs typeface="Trebuchet MS"/>
                        </a:rPr>
                        <a:t>rate</a:t>
                      </a:r>
                      <a:r>
                        <a:rPr sz="2650" b="1" spc="-170" dirty="0">
                          <a:solidFill>
                            <a:srgbClr val="FFFFFF"/>
                          </a:solidFill>
                          <a:latin typeface="Trebuchet MS"/>
                          <a:cs typeface="Trebuchet MS"/>
                        </a:rPr>
                        <a:t> </a:t>
                      </a:r>
                      <a:r>
                        <a:rPr sz="2650" b="1" dirty="0">
                          <a:solidFill>
                            <a:srgbClr val="FFFFFF"/>
                          </a:solidFill>
                          <a:latin typeface="Trebuchet MS"/>
                          <a:cs typeface="Trebuchet MS"/>
                        </a:rPr>
                        <a:t>(in</a:t>
                      </a:r>
                      <a:r>
                        <a:rPr sz="2650" b="1" spc="-170" dirty="0">
                          <a:solidFill>
                            <a:srgbClr val="FFFFFF"/>
                          </a:solidFill>
                          <a:latin typeface="Trebuchet MS"/>
                          <a:cs typeface="Trebuchet MS"/>
                        </a:rPr>
                        <a:t> </a:t>
                      </a:r>
                      <a:r>
                        <a:rPr sz="2650" b="1" spc="-5" dirty="0">
                          <a:solidFill>
                            <a:srgbClr val="FFFFFF"/>
                          </a:solidFill>
                          <a:latin typeface="Trebuchet MS"/>
                          <a:cs typeface="Trebuchet MS"/>
                        </a:rPr>
                        <a:t>p</a:t>
                      </a:r>
                      <a:r>
                        <a:rPr sz="2650" b="1" dirty="0">
                          <a:solidFill>
                            <a:srgbClr val="FFFFFF"/>
                          </a:solidFill>
                          <a:latin typeface="Trebuchet MS"/>
                          <a:cs typeface="Trebuchet MS"/>
                        </a:rPr>
                        <a:t>ercentage)</a:t>
                      </a:r>
                      <a:endParaRPr sz="2650" dirty="0">
                        <a:latin typeface="Trebuchet MS"/>
                        <a:cs typeface="Trebuchet MS"/>
                      </a:endParaRPr>
                    </a:p>
                  </a:txBody>
                  <a:tcPr marL="0" marR="0" marT="88265" marB="0">
                    <a:solidFill>
                      <a:srgbClr val="217DEE"/>
                    </a:solidFill>
                  </a:tcPr>
                </a:tc>
                <a:tc>
                  <a:txBody>
                    <a:bodyPr/>
                    <a:lstStyle/>
                    <a:p>
                      <a:pPr>
                        <a:lnSpc>
                          <a:spcPct val="100000"/>
                        </a:lnSpc>
                      </a:pPr>
                      <a:endParaRPr sz="2600">
                        <a:latin typeface="Times New Roman"/>
                        <a:cs typeface="Times New Roman"/>
                      </a:endParaRPr>
                    </a:p>
                  </a:txBody>
                  <a:tcPr marL="0" marR="0" marT="0" marB="0">
                    <a:solidFill>
                      <a:srgbClr val="EDE900"/>
                    </a:solidFill>
                  </a:tcPr>
                </a:tc>
                <a:tc>
                  <a:txBody>
                    <a:bodyPr/>
                    <a:lstStyle/>
                    <a:p>
                      <a:pPr marR="34290" algn="r">
                        <a:lnSpc>
                          <a:spcPct val="100000"/>
                        </a:lnSpc>
                        <a:spcBef>
                          <a:spcPts val="1095"/>
                        </a:spcBef>
                      </a:pPr>
                      <a:r>
                        <a:rPr sz="2250" b="1" spc="260" dirty="0">
                          <a:solidFill>
                            <a:srgbClr val="212121"/>
                          </a:solidFill>
                          <a:latin typeface="Arial"/>
                          <a:cs typeface="Arial"/>
                        </a:rPr>
                        <a:t>8%</a:t>
                      </a:r>
                      <a:endParaRPr sz="2250" dirty="0">
                        <a:latin typeface="Arial"/>
                        <a:cs typeface="Arial"/>
                      </a:endParaRPr>
                    </a:p>
                  </a:txBody>
                  <a:tcPr marL="0" marR="0" marT="139065" marB="0">
                    <a:solidFill>
                      <a:srgbClr val="EDE900"/>
                    </a:solidFill>
                  </a:tcPr>
                </a:tc>
                <a:tc>
                  <a:txBody>
                    <a:bodyPr/>
                    <a:lstStyle/>
                    <a:p>
                      <a:pPr>
                        <a:lnSpc>
                          <a:spcPct val="100000"/>
                        </a:lnSpc>
                      </a:pPr>
                      <a:endParaRPr sz="2600">
                        <a:latin typeface="Times New Roman"/>
                        <a:cs typeface="Times New Roman"/>
                      </a:endParaRPr>
                    </a:p>
                  </a:txBody>
                  <a:tcPr marL="0" marR="0" marT="0" marB="0">
                    <a:solidFill>
                      <a:srgbClr val="EDE900"/>
                    </a:solidFill>
                  </a:tcPr>
                </a:tc>
                <a:tc>
                  <a:txBody>
                    <a:bodyPr/>
                    <a:lstStyle/>
                    <a:p>
                      <a:pPr>
                        <a:lnSpc>
                          <a:spcPct val="100000"/>
                        </a:lnSpc>
                      </a:pPr>
                      <a:endParaRPr sz="2600">
                        <a:latin typeface="Times New Roman"/>
                        <a:cs typeface="Times New Roman"/>
                      </a:endParaRPr>
                    </a:p>
                  </a:txBody>
                  <a:tcPr marL="0" marR="0" marT="0" marB="0"/>
                </a:tc>
              </a:tr>
              <a:tr h="179641">
                <a:tc>
                  <a:txBody>
                    <a:bodyPr/>
                    <a:lstStyle/>
                    <a:p>
                      <a:pPr>
                        <a:lnSpc>
                          <a:spcPct val="100000"/>
                        </a:lnSpc>
                      </a:pPr>
                      <a:endParaRPr sz="1100" dirty="0">
                        <a:latin typeface="Times New Roman"/>
                        <a:cs typeface="Times New Roman"/>
                      </a:endParaRPr>
                    </a:p>
                  </a:txBody>
                  <a:tcPr marL="0" marR="0" marT="0" marB="0"/>
                </a:tc>
                <a:tc>
                  <a:txBody>
                    <a:bodyPr/>
                    <a:lstStyle/>
                    <a:p>
                      <a:pPr>
                        <a:lnSpc>
                          <a:spcPct val="100000"/>
                        </a:lnSpc>
                      </a:pPr>
                      <a:endParaRPr sz="1000">
                        <a:latin typeface="Times New Roman"/>
                        <a:cs typeface="Times New Roman"/>
                      </a:endParaRPr>
                    </a:p>
                  </a:txBody>
                  <a:tcPr marL="0" marR="0" marT="0" marB="0"/>
                </a:tc>
                <a:tc>
                  <a:txBody>
                    <a:bodyPr/>
                    <a:lstStyle/>
                    <a:p>
                      <a:pPr>
                        <a:lnSpc>
                          <a:spcPct val="100000"/>
                        </a:lnSpc>
                      </a:pPr>
                      <a:endParaRPr sz="1000" dirty="0">
                        <a:latin typeface="Times New Roman"/>
                        <a:cs typeface="Times New Roman"/>
                      </a:endParaRPr>
                    </a:p>
                  </a:txBody>
                  <a:tcPr marL="0" marR="0" marT="0" marB="0"/>
                </a:tc>
                <a:tc>
                  <a:txBody>
                    <a:bodyPr/>
                    <a:lstStyle/>
                    <a:p>
                      <a:pPr>
                        <a:lnSpc>
                          <a:spcPct val="100000"/>
                        </a:lnSpc>
                      </a:pPr>
                      <a:endParaRPr sz="1000">
                        <a:latin typeface="Times New Roman"/>
                        <a:cs typeface="Times New Roman"/>
                      </a:endParaRPr>
                    </a:p>
                  </a:txBody>
                  <a:tcPr marL="0" marR="0" marT="0" marB="0"/>
                </a:tc>
                <a:tc>
                  <a:txBody>
                    <a:bodyPr/>
                    <a:lstStyle/>
                    <a:p>
                      <a:pPr>
                        <a:lnSpc>
                          <a:spcPct val="100000"/>
                        </a:lnSpc>
                      </a:pPr>
                      <a:endParaRPr sz="1000">
                        <a:latin typeface="Times New Roman"/>
                        <a:cs typeface="Times New Roman"/>
                      </a:endParaRPr>
                    </a:p>
                  </a:txBody>
                  <a:tcPr marL="0" marR="0" marT="0" marB="0"/>
                </a:tc>
              </a:tr>
              <a:tr h="634745">
                <a:tc>
                  <a:txBody>
                    <a:bodyPr/>
                    <a:lstStyle/>
                    <a:p>
                      <a:pPr marL="408305">
                        <a:lnSpc>
                          <a:spcPct val="100000"/>
                        </a:lnSpc>
                        <a:spcBef>
                          <a:spcPts val="695"/>
                        </a:spcBef>
                      </a:pPr>
                      <a:r>
                        <a:rPr sz="2650" b="1" spc="65" dirty="0">
                          <a:solidFill>
                            <a:srgbClr val="FFFFFF"/>
                          </a:solidFill>
                          <a:latin typeface="Trebuchet MS"/>
                          <a:cs typeface="Trebuchet MS"/>
                        </a:rPr>
                        <a:t>Monthly</a:t>
                      </a:r>
                      <a:r>
                        <a:rPr sz="2650" b="1" spc="-170" dirty="0">
                          <a:solidFill>
                            <a:srgbClr val="FFFFFF"/>
                          </a:solidFill>
                          <a:latin typeface="Trebuchet MS"/>
                          <a:cs typeface="Trebuchet MS"/>
                        </a:rPr>
                        <a:t> </a:t>
                      </a:r>
                      <a:r>
                        <a:rPr sz="2650" b="1" spc="55" dirty="0">
                          <a:solidFill>
                            <a:srgbClr val="FFFFFF"/>
                          </a:solidFill>
                          <a:latin typeface="Trebuchet MS"/>
                          <a:cs typeface="Trebuchet MS"/>
                        </a:rPr>
                        <a:t>pension</a:t>
                      </a:r>
                      <a:r>
                        <a:rPr sz="2650" b="1" spc="-165" dirty="0">
                          <a:solidFill>
                            <a:srgbClr val="FFFFFF"/>
                          </a:solidFill>
                          <a:latin typeface="Trebuchet MS"/>
                          <a:cs typeface="Trebuchet MS"/>
                        </a:rPr>
                        <a:t> </a:t>
                      </a:r>
                      <a:r>
                        <a:rPr sz="2650" b="1" spc="70" dirty="0">
                          <a:solidFill>
                            <a:srgbClr val="FFFFFF"/>
                          </a:solidFill>
                          <a:latin typeface="Trebuchet MS"/>
                          <a:cs typeface="Trebuchet MS"/>
                        </a:rPr>
                        <a:t>amount</a:t>
                      </a:r>
                      <a:r>
                        <a:rPr sz="2650" b="1" spc="-165" dirty="0">
                          <a:solidFill>
                            <a:srgbClr val="FFFFFF"/>
                          </a:solidFill>
                          <a:latin typeface="Trebuchet MS"/>
                          <a:cs typeface="Trebuchet MS"/>
                        </a:rPr>
                        <a:t> </a:t>
                      </a:r>
                      <a:r>
                        <a:rPr sz="2650" b="1" spc="-90" dirty="0">
                          <a:solidFill>
                            <a:srgbClr val="FFFFFF"/>
                          </a:solidFill>
                          <a:latin typeface="Trebuchet MS"/>
                          <a:cs typeface="Trebuchet MS"/>
                        </a:rPr>
                        <a:t>(in</a:t>
                      </a:r>
                      <a:r>
                        <a:rPr sz="2650" b="1" spc="-165" dirty="0">
                          <a:solidFill>
                            <a:srgbClr val="FFFFFF"/>
                          </a:solidFill>
                          <a:latin typeface="Trebuchet MS"/>
                          <a:cs typeface="Trebuchet MS"/>
                        </a:rPr>
                        <a:t> </a:t>
                      </a:r>
                      <a:r>
                        <a:rPr sz="2650" b="1" spc="70" dirty="0">
                          <a:solidFill>
                            <a:srgbClr val="FFFFFF"/>
                          </a:solidFill>
                          <a:latin typeface="Trebuchet MS"/>
                          <a:cs typeface="Trebuchet MS"/>
                        </a:rPr>
                        <a:t>Rupees)</a:t>
                      </a:r>
                      <a:endParaRPr sz="2650" dirty="0">
                        <a:latin typeface="Trebuchet MS"/>
                        <a:cs typeface="Trebuchet MS"/>
                      </a:endParaRPr>
                    </a:p>
                  </a:txBody>
                  <a:tcPr marL="0" marR="0" marT="88265" marB="0">
                    <a:solidFill>
                      <a:srgbClr val="217DEE"/>
                    </a:solidFill>
                  </a:tcPr>
                </a:tc>
                <a:tc>
                  <a:txBody>
                    <a:bodyPr/>
                    <a:lstStyle/>
                    <a:p>
                      <a:pPr>
                        <a:lnSpc>
                          <a:spcPct val="100000"/>
                        </a:lnSpc>
                      </a:pPr>
                      <a:endParaRPr sz="2600">
                        <a:latin typeface="Times New Roman"/>
                        <a:cs typeface="Times New Roman"/>
                      </a:endParaRPr>
                    </a:p>
                  </a:txBody>
                  <a:tcPr marL="0" marR="0" marT="0" marB="0">
                    <a:solidFill>
                      <a:srgbClr val="EDE900"/>
                    </a:solidFill>
                  </a:tcPr>
                </a:tc>
                <a:tc>
                  <a:txBody>
                    <a:bodyPr/>
                    <a:lstStyle/>
                    <a:p>
                      <a:pPr marR="53340" algn="r">
                        <a:lnSpc>
                          <a:spcPct val="100000"/>
                        </a:lnSpc>
                        <a:spcBef>
                          <a:spcPts val="1095"/>
                        </a:spcBef>
                      </a:pPr>
                      <a:r>
                        <a:rPr sz="2250" b="1" spc="160" dirty="0">
                          <a:solidFill>
                            <a:srgbClr val="212121"/>
                          </a:solidFill>
                          <a:latin typeface="Arial"/>
                          <a:cs typeface="Arial"/>
                        </a:rPr>
                        <a:t>66,313</a:t>
                      </a:r>
                      <a:endParaRPr sz="2250" dirty="0">
                        <a:latin typeface="Arial"/>
                        <a:cs typeface="Arial"/>
                      </a:endParaRPr>
                    </a:p>
                  </a:txBody>
                  <a:tcPr marL="0" marR="0" marT="139065" marB="0">
                    <a:solidFill>
                      <a:srgbClr val="EDE900"/>
                    </a:solidFill>
                  </a:tcPr>
                </a:tc>
                <a:tc>
                  <a:txBody>
                    <a:bodyPr/>
                    <a:lstStyle/>
                    <a:p>
                      <a:pPr>
                        <a:lnSpc>
                          <a:spcPct val="100000"/>
                        </a:lnSpc>
                      </a:pPr>
                      <a:endParaRPr sz="2600">
                        <a:latin typeface="Times New Roman"/>
                        <a:cs typeface="Times New Roman"/>
                      </a:endParaRPr>
                    </a:p>
                  </a:txBody>
                  <a:tcPr marL="0" marR="0" marT="0" marB="0">
                    <a:solidFill>
                      <a:srgbClr val="EDE900"/>
                    </a:solidFill>
                  </a:tcPr>
                </a:tc>
                <a:tc>
                  <a:txBody>
                    <a:bodyPr/>
                    <a:lstStyle/>
                    <a:p>
                      <a:pPr>
                        <a:lnSpc>
                          <a:spcPct val="100000"/>
                        </a:lnSpc>
                      </a:pPr>
                      <a:endParaRPr sz="2600">
                        <a:latin typeface="Times New Roman"/>
                        <a:cs typeface="Times New Roman"/>
                      </a:endParaRPr>
                    </a:p>
                  </a:txBody>
                  <a:tcPr marL="0" marR="0" marT="0" marB="0"/>
                </a:tc>
              </a:tr>
              <a:tr h="640189">
                <a:tc>
                  <a:txBody>
                    <a:bodyPr/>
                    <a:lstStyle/>
                    <a:p>
                      <a:pPr>
                        <a:lnSpc>
                          <a:spcPct val="100000"/>
                        </a:lnSpc>
                      </a:pPr>
                      <a:endParaRPr sz="2600">
                        <a:latin typeface="Times New Roman"/>
                        <a:cs typeface="Times New Roman"/>
                      </a:endParaRPr>
                    </a:p>
                  </a:txBody>
                  <a:tcPr marL="0" marR="0" marT="0" marB="0"/>
                </a:tc>
                <a:tc>
                  <a:txBody>
                    <a:bodyPr/>
                    <a:lstStyle/>
                    <a:p>
                      <a:pPr>
                        <a:lnSpc>
                          <a:spcPct val="100000"/>
                        </a:lnSpc>
                      </a:pPr>
                      <a:endParaRPr sz="2600">
                        <a:latin typeface="Times New Roman"/>
                        <a:cs typeface="Times New Roman"/>
                      </a:endParaRPr>
                    </a:p>
                  </a:txBody>
                  <a:tcPr marL="0" marR="0" marT="0" marB="0"/>
                </a:tc>
                <a:tc>
                  <a:txBody>
                    <a:bodyPr/>
                    <a:lstStyle/>
                    <a:p>
                      <a:pPr>
                        <a:lnSpc>
                          <a:spcPct val="100000"/>
                        </a:lnSpc>
                      </a:pPr>
                      <a:endParaRPr sz="1200" dirty="0">
                        <a:latin typeface="Roboto Bk"/>
                        <a:cs typeface="Roboto Bk"/>
                      </a:endParaRPr>
                    </a:p>
                  </a:txBody>
                  <a:tcPr marL="0" marR="0" marT="0" marB="0"/>
                </a:tc>
                <a:tc>
                  <a:txBody>
                    <a:bodyPr/>
                    <a:lstStyle/>
                    <a:p>
                      <a:pPr>
                        <a:lnSpc>
                          <a:spcPct val="100000"/>
                        </a:lnSpc>
                      </a:pPr>
                      <a:endParaRPr sz="1200" dirty="0">
                        <a:latin typeface="Roboto Bk"/>
                        <a:cs typeface="Roboto Bk"/>
                      </a:endParaRPr>
                    </a:p>
                  </a:txBody>
                  <a:tcPr marL="0" marR="0" marT="0" marB="0"/>
                </a:tc>
                <a:tc>
                  <a:txBody>
                    <a:bodyPr/>
                    <a:lstStyle/>
                    <a:p>
                      <a:pPr>
                        <a:lnSpc>
                          <a:spcPct val="100000"/>
                        </a:lnSpc>
                      </a:pPr>
                      <a:endParaRPr sz="1200" dirty="0">
                        <a:latin typeface="Roboto Bk"/>
                        <a:cs typeface="Roboto Bk"/>
                      </a:endParaRPr>
                    </a:p>
                  </a:txBody>
                  <a:tcPr marL="0" marR="0" marT="0" marB="0"/>
                </a:tc>
              </a:tr>
            </a:tbl>
          </a:graphicData>
        </a:graphic>
      </p:graphicFrame>
      <p:sp>
        <p:nvSpPr>
          <p:cNvPr id="6" name="Slide Number Placeholder 5"/>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79</a:t>
            </a:fld>
            <a:endParaRPr lang="en-IN"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72284" y="266700"/>
            <a:ext cx="12179935" cy="1488869"/>
          </a:xfrm>
          <a:prstGeom prst="rect">
            <a:avLst/>
          </a:prstGeom>
        </p:spPr>
        <p:txBody>
          <a:bodyPr vert="horz" wrap="square" lIns="0" tIns="11430" rIns="0" bIns="0" rtlCol="0">
            <a:spAutoFit/>
          </a:bodyPr>
          <a:lstStyle/>
          <a:p>
            <a:pPr marL="12700">
              <a:lnSpc>
                <a:spcPct val="100000"/>
              </a:lnSpc>
              <a:spcBef>
                <a:spcPts val="90"/>
              </a:spcBef>
            </a:pPr>
            <a:r>
              <a:rPr sz="9600" b="1" spc="685" dirty="0">
                <a:latin typeface="Georgia" panose="02040502050405020303" pitchFamily="18" charset="0"/>
              </a:rPr>
              <a:t>LET'S</a:t>
            </a:r>
            <a:r>
              <a:rPr sz="9600" b="1" spc="-500" dirty="0">
                <a:latin typeface="Georgia" panose="02040502050405020303" pitchFamily="18" charset="0"/>
              </a:rPr>
              <a:t> </a:t>
            </a:r>
            <a:r>
              <a:rPr sz="9600" b="1" spc="1150" dirty="0">
                <a:latin typeface="Georgia" panose="02040502050405020303" pitchFamily="18" charset="0"/>
              </a:rPr>
              <a:t>START</a:t>
            </a:r>
            <a:endParaRPr sz="9600" dirty="0">
              <a:latin typeface="Georgia" panose="02040502050405020303" pitchFamily="18" charset="0"/>
            </a:endParaRPr>
          </a:p>
        </p:txBody>
      </p:sp>
      <p:sp>
        <p:nvSpPr>
          <p:cNvPr id="3" name="object 3"/>
          <p:cNvSpPr txBox="1"/>
          <p:nvPr/>
        </p:nvSpPr>
        <p:spPr>
          <a:xfrm>
            <a:off x="1530349" y="2983535"/>
            <a:ext cx="8638648" cy="3739485"/>
          </a:xfrm>
          <a:prstGeom prst="rect">
            <a:avLst/>
          </a:prstGeom>
        </p:spPr>
        <p:txBody>
          <a:bodyPr vert="horz" wrap="square" lIns="0" tIns="142240" rIns="0" bIns="0" rtlCol="0">
            <a:spAutoFit/>
          </a:bodyPr>
          <a:lstStyle/>
          <a:p>
            <a:pPr marL="612775" indent="-612775">
              <a:lnSpc>
                <a:spcPct val="100000"/>
              </a:lnSpc>
              <a:spcBef>
                <a:spcPts val="1120"/>
              </a:spcBef>
              <a:buClr>
                <a:schemeClr val="tx2"/>
              </a:buClr>
              <a:buAutoNum type="arabicPeriod"/>
              <a:tabLst>
                <a:tab pos="534988" algn="l"/>
              </a:tabLst>
            </a:pPr>
            <a:r>
              <a:rPr sz="3200" b="1" spc="15" dirty="0" smtClean="0">
                <a:solidFill>
                  <a:schemeClr val="tx2"/>
                </a:solidFill>
                <a:latin typeface="Georgia" panose="02040502050405020303" pitchFamily="18" charset="0"/>
                <a:cs typeface="Trebuchet MS"/>
              </a:rPr>
              <a:t>Identity</a:t>
            </a:r>
            <a:r>
              <a:rPr sz="3200" b="1" spc="-229" dirty="0" smtClean="0">
                <a:solidFill>
                  <a:schemeClr val="tx2"/>
                </a:solidFill>
                <a:latin typeface="Georgia" panose="02040502050405020303" pitchFamily="18" charset="0"/>
                <a:cs typeface="Trebuchet MS"/>
              </a:rPr>
              <a:t> </a:t>
            </a:r>
            <a:r>
              <a:rPr sz="3200" b="1" spc="5" dirty="0" smtClean="0">
                <a:solidFill>
                  <a:schemeClr val="tx2"/>
                </a:solidFill>
                <a:latin typeface="Georgia" panose="02040502050405020303" pitchFamily="18" charset="0"/>
                <a:cs typeface="Trebuchet MS"/>
              </a:rPr>
              <a:t>theft</a:t>
            </a:r>
            <a:r>
              <a:rPr sz="3200" b="1" spc="-225" dirty="0" smtClean="0">
                <a:solidFill>
                  <a:schemeClr val="tx2"/>
                </a:solidFill>
                <a:latin typeface="Georgia" panose="02040502050405020303" pitchFamily="18" charset="0"/>
                <a:cs typeface="Trebuchet MS"/>
              </a:rPr>
              <a:t> </a:t>
            </a:r>
            <a:r>
              <a:rPr sz="3200" b="1" spc="30" dirty="0" smtClean="0">
                <a:solidFill>
                  <a:schemeClr val="tx2"/>
                </a:solidFill>
                <a:latin typeface="Georgia" panose="02040502050405020303" pitchFamily="18" charset="0"/>
                <a:cs typeface="Trebuchet MS"/>
              </a:rPr>
              <a:t>protection</a:t>
            </a:r>
            <a:endParaRPr sz="3200" dirty="0" smtClean="0">
              <a:solidFill>
                <a:schemeClr val="tx2"/>
              </a:solidFill>
              <a:latin typeface="Georgia" panose="02040502050405020303" pitchFamily="18" charset="0"/>
              <a:cs typeface="Trebuchet MS"/>
            </a:endParaRPr>
          </a:p>
          <a:p>
            <a:pPr marL="612775" indent="-612775">
              <a:lnSpc>
                <a:spcPct val="100000"/>
              </a:lnSpc>
              <a:spcBef>
                <a:spcPts val="1019"/>
              </a:spcBef>
              <a:buClr>
                <a:schemeClr val="tx2"/>
              </a:buClr>
              <a:buAutoNum type="arabicPeriod"/>
              <a:tabLst>
                <a:tab pos="534988" algn="l"/>
              </a:tabLst>
            </a:pPr>
            <a:r>
              <a:rPr sz="3200" b="1" spc="190" dirty="0" smtClean="0">
                <a:solidFill>
                  <a:schemeClr val="tx2"/>
                </a:solidFill>
                <a:latin typeface="Georgia" panose="02040502050405020303" pitchFamily="18" charset="0"/>
                <a:cs typeface="Trebuchet MS"/>
              </a:rPr>
              <a:t>Use</a:t>
            </a:r>
            <a:r>
              <a:rPr sz="3200" b="1" spc="-215" dirty="0" smtClean="0">
                <a:solidFill>
                  <a:schemeClr val="tx2"/>
                </a:solidFill>
                <a:latin typeface="Georgia" panose="02040502050405020303" pitchFamily="18" charset="0"/>
                <a:cs typeface="Trebuchet MS"/>
              </a:rPr>
              <a:t> </a:t>
            </a:r>
            <a:r>
              <a:rPr sz="3200" b="1" spc="25" dirty="0" smtClean="0">
                <a:solidFill>
                  <a:schemeClr val="tx2"/>
                </a:solidFill>
                <a:latin typeface="Georgia" panose="02040502050405020303" pitchFamily="18" charset="0"/>
                <a:cs typeface="Trebuchet MS"/>
              </a:rPr>
              <a:t>your</a:t>
            </a:r>
            <a:r>
              <a:rPr sz="3200" b="1" spc="-215" dirty="0" smtClean="0">
                <a:solidFill>
                  <a:schemeClr val="tx2"/>
                </a:solidFill>
                <a:latin typeface="Georgia" panose="02040502050405020303" pitchFamily="18" charset="0"/>
                <a:cs typeface="Trebuchet MS"/>
              </a:rPr>
              <a:t> </a:t>
            </a:r>
            <a:r>
              <a:rPr sz="3200" b="1" spc="20" dirty="0" smtClean="0">
                <a:solidFill>
                  <a:schemeClr val="tx2"/>
                </a:solidFill>
                <a:latin typeface="Georgia" panose="02040502050405020303" pitchFamily="18" charset="0"/>
                <a:cs typeface="Trebuchet MS"/>
              </a:rPr>
              <a:t>credit</a:t>
            </a:r>
            <a:r>
              <a:rPr sz="3200" b="1" spc="-215" dirty="0" smtClean="0">
                <a:solidFill>
                  <a:schemeClr val="tx2"/>
                </a:solidFill>
                <a:latin typeface="Georgia" panose="02040502050405020303" pitchFamily="18" charset="0"/>
                <a:cs typeface="Trebuchet MS"/>
              </a:rPr>
              <a:t> </a:t>
            </a:r>
            <a:r>
              <a:rPr sz="3200" b="1" spc="100" dirty="0" smtClean="0">
                <a:solidFill>
                  <a:schemeClr val="tx2"/>
                </a:solidFill>
                <a:latin typeface="Georgia" panose="02040502050405020303" pitchFamily="18" charset="0"/>
                <a:cs typeface="Trebuchet MS"/>
              </a:rPr>
              <a:t>card</a:t>
            </a:r>
            <a:r>
              <a:rPr sz="3200" b="1" spc="-215" dirty="0" smtClean="0">
                <a:solidFill>
                  <a:schemeClr val="tx2"/>
                </a:solidFill>
                <a:latin typeface="Georgia" panose="02040502050405020303" pitchFamily="18" charset="0"/>
                <a:cs typeface="Trebuchet MS"/>
              </a:rPr>
              <a:t> </a:t>
            </a:r>
            <a:r>
              <a:rPr sz="3200" b="1" spc="80" dirty="0" smtClean="0">
                <a:solidFill>
                  <a:schemeClr val="tx2"/>
                </a:solidFill>
                <a:latin typeface="Georgia" panose="02040502050405020303" pitchFamily="18" charset="0"/>
                <a:cs typeface="Trebuchet MS"/>
              </a:rPr>
              <a:t>responsibly</a:t>
            </a:r>
            <a:endParaRPr sz="3200" dirty="0" smtClean="0">
              <a:solidFill>
                <a:schemeClr val="tx2"/>
              </a:solidFill>
              <a:latin typeface="Georgia" panose="02040502050405020303" pitchFamily="18" charset="0"/>
              <a:cs typeface="Trebuchet MS"/>
            </a:endParaRPr>
          </a:p>
          <a:p>
            <a:pPr marL="612775" indent="-612775">
              <a:lnSpc>
                <a:spcPct val="100000"/>
              </a:lnSpc>
              <a:spcBef>
                <a:spcPts val="1019"/>
              </a:spcBef>
              <a:buClr>
                <a:schemeClr val="tx2"/>
              </a:buClr>
              <a:buAutoNum type="arabicPeriod"/>
              <a:tabLst>
                <a:tab pos="534988" algn="l"/>
              </a:tabLst>
            </a:pPr>
            <a:r>
              <a:rPr sz="3200" b="1" spc="95" dirty="0" smtClean="0">
                <a:solidFill>
                  <a:schemeClr val="tx2"/>
                </a:solidFill>
                <a:latin typeface="Georgia" panose="02040502050405020303" pitchFamily="18" charset="0"/>
                <a:cs typeface="Trebuchet MS"/>
              </a:rPr>
              <a:t>Student</a:t>
            </a:r>
            <a:r>
              <a:rPr sz="3200" b="1" spc="-220" dirty="0" smtClean="0">
                <a:solidFill>
                  <a:schemeClr val="tx2"/>
                </a:solidFill>
                <a:latin typeface="Georgia" panose="02040502050405020303" pitchFamily="18" charset="0"/>
                <a:cs typeface="Trebuchet MS"/>
              </a:rPr>
              <a:t> </a:t>
            </a:r>
            <a:r>
              <a:rPr sz="3200" b="1" spc="95" dirty="0" smtClean="0">
                <a:solidFill>
                  <a:schemeClr val="tx2"/>
                </a:solidFill>
                <a:latin typeface="Georgia" panose="02040502050405020303" pitchFamily="18" charset="0"/>
                <a:cs typeface="Trebuchet MS"/>
              </a:rPr>
              <a:t>loan</a:t>
            </a:r>
            <a:r>
              <a:rPr sz="3200" b="1" spc="-220" dirty="0" smtClean="0">
                <a:solidFill>
                  <a:schemeClr val="tx2"/>
                </a:solidFill>
                <a:latin typeface="Georgia" panose="02040502050405020303" pitchFamily="18" charset="0"/>
                <a:cs typeface="Trebuchet MS"/>
              </a:rPr>
              <a:t> </a:t>
            </a:r>
            <a:r>
              <a:rPr sz="3200" b="1" spc="75" dirty="0" smtClean="0">
                <a:solidFill>
                  <a:schemeClr val="tx2"/>
                </a:solidFill>
                <a:latin typeface="Georgia" panose="02040502050405020303" pitchFamily="18" charset="0"/>
                <a:cs typeface="Trebuchet MS"/>
              </a:rPr>
              <a:t>borrowing</a:t>
            </a:r>
            <a:r>
              <a:rPr sz="3200" b="1" spc="-220" dirty="0" smtClean="0">
                <a:solidFill>
                  <a:schemeClr val="tx2"/>
                </a:solidFill>
                <a:latin typeface="Georgia" panose="02040502050405020303" pitchFamily="18" charset="0"/>
                <a:cs typeface="Trebuchet MS"/>
              </a:rPr>
              <a:t> </a:t>
            </a:r>
            <a:r>
              <a:rPr sz="3200" b="1" spc="45" dirty="0" smtClean="0">
                <a:solidFill>
                  <a:schemeClr val="tx2"/>
                </a:solidFill>
                <a:latin typeface="Georgia" panose="02040502050405020303" pitchFamily="18" charset="0"/>
                <a:cs typeface="Trebuchet MS"/>
              </a:rPr>
              <a:t>principles</a:t>
            </a:r>
            <a:endParaRPr sz="3200" dirty="0" smtClean="0">
              <a:solidFill>
                <a:schemeClr val="tx2"/>
              </a:solidFill>
              <a:latin typeface="Georgia" panose="02040502050405020303" pitchFamily="18" charset="0"/>
              <a:cs typeface="Trebuchet MS"/>
            </a:endParaRPr>
          </a:p>
          <a:p>
            <a:pPr marL="612775" indent="-612775">
              <a:lnSpc>
                <a:spcPct val="100000"/>
              </a:lnSpc>
              <a:spcBef>
                <a:spcPts val="1019"/>
              </a:spcBef>
              <a:buClr>
                <a:schemeClr val="tx2"/>
              </a:buClr>
              <a:buAutoNum type="arabicPeriod"/>
              <a:tabLst>
                <a:tab pos="534988" algn="l"/>
              </a:tabLst>
            </a:pPr>
            <a:r>
              <a:rPr sz="3200" b="1" spc="75" dirty="0" smtClean="0">
                <a:solidFill>
                  <a:schemeClr val="tx2"/>
                </a:solidFill>
                <a:latin typeface="Georgia" panose="02040502050405020303" pitchFamily="18" charset="0"/>
                <a:cs typeface="Trebuchet MS"/>
              </a:rPr>
              <a:t>Avoid</a:t>
            </a:r>
            <a:r>
              <a:rPr sz="3200" b="1" spc="-229" dirty="0" smtClean="0">
                <a:solidFill>
                  <a:schemeClr val="tx2"/>
                </a:solidFill>
                <a:latin typeface="Georgia" panose="02040502050405020303" pitchFamily="18" charset="0"/>
                <a:cs typeface="Trebuchet MS"/>
              </a:rPr>
              <a:t> </a:t>
            </a:r>
            <a:r>
              <a:rPr sz="3200" b="1" spc="105" dirty="0" smtClean="0">
                <a:solidFill>
                  <a:schemeClr val="tx2"/>
                </a:solidFill>
                <a:latin typeface="Georgia" panose="02040502050405020303" pitchFamily="18" charset="0"/>
                <a:cs typeface="Trebuchet MS"/>
              </a:rPr>
              <a:t>impulse</a:t>
            </a:r>
            <a:r>
              <a:rPr sz="3200" b="1" spc="-225" dirty="0" smtClean="0">
                <a:solidFill>
                  <a:schemeClr val="tx2"/>
                </a:solidFill>
                <a:latin typeface="Georgia" panose="02040502050405020303" pitchFamily="18" charset="0"/>
                <a:cs typeface="Trebuchet MS"/>
              </a:rPr>
              <a:t> </a:t>
            </a:r>
            <a:r>
              <a:rPr sz="3200" b="1" spc="100" dirty="0" smtClean="0">
                <a:solidFill>
                  <a:schemeClr val="tx2"/>
                </a:solidFill>
                <a:latin typeface="Georgia" panose="02040502050405020303" pitchFamily="18" charset="0"/>
                <a:cs typeface="Trebuchet MS"/>
              </a:rPr>
              <a:t>buying</a:t>
            </a:r>
            <a:endParaRPr sz="3200" dirty="0" smtClean="0">
              <a:solidFill>
                <a:schemeClr val="tx2"/>
              </a:solidFill>
              <a:latin typeface="Georgia" panose="02040502050405020303" pitchFamily="18" charset="0"/>
              <a:cs typeface="Trebuchet MS"/>
            </a:endParaRPr>
          </a:p>
          <a:p>
            <a:pPr marL="612775" indent="-612775">
              <a:lnSpc>
                <a:spcPct val="100000"/>
              </a:lnSpc>
              <a:spcBef>
                <a:spcPts val="1019"/>
              </a:spcBef>
              <a:buClr>
                <a:schemeClr val="tx2"/>
              </a:buClr>
              <a:buAutoNum type="arabicPeriod"/>
              <a:tabLst>
                <a:tab pos="534988" algn="l"/>
              </a:tabLst>
            </a:pPr>
            <a:r>
              <a:rPr sz="3200" b="1" spc="75" dirty="0" smtClean="0">
                <a:solidFill>
                  <a:schemeClr val="tx2"/>
                </a:solidFill>
                <a:latin typeface="Georgia" panose="02040502050405020303" pitchFamily="18" charset="0"/>
                <a:cs typeface="Trebuchet MS"/>
              </a:rPr>
              <a:t>Let's</a:t>
            </a:r>
            <a:r>
              <a:rPr sz="3200" b="1" spc="-240" dirty="0" smtClean="0">
                <a:solidFill>
                  <a:schemeClr val="tx2"/>
                </a:solidFill>
                <a:latin typeface="Georgia" panose="02040502050405020303" pitchFamily="18" charset="0"/>
                <a:cs typeface="Trebuchet MS"/>
              </a:rPr>
              <a:t> </a:t>
            </a:r>
            <a:r>
              <a:rPr sz="3200" b="1" spc="285" dirty="0" smtClean="0">
                <a:solidFill>
                  <a:schemeClr val="tx2"/>
                </a:solidFill>
                <a:latin typeface="Georgia" panose="02040502050405020303" pitchFamily="18" charset="0"/>
                <a:cs typeface="Trebuchet MS"/>
              </a:rPr>
              <a:t>go</a:t>
            </a:r>
            <a:r>
              <a:rPr sz="3200" b="1" spc="-235" dirty="0" smtClean="0">
                <a:solidFill>
                  <a:schemeClr val="tx2"/>
                </a:solidFill>
                <a:latin typeface="Georgia" panose="02040502050405020303" pitchFamily="18" charset="0"/>
                <a:cs typeface="Trebuchet MS"/>
              </a:rPr>
              <a:t> </a:t>
            </a:r>
            <a:r>
              <a:rPr sz="3200" b="1" spc="160" dirty="0" smtClean="0">
                <a:solidFill>
                  <a:schemeClr val="tx2"/>
                </a:solidFill>
                <a:latin typeface="Georgia" panose="02040502050405020303" pitchFamily="18" charset="0"/>
                <a:cs typeface="Trebuchet MS"/>
              </a:rPr>
              <a:t>cashless</a:t>
            </a:r>
            <a:endParaRPr sz="3200" dirty="0" smtClean="0">
              <a:solidFill>
                <a:schemeClr val="tx2"/>
              </a:solidFill>
              <a:latin typeface="Georgia" panose="02040502050405020303" pitchFamily="18" charset="0"/>
              <a:cs typeface="Trebuchet MS"/>
            </a:endParaRPr>
          </a:p>
          <a:p>
            <a:pPr marL="612775" indent="-612775">
              <a:lnSpc>
                <a:spcPct val="100000"/>
              </a:lnSpc>
              <a:spcBef>
                <a:spcPts val="1019"/>
              </a:spcBef>
              <a:buClr>
                <a:schemeClr val="tx2"/>
              </a:buClr>
              <a:buAutoNum type="arabicPeriod"/>
              <a:tabLst>
                <a:tab pos="534988" algn="l"/>
              </a:tabLst>
            </a:pPr>
            <a:r>
              <a:rPr sz="3200" b="1" spc="45" dirty="0" smtClean="0">
                <a:solidFill>
                  <a:schemeClr val="tx2"/>
                </a:solidFill>
                <a:latin typeface="Georgia" panose="02040502050405020303" pitchFamily="18" charset="0"/>
                <a:cs typeface="Trebuchet MS"/>
              </a:rPr>
              <a:t>Your</a:t>
            </a:r>
            <a:r>
              <a:rPr sz="3200" b="1" spc="-229" dirty="0" smtClean="0">
                <a:solidFill>
                  <a:schemeClr val="tx2"/>
                </a:solidFill>
                <a:latin typeface="Georgia" panose="02040502050405020303" pitchFamily="18" charset="0"/>
                <a:cs typeface="Trebuchet MS"/>
              </a:rPr>
              <a:t> </a:t>
            </a:r>
            <a:r>
              <a:rPr sz="3200" b="1" spc="-10" dirty="0" smtClean="0">
                <a:solidFill>
                  <a:schemeClr val="tx2"/>
                </a:solidFill>
                <a:latin typeface="Georgia" panose="02040502050405020303" pitchFamily="18" charset="0"/>
                <a:cs typeface="Trebuchet MS"/>
              </a:rPr>
              <a:t>first</a:t>
            </a:r>
            <a:r>
              <a:rPr sz="3200" b="1" spc="-229" dirty="0" smtClean="0">
                <a:solidFill>
                  <a:schemeClr val="tx2"/>
                </a:solidFill>
                <a:latin typeface="Georgia" panose="02040502050405020303" pitchFamily="18" charset="0"/>
                <a:cs typeface="Trebuchet MS"/>
              </a:rPr>
              <a:t> </a:t>
            </a:r>
            <a:r>
              <a:rPr sz="3200" b="1" spc="114" dirty="0" smtClean="0">
                <a:solidFill>
                  <a:schemeClr val="tx2"/>
                </a:solidFill>
                <a:latin typeface="Georgia" panose="02040502050405020303" pitchFamily="18" charset="0"/>
                <a:cs typeface="Trebuchet MS"/>
              </a:rPr>
              <a:t>pay</a:t>
            </a:r>
            <a:r>
              <a:rPr sz="3200" b="1" spc="-235" dirty="0" smtClean="0">
                <a:solidFill>
                  <a:schemeClr val="tx2"/>
                </a:solidFill>
                <a:latin typeface="Georgia" panose="02040502050405020303" pitchFamily="18" charset="0"/>
                <a:cs typeface="Trebuchet MS"/>
              </a:rPr>
              <a:t> </a:t>
            </a:r>
            <a:r>
              <a:rPr lang="en-US" sz="3200" b="1" spc="100" dirty="0" smtClean="0">
                <a:solidFill>
                  <a:schemeClr val="tx2"/>
                </a:solidFill>
                <a:latin typeface="Georgia" panose="02040502050405020303" pitchFamily="18" charset="0"/>
                <a:cs typeface="Trebuchet MS"/>
              </a:rPr>
              <a:t>C</a:t>
            </a:r>
            <a:r>
              <a:rPr sz="3200" b="1" spc="100" dirty="0" smtClean="0">
                <a:solidFill>
                  <a:schemeClr val="tx2"/>
                </a:solidFill>
                <a:latin typeface="Georgia" panose="02040502050405020303" pitchFamily="18" charset="0"/>
                <a:cs typeface="Trebuchet MS"/>
              </a:rPr>
              <a:t>heque</a:t>
            </a:r>
            <a:endParaRPr sz="3200" dirty="0">
              <a:solidFill>
                <a:schemeClr val="tx2"/>
              </a:solidFill>
              <a:latin typeface="Georgia" panose="02040502050405020303" pitchFamily="18" charset="0"/>
              <a:cs typeface="Trebuchet MS"/>
            </a:endParaRPr>
          </a:p>
        </p:txBody>
      </p:sp>
      <p:grpSp>
        <p:nvGrpSpPr>
          <p:cNvPr id="4" name="object 4"/>
          <p:cNvGrpSpPr/>
          <p:nvPr/>
        </p:nvGrpSpPr>
        <p:grpSpPr>
          <a:xfrm>
            <a:off x="9402586" y="4277880"/>
            <a:ext cx="8885413" cy="6009118"/>
            <a:chOff x="9402586" y="4277880"/>
            <a:chExt cx="8885413" cy="6009118"/>
          </a:xfrm>
        </p:grpSpPr>
        <p:pic>
          <p:nvPicPr>
            <p:cNvPr id="5" name="object 5"/>
            <p:cNvPicPr/>
            <p:nvPr/>
          </p:nvPicPr>
          <p:blipFill>
            <a:blip r:embed="rId2" cstate="print">
              <a:duotone>
                <a:prstClr val="black"/>
                <a:schemeClr val="accent1">
                  <a:tint val="45000"/>
                  <a:satMod val="400000"/>
                </a:schemeClr>
              </a:duotone>
            </a:blip>
            <a:stretch>
              <a:fillRect/>
            </a:stretch>
          </p:blipFill>
          <p:spPr>
            <a:xfrm>
              <a:off x="10568291" y="4277880"/>
              <a:ext cx="7719707" cy="1561998"/>
            </a:xfrm>
            <a:prstGeom prst="rect">
              <a:avLst/>
            </a:prstGeom>
          </p:spPr>
        </p:pic>
        <p:pic>
          <p:nvPicPr>
            <p:cNvPr id="6" name="object 6"/>
            <p:cNvPicPr/>
            <p:nvPr/>
          </p:nvPicPr>
          <p:blipFill>
            <a:blip r:embed="rId3" cstate="print">
              <a:duotone>
                <a:prstClr val="black"/>
                <a:schemeClr val="accent1">
                  <a:tint val="45000"/>
                  <a:satMod val="400000"/>
                </a:schemeClr>
              </a:duotone>
            </a:blip>
            <a:stretch>
              <a:fillRect/>
            </a:stretch>
          </p:blipFill>
          <p:spPr>
            <a:xfrm>
              <a:off x="10168997" y="5839878"/>
              <a:ext cx="8119002" cy="1562316"/>
            </a:xfrm>
            <a:prstGeom prst="rect">
              <a:avLst/>
            </a:prstGeom>
          </p:spPr>
        </p:pic>
        <p:pic>
          <p:nvPicPr>
            <p:cNvPr id="7" name="object 7"/>
            <p:cNvPicPr/>
            <p:nvPr/>
          </p:nvPicPr>
          <p:blipFill>
            <a:blip r:embed="rId4" cstate="print">
              <a:duotone>
                <a:prstClr val="black"/>
                <a:schemeClr val="accent1">
                  <a:tint val="45000"/>
                  <a:satMod val="400000"/>
                </a:schemeClr>
              </a:duotone>
            </a:blip>
            <a:stretch>
              <a:fillRect/>
            </a:stretch>
          </p:blipFill>
          <p:spPr>
            <a:xfrm>
              <a:off x="9769266" y="7402194"/>
              <a:ext cx="8518733" cy="1560703"/>
            </a:xfrm>
            <a:prstGeom prst="rect">
              <a:avLst/>
            </a:prstGeom>
          </p:spPr>
        </p:pic>
        <p:pic>
          <p:nvPicPr>
            <p:cNvPr id="8" name="object 8"/>
            <p:cNvPicPr/>
            <p:nvPr/>
          </p:nvPicPr>
          <p:blipFill>
            <a:blip r:embed="rId5" cstate="print">
              <a:duotone>
                <a:prstClr val="black"/>
                <a:schemeClr val="accent1">
                  <a:tint val="45000"/>
                  <a:satMod val="400000"/>
                </a:schemeClr>
              </a:duotone>
            </a:blip>
            <a:stretch>
              <a:fillRect/>
            </a:stretch>
          </p:blipFill>
          <p:spPr>
            <a:xfrm>
              <a:off x="9402586" y="8962897"/>
              <a:ext cx="8885412" cy="1324101"/>
            </a:xfrm>
            <a:prstGeom prst="rect">
              <a:avLst/>
            </a:prstGeom>
          </p:spPr>
        </p:pic>
      </p:grpSp>
      <p:sp>
        <p:nvSpPr>
          <p:cNvPr id="10" name="Slide Number Placeholder 9"/>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8</a:t>
            </a:fld>
            <a:endParaRPr lang="en-IN"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7999" cy="10287635"/>
            <a:chOff x="0" y="0"/>
            <a:chExt cx="18287999" cy="10287635"/>
          </a:xfrm>
        </p:grpSpPr>
        <p:pic>
          <p:nvPicPr>
            <p:cNvPr id="3" name="object 3"/>
            <p:cNvPicPr/>
            <p:nvPr/>
          </p:nvPicPr>
          <p:blipFill>
            <a:blip r:embed="rId2" cstate="print"/>
            <a:stretch>
              <a:fillRect/>
            </a:stretch>
          </p:blipFill>
          <p:spPr>
            <a:xfrm>
              <a:off x="5029199" y="0"/>
              <a:ext cx="13258800" cy="10286999"/>
            </a:xfrm>
            <a:prstGeom prst="rect">
              <a:avLst/>
            </a:prstGeom>
          </p:spPr>
        </p:pic>
        <p:sp>
          <p:nvSpPr>
            <p:cNvPr id="5" name="object 5"/>
            <p:cNvSpPr/>
            <p:nvPr/>
          </p:nvSpPr>
          <p:spPr>
            <a:xfrm>
              <a:off x="0" y="0"/>
              <a:ext cx="11873865" cy="10287635"/>
            </a:xfrm>
            <a:custGeom>
              <a:avLst/>
              <a:gdLst/>
              <a:ahLst/>
              <a:cxnLst/>
              <a:rect l="l" t="t" r="r" b="b"/>
              <a:pathLst>
                <a:path w="11873865" h="10287635">
                  <a:moveTo>
                    <a:pt x="11873776" y="0"/>
                  </a:moveTo>
                  <a:lnTo>
                    <a:pt x="0" y="0"/>
                  </a:lnTo>
                  <a:lnTo>
                    <a:pt x="0" y="4135513"/>
                  </a:lnTo>
                  <a:lnTo>
                    <a:pt x="0" y="4165981"/>
                  </a:lnTo>
                  <a:lnTo>
                    <a:pt x="0" y="10287000"/>
                  </a:lnTo>
                  <a:lnTo>
                    <a:pt x="9620072" y="10287013"/>
                  </a:lnTo>
                  <a:lnTo>
                    <a:pt x="7442022" y="5772404"/>
                  </a:lnTo>
                  <a:lnTo>
                    <a:pt x="11873776" y="0"/>
                  </a:lnTo>
                  <a:close/>
                </a:path>
              </a:pathLst>
            </a:custGeom>
            <a:solidFill>
              <a:srgbClr val="28CCB9"/>
            </a:solidFill>
          </p:spPr>
          <p:txBody>
            <a:bodyPr wrap="square" lIns="0" tIns="0" rIns="0" bIns="0" rtlCol="0"/>
            <a:lstStyle/>
            <a:p>
              <a:endParaRPr/>
            </a:p>
          </p:txBody>
        </p:sp>
      </p:grpSp>
      <p:sp>
        <p:nvSpPr>
          <p:cNvPr id="6" name="object 6"/>
          <p:cNvSpPr txBox="1"/>
          <p:nvPr/>
        </p:nvSpPr>
        <p:spPr>
          <a:xfrm>
            <a:off x="1111249" y="1988502"/>
            <a:ext cx="7270751" cy="2172133"/>
          </a:xfrm>
          <a:prstGeom prst="rect">
            <a:avLst/>
          </a:prstGeom>
        </p:spPr>
        <p:txBody>
          <a:bodyPr vert="horz" wrap="square" lIns="0" tIns="11430" rIns="0" bIns="0" rtlCol="0">
            <a:spAutoFit/>
          </a:bodyPr>
          <a:lstStyle/>
          <a:p>
            <a:pPr marL="12700" marR="5080">
              <a:lnSpc>
                <a:spcPct val="116700"/>
              </a:lnSpc>
              <a:spcBef>
                <a:spcPts val="90"/>
              </a:spcBef>
            </a:pPr>
            <a:r>
              <a:rPr sz="6000" b="1" spc="185" dirty="0">
                <a:solidFill>
                  <a:srgbClr val="16756B"/>
                </a:solidFill>
                <a:latin typeface="Georgia" panose="02040502050405020303" pitchFamily="18" charset="0"/>
                <a:cs typeface="Arial"/>
              </a:rPr>
              <a:t>INVESTMENT </a:t>
            </a:r>
            <a:r>
              <a:rPr sz="6000" b="1" spc="420" dirty="0">
                <a:solidFill>
                  <a:srgbClr val="16756B"/>
                </a:solidFill>
                <a:latin typeface="Georgia" panose="02040502050405020303" pitchFamily="18" charset="0"/>
                <a:cs typeface="Arial"/>
              </a:rPr>
              <a:t>IN </a:t>
            </a:r>
            <a:r>
              <a:rPr sz="6000" b="1" spc="-1655" dirty="0">
                <a:solidFill>
                  <a:srgbClr val="16756B"/>
                </a:solidFill>
                <a:latin typeface="Georgia" panose="02040502050405020303" pitchFamily="18" charset="0"/>
                <a:cs typeface="Arial"/>
              </a:rPr>
              <a:t> </a:t>
            </a:r>
            <a:r>
              <a:rPr sz="6000" b="1" spc="185" dirty="0">
                <a:solidFill>
                  <a:srgbClr val="16756B"/>
                </a:solidFill>
                <a:latin typeface="Georgia" panose="02040502050405020303" pitchFamily="18" charset="0"/>
                <a:cs typeface="Arial"/>
              </a:rPr>
              <a:t>MUTUAL</a:t>
            </a:r>
            <a:r>
              <a:rPr sz="6000" b="1" spc="-95" dirty="0">
                <a:solidFill>
                  <a:srgbClr val="16756B"/>
                </a:solidFill>
                <a:latin typeface="Georgia" panose="02040502050405020303" pitchFamily="18" charset="0"/>
                <a:cs typeface="Arial"/>
              </a:rPr>
              <a:t> </a:t>
            </a:r>
            <a:r>
              <a:rPr sz="6000" b="1" spc="145" dirty="0">
                <a:solidFill>
                  <a:srgbClr val="16756B"/>
                </a:solidFill>
                <a:latin typeface="Georgia" panose="02040502050405020303" pitchFamily="18" charset="0"/>
                <a:cs typeface="Arial"/>
              </a:rPr>
              <a:t>FUNDS</a:t>
            </a:r>
            <a:endParaRPr sz="6000" dirty="0">
              <a:latin typeface="Georgia" panose="02040502050405020303" pitchFamily="18" charset="0"/>
              <a:cs typeface="Arial"/>
            </a:endParaRPr>
          </a:p>
        </p:txBody>
      </p:sp>
      <p:sp>
        <p:nvSpPr>
          <p:cNvPr id="7" name="object 7"/>
          <p:cNvSpPr txBox="1"/>
          <p:nvPr/>
        </p:nvSpPr>
        <p:spPr>
          <a:xfrm>
            <a:off x="1010887" y="6362700"/>
            <a:ext cx="7042151" cy="1631985"/>
          </a:xfrm>
          <a:prstGeom prst="rect">
            <a:avLst/>
          </a:prstGeom>
        </p:spPr>
        <p:txBody>
          <a:bodyPr vert="horz" wrap="square" lIns="0" tIns="11430" rIns="0" bIns="0" rtlCol="0">
            <a:spAutoFit/>
          </a:bodyPr>
          <a:lstStyle/>
          <a:p>
            <a:pPr marL="12700" marR="5080">
              <a:lnSpc>
                <a:spcPct val="116700"/>
              </a:lnSpc>
              <a:spcBef>
                <a:spcPts val="90"/>
              </a:spcBef>
            </a:pPr>
            <a:r>
              <a:rPr sz="4500" b="1" spc="60" dirty="0">
                <a:solidFill>
                  <a:srgbClr val="212121"/>
                </a:solidFill>
                <a:latin typeface="Georgia" panose="02040502050405020303" pitchFamily="18" charset="0"/>
                <a:cs typeface="Trebuchet MS"/>
              </a:rPr>
              <a:t>Equity</a:t>
            </a:r>
            <a:r>
              <a:rPr sz="4500" b="1" spc="-295" dirty="0">
                <a:solidFill>
                  <a:srgbClr val="212121"/>
                </a:solidFill>
                <a:latin typeface="Georgia" panose="02040502050405020303" pitchFamily="18" charset="0"/>
                <a:cs typeface="Trebuchet MS"/>
              </a:rPr>
              <a:t> </a:t>
            </a:r>
            <a:r>
              <a:rPr sz="4500" b="1" spc="90" dirty="0">
                <a:solidFill>
                  <a:srgbClr val="212121"/>
                </a:solidFill>
                <a:latin typeface="Georgia" panose="02040502050405020303" pitchFamily="18" charset="0"/>
                <a:cs typeface="Trebuchet MS"/>
              </a:rPr>
              <a:t>Linked</a:t>
            </a:r>
            <a:r>
              <a:rPr sz="4500" b="1" spc="-295" dirty="0">
                <a:solidFill>
                  <a:srgbClr val="212121"/>
                </a:solidFill>
                <a:latin typeface="Georgia" panose="02040502050405020303" pitchFamily="18" charset="0"/>
                <a:cs typeface="Trebuchet MS"/>
              </a:rPr>
              <a:t> </a:t>
            </a:r>
            <a:r>
              <a:rPr sz="4500" b="1" spc="229" dirty="0">
                <a:solidFill>
                  <a:srgbClr val="212121"/>
                </a:solidFill>
                <a:latin typeface="Georgia" panose="02040502050405020303" pitchFamily="18" charset="0"/>
                <a:cs typeface="Trebuchet MS"/>
              </a:rPr>
              <a:t>Savings </a:t>
            </a:r>
            <a:r>
              <a:rPr sz="4500" b="1" spc="-1345" dirty="0">
                <a:solidFill>
                  <a:srgbClr val="212121"/>
                </a:solidFill>
                <a:latin typeface="Georgia" panose="02040502050405020303" pitchFamily="18" charset="0"/>
                <a:cs typeface="Trebuchet MS"/>
              </a:rPr>
              <a:t> </a:t>
            </a:r>
            <a:r>
              <a:rPr sz="4500" b="1" spc="229" dirty="0">
                <a:solidFill>
                  <a:srgbClr val="212121"/>
                </a:solidFill>
                <a:latin typeface="Georgia" panose="02040502050405020303" pitchFamily="18" charset="0"/>
                <a:cs typeface="Trebuchet MS"/>
              </a:rPr>
              <a:t>Scheme</a:t>
            </a:r>
            <a:r>
              <a:rPr sz="4500" b="1" spc="-280" dirty="0">
                <a:solidFill>
                  <a:srgbClr val="212121"/>
                </a:solidFill>
                <a:latin typeface="Georgia" panose="02040502050405020303" pitchFamily="18" charset="0"/>
                <a:cs typeface="Trebuchet MS"/>
              </a:rPr>
              <a:t> </a:t>
            </a:r>
            <a:r>
              <a:rPr sz="4500" b="1" spc="130" dirty="0">
                <a:solidFill>
                  <a:srgbClr val="212121"/>
                </a:solidFill>
                <a:latin typeface="Georgia" panose="02040502050405020303" pitchFamily="18" charset="0"/>
                <a:cs typeface="Trebuchet MS"/>
              </a:rPr>
              <a:t>(ELSS)</a:t>
            </a:r>
            <a:endParaRPr sz="4500" dirty="0">
              <a:latin typeface="Georgia" panose="02040502050405020303" pitchFamily="18" charset="0"/>
              <a:cs typeface="Trebuchet MS"/>
            </a:endParaRPr>
          </a:p>
        </p:txBody>
      </p:sp>
      <p:sp>
        <p:nvSpPr>
          <p:cNvPr id="8" name="Slide Number Placeholder 7"/>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80</a:t>
            </a:fld>
            <a:endParaRPr lang="en-IN"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692274" y="2807404"/>
            <a:ext cx="7624445" cy="3321050"/>
          </a:xfrm>
          <a:prstGeom prst="rect">
            <a:avLst/>
          </a:prstGeom>
        </p:spPr>
        <p:txBody>
          <a:bodyPr vert="horz" wrap="square" lIns="0" tIns="173990" rIns="0" bIns="0" rtlCol="0">
            <a:spAutoFit/>
          </a:bodyPr>
          <a:lstStyle/>
          <a:p>
            <a:pPr marL="22225">
              <a:lnSpc>
                <a:spcPct val="100000"/>
              </a:lnSpc>
              <a:spcBef>
                <a:spcPts val="1370"/>
              </a:spcBef>
            </a:pPr>
            <a:r>
              <a:rPr sz="4500" b="1" spc="135" dirty="0">
                <a:solidFill>
                  <a:srgbClr val="212121"/>
                </a:solidFill>
                <a:latin typeface="Georgia" panose="02040502050405020303" pitchFamily="18" charset="0"/>
                <a:cs typeface="Arial"/>
              </a:rPr>
              <a:t>MUTUAL</a:t>
            </a:r>
            <a:r>
              <a:rPr sz="4500" b="1" spc="-45" dirty="0">
                <a:solidFill>
                  <a:srgbClr val="212121"/>
                </a:solidFill>
                <a:latin typeface="Georgia" panose="02040502050405020303" pitchFamily="18" charset="0"/>
                <a:cs typeface="Arial"/>
              </a:rPr>
              <a:t> </a:t>
            </a:r>
            <a:r>
              <a:rPr sz="4500" b="1" spc="125" dirty="0">
                <a:solidFill>
                  <a:srgbClr val="212121"/>
                </a:solidFill>
                <a:latin typeface="Georgia" panose="02040502050405020303" pitchFamily="18" charset="0"/>
                <a:cs typeface="Arial"/>
              </a:rPr>
              <a:t>FUND</a:t>
            </a:r>
            <a:endParaRPr sz="4500" dirty="0">
              <a:latin typeface="Georgia" panose="02040502050405020303" pitchFamily="18" charset="0"/>
              <a:cs typeface="Arial"/>
            </a:endParaRPr>
          </a:p>
          <a:p>
            <a:pPr marL="12700">
              <a:lnSpc>
                <a:spcPct val="100000"/>
              </a:lnSpc>
              <a:spcBef>
                <a:spcPts val="1275"/>
              </a:spcBef>
            </a:pPr>
            <a:r>
              <a:rPr sz="4500" spc="30" dirty="0">
                <a:solidFill>
                  <a:srgbClr val="212121"/>
                </a:solidFill>
                <a:latin typeface="Georgia" panose="02040502050405020303" pitchFamily="18" charset="0"/>
                <a:cs typeface="Trebuchet MS"/>
              </a:rPr>
              <a:t>is</a:t>
            </a:r>
            <a:r>
              <a:rPr sz="4500" spc="-215" dirty="0">
                <a:solidFill>
                  <a:srgbClr val="212121"/>
                </a:solidFill>
                <a:latin typeface="Georgia" panose="02040502050405020303" pitchFamily="18" charset="0"/>
                <a:cs typeface="Trebuchet MS"/>
              </a:rPr>
              <a:t> </a:t>
            </a:r>
            <a:r>
              <a:rPr sz="4500" spc="114" dirty="0">
                <a:solidFill>
                  <a:srgbClr val="212121"/>
                </a:solidFill>
                <a:latin typeface="Georgia" panose="02040502050405020303" pitchFamily="18" charset="0"/>
                <a:cs typeface="Trebuchet MS"/>
              </a:rPr>
              <a:t>a</a:t>
            </a:r>
            <a:r>
              <a:rPr sz="4500" spc="-210" dirty="0">
                <a:solidFill>
                  <a:srgbClr val="212121"/>
                </a:solidFill>
                <a:latin typeface="Georgia" panose="02040502050405020303" pitchFamily="18" charset="0"/>
                <a:cs typeface="Trebuchet MS"/>
              </a:rPr>
              <a:t> </a:t>
            </a:r>
            <a:r>
              <a:rPr sz="4500" spc="100" dirty="0">
                <a:solidFill>
                  <a:srgbClr val="212121"/>
                </a:solidFill>
                <a:latin typeface="Georgia" panose="02040502050405020303" pitchFamily="18" charset="0"/>
                <a:cs typeface="Trebuchet MS"/>
              </a:rPr>
              <a:t>convenient</a:t>
            </a:r>
            <a:r>
              <a:rPr sz="4500" spc="-210" dirty="0">
                <a:solidFill>
                  <a:srgbClr val="212121"/>
                </a:solidFill>
                <a:latin typeface="Georgia" panose="02040502050405020303" pitchFamily="18" charset="0"/>
                <a:cs typeface="Trebuchet MS"/>
              </a:rPr>
              <a:t> </a:t>
            </a:r>
            <a:r>
              <a:rPr sz="4500" spc="229" dirty="0">
                <a:solidFill>
                  <a:srgbClr val="212121"/>
                </a:solidFill>
                <a:latin typeface="Georgia" panose="02040502050405020303" pitchFamily="18" charset="0"/>
                <a:cs typeface="Trebuchet MS"/>
              </a:rPr>
              <a:t>way</a:t>
            </a:r>
            <a:endParaRPr sz="4500" dirty="0">
              <a:latin typeface="Georgia" panose="02040502050405020303" pitchFamily="18" charset="0"/>
              <a:cs typeface="Trebuchet MS"/>
            </a:endParaRPr>
          </a:p>
          <a:p>
            <a:pPr marL="12700" marR="5080">
              <a:lnSpc>
                <a:spcPts val="6300"/>
              </a:lnSpc>
              <a:spcBef>
                <a:spcPts val="160"/>
              </a:spcBef>
            </a:pPr>
            <a:r>
              <a:rPr sz="4500" spc="130" dirty="0">
                <a:solidFill>
                  <a:srgbClr val="212121"/>
                </a:solidFill>
                <a:latin typeface="Georgia" panose="02040502050405020303" pitchFamily="18" charset="0"/>
                <a:cs typeface="Trebuchet MS"/>
              </a:rPr>
              <a:t>through</a:t>
            </a:r>
            <a:r>
              <a:rPr sz="4500" spc="-215" dirty="0">
                <a:solidFill>
                  <a:srgbClr val="212121"/>
                </a:solidFill>
                <a:latin typeface="Georgia" panose="02040502050405020303" pitchFamily="18" charset="0"/>
                <a:cs typeface="Trebuchet MS"/>
              </a:rPr>
              <a:t> </a:t>
            </a:r>
            <a:r>
              <a:rPr sz="4500" spc="120" dirty="0">
                <a:solidFill>
                  <a:srgbClr val="212121"/>
                </a:solidFill>
                <a:latin typeface="Georgia" panose="02040502050405020303" pitchFamily="18" charset="0"/>
                <a:cs typeface="Trebuchet MS"/>
              </a:rPr>
              <a:t>which</a:t>
            </a:r>
            <a:r>
              <a:rPr sz="4500" spc="-210" dirty="0">
                <a:solidFill>
                  <a:srgbClr val="212121"/>
                </a:solidFill>
                <a:latin typeface="Georgia" panose="02040502050405020303" pitchFamily="18" charset="0"/>
                <a:cs typeface="Trebuchet MS"/>
              </a:rPr>
              <a:t> </a:t>
            </a:r>
            <a:r>
              <a:rPr sz="4500" spc="270" dirty="0">
                <a:solidFill>
                  <a:srgbClr val="212121"/>
                </a:solidFill>
                <a:latin typeface="Georgia" panose="02040502050405020303" pitchFamily="18" charset="0"/>
                <a:cs typeface="Trebuchet MS"/>
              </a:rPr>
              <a:t>we</a:t>
            </a:r>
            <a:r>
              <a:rPr sz="4500" spc="-210" dirty="0">
                <a:solidFill>
                  <a:srgbClr val="212121"/>
                </a:solidFill>
                <a:latin typeface="Georgia" panose="02040502050405020303" pitchFamily="18" charset="0"/>
                <a:cs typeface="Trebuchet MS"/>
              </a:rPr>
              <a:t> </a:t>
            </a:r>
            <a:r>
              <a:rPr sz="4500" spc="180" dirty="0">
                <a:solidFill>
                  <a:srgbClr val="212121"/>
                </a:solidFill>
                <a:latin typeface="Georgia" panose="02040502050405020303" pitchFamily="18" charset="0"/>
                <a:cs typeface="Trebuchet MS"/>
              </a:rPr>
              <a:t>can</a:t>
            </a:r>
            <a:r>
              <a:rPr sz="4500" spc="-210" dirty="0">
                <a:solidFill>
                  <a:srgbClr val="212121"/>
                </a:solidFill>
                <a:latin typeface="Georgia" panose="02040502050405020303" pitchFamily="18" charset="0"/>
                <a:cs typeface="Trebuchet MS"/>
              </a:rPr>
              <a:t> </a:t>
            </a:r>
            <a:r>
              <a:rPr sz="4500" spc="55" dirty="0">
                <a:solidFill>
                  <a:srgbClr val="212121"/>
                </a:solidFill>
                <a:latin typeface="Georgia" panose="02040502050405020303" pitchFamily="18" charset="0"/>
                <a:cs typeface="Trebuchet MS"/>
              </a:rPr>
              <a:t>invest </a:t>
            </a:r>
            <a:r>
              <a:rPr sz="4500" spc="-1340" dirty="0">
                <a:solidFill>
                  <a:srgbClr val="212121"/>
                </a:solidFill>
                <a:latin typeface="Georgia" panose="02040502050405020303" pitchFamily="18" charset="0"/>
                <a:cs typeface="Trebuchet MS"/>
              </a:rPr>
              <a:t> </a:t>
            </a:r>
            <a:r>
              <a:rPr sz="4500" spc="-80" dirty="0">
                <a:solidFill>
                  <a:srgbClr val="212121"/>
                </a:solidFill>
                <a:latin typeface="Georgia" panose="02040502050405020303" pitchFamily="18" charset="0"/>
                <a:cs typeface="Trebuchet MS"/>
              </a:rPr>
              <a:t>in</a:t>
            </a:r>
            <a:r>
              <a:rPr sz="4500" spc="-204" dirty="0">
                <a:solidFill>
                  <a:srgbClr val="212121"/>
                </a:solidFill>
                <a:latin typeface="Georgia" panose="02040502050405020303" pitchFamily="18" charset="0"/>
                <a:cs typeface="Trebuchet MS"/>
              </a:rPr>
              <a:t> </a:t>
            </a:r>
            <a:r>
              <a:rPr sz="4500" spc="195" dirty="0">
                <a:solidFill>
                  <a:srgbClr val="212121"/>
                </a:solidFill>
                <a:latin typeface="Georgia" panose="02040502050405020303" pitchFamily="18" charset="0"/>
                <a:cs typeface="Trebuchet MS"/>
              </a:rPr>
              <a:t>most</a:t>
            </a:r>
            <a:r>
              <a:rPr sz="4500" spc="-204" dirty="0">
                <a:solidFill>
                  <a:srgbClr val="212121"/>
                </a:solidFill>
                <a:latin typeface="Georgia" panose="02040502050405020303" pitchFamily="18" charset="0"/>
                <a:cs typeface="Trebuchet MS"/>
              </a:rPr>
              <a:t> </a:t>
            </a:r>
            <a:r>
              <a:rPr sz="4500" spc="105" dirty="0">
                <a:solidFill>
                  <a:srgbClr val="212121"/>
                </a:solidFill>
                <a:latin typeface="Georgia" panose="02040502050405020303" pitchFamily="18" charset="0"/>
                <a:cs typeface="Trebuchet MS"/>
              </a:rPr>
              <a:t>type</a:t>
            </a:r>
            <a:r>
              <a:rPr sz="4500" spc="-200" dirty="0">
                <a:solidFill>
                  <a:srgbClr val="212121"/>
                </a:solidFill>
                <a:latin typeface="Georgia" panose="02040502050405020303" pitchFamily="18" charset="0"/>
                <a:cs typeface="Trebuchet MS"/>
              </a:rPr>
              <a:t> </a:t>
            </a:r>
            <a:r>
              <a:rPr sz="4500" spc="85" dirty="0">
                <a:solidFill>
                  <a:srgbClr val="212121"/>
                </a:solidFill>
                <a:latin typeface="Georgia" panose="02040502050405020303" pitchFamily="18" charset="0"/>
                <a:cs typeface="Trebuchet MS"/>
              </a:rPr>
              <a:t>of</a:t>
            </a:r>
            <a:r>
              <a:rPr sz="4500" spc="-204" dirty="0">
                <a:solidFill>
                  <a:srgbClr val="212121"/>
                </a:solidFill>
                <a:latin typeface="Georgia" panose="02040502050405020303" pitchFamily="18" charset="0"/>
                <a:cs typeface="Trebuchet MS"/>
              </a:rPr>
              <a:t> </a:t>
            </a:r>
            <a:r>
              <a:rPr sz="4500" spc="55" dirty="0">
                <a:solidFill>
                  <a:srgbClr val="212121"/>
                </a:solidFill>
                <a:latin typeface="Georgia" panose="02040502050405020303" pitchFamily="18" charset="0"/>
                <a:cs typeface="Trebuchet MS"/>
              </a:rPr>
              <a:t>assets.</a:t>
            </a:r>
            <a:endParaRPr sz="4500" dirty="0">
              <a:latin typeface="Georgia" panose="02040502050405020303" pitchFamily="18" charset="0"/>
              <a:cs typeface="Trebuchet MS"/>
            </a:endParaRPr>
          </a:p>
        </p:txBody>
      </p:sp>
      <p:sp>
        <p:nvSpPr>
          <p:cNvPr id="3" name="object 3"/>
          <p:cNvSpPr/>
          <p:nvPr/>
        </p:nvSpPr>
        <p:spPr>
          <a:xfrm>
            <a:off x="8932822" y="566646"/>
            <a:ext cx="2667000" cy="2667000"/>
          </a:xfrm>
          <a:custGeom>
            <a:avLst/>
            <a:gdLst/>
            <a:ahLst/>
            <a:cxnLst/>
            <a:rect l="l" t="t" r="r" b="b"/>
            <a:pathLst>
              <a:path w="2667000" h="2667000">
                <a:moveTo>
                  <a:pt x="1333493" y="2666987"/>
                </a:moveTo>
                <a:lnTo>
                  <a:pt x="1281059" y="2665962"/>
                </a:lnTo>
                <a:lnTo>
                  <a:pt x="1228827" y="2662887"/>
                </a:lnTo>
                <a:lnTo>
                  <a:pt x="1176796" y="2657763"/>
                </a:lnTo>
                <a:lnTo>
                  <a:pt x="1124966" y="2650588"/>
                </a:lnTo>
                <a:lnTo>
                  <a:pt x="1073339" y="2641362"/>
                </a:lnTo>
                <a:lnTo>
                  <a:pt x="1022115" y="2630129"/>
                </a:lnTo>
                <a:lnTo>
                  <a:pt x="971487" y="2616924"/>
                </a:lnTo>
                <a:lnTo>
                  <a:pt x="921456" y="2601748"/>
                </a:lnTo>
                <a:lnTo>
                  <a:pt x="872022" y="2584600"/>
                </a:lnTo>
                <a:lnTo>
                  <a:pt x="823186" y="2565481"/>
                </a:lnTo>
                <a:lnTo>
                  <a:pt x="775135" y="2544468"/>
                </a:lnTo>
                <a:lnTo>
                  <a:pt x="728055" y="2521638"/>
                </a:lnTo>
                <a:lnTo>
                  <a:pt x="681947" y="2496992"/>
                </a:lnTo>
                <a:lnTo>
                  <a:pt x="636809" y="2470530"/>
                </a:lnTo>
                <a:lnTo>
                  <a:pt x="592641" y="2442250"/>
                </a:lnTo>
                <a:lnTo>
                  <a:pt x="549615" y="2412267"/>
                </a:lnTo>
                <a:lnTo>
                  <a:pt x="507895" y="2380693"/>
                </a:lnTo>
                <a:lnTo>
                  <a:pt x="467481" y="2347526"/>
                </a:lnTo>
                <a:lnTo>
                  <a:pt x="428372" y="2312768"/>
                </a:lnTo>
                <a:lnTo>
                  <a:pt x="390569" y="2276417"/>
                </a:lnTo>
                <a:lnTo>
                  <a:pt x="354218" y="2238614"/>
                </a:lnTo>
                <a:lnTo>
                  <a:pt x="319459" y="2199505"/>
                </a:lnTo>
                <a:lnTo>
                  <a:pt x="286291" y="2159091"/>
                </a:lnTo>
                <a:lnTo>
                  <a:pt x="254717" y="2117371"/>
                </a:lnTo>
                <a:lnTo>
                  <a:pt x="224736" y="2074345"/>
                </a:lnTo>
                <a:lnTo>
                  <a:pt x="196457" y="2030177"/>
                </a:lnTo>
                <a:lnTo>
                  <a:pt x="169994" y="1985038"/>
                </a:lnTo>
                <a:lnTo>
                  <a:pt x="145348" y="1938929"/>
                </a:lnTo>
                <a:lnTo>
                  <a:pt x="122518" y="1891849"/>
                </a:lnTo>
                <a:lnTo>
                  <a:pt x="101505" y="1843800"/>
                </a:lnTo>
                <a:lnTo>
                  <a:pt x="82386" y="1794964"/>
                </a:lnTo>
                <a:lnTo>
                  <a:pt x="65238" y="1745530"/>
                </a:lnTo>
                <a:lnTo>
                  <a:pt x="50062" y="1695500"/>
                </a:lnTo>
                <a:lnTo>
                  <a:pt x="36857" y="1644872"/>
                </a:lnTo>
                <a:lnTo>
                  <a:pt x="25624" y="1593647"/>
                </a:lnTo>
                <a:lnTo>
                  <a:pt x="16398" y="1542020"/>
                </a:lnTo>
                <a:lnTo>
                  <a:pt x="9224" y="1490190"/>
                </a:lnTo>
                <a:lnTo>
                  <a:pt x="4099" y="1438159"/>
                </a:lnTo>
                <a:lnTo>
                  <a:pt x="1024" y="1385927"/>
                </a:lnTo>
                <a:lnTo>
                  <a:pt x="0" y="1333493"/>
                </a:lnTo>
                <a:lnTo>
                  <a:pt x="1024" y="1281059"/>
                </a:lnTo>
                <a:lnTo>
                  <a:pt x="4099" y="1228827"/>
                </a:lnTo>
                <a:lnTo>
                  <a:pt x="9224" y="1176796"/>
                </a:lnTo>
                <a:lnTo>
                  <a:pt x="16398" y="1124966"/>
                </a:lnTo>
                <a:lnTo>
                  <a:pt x="25624" y="1073339"/>
                </a:lnTo>
                <a:lnTo>
                  <a:pt x="36857" y="1022115"/>
                </a:lnTo>
                <a:lnTo>
                  <a:pt x="50062" y="971487"/>
                </a:lnTo>
                <a:lnTo>
                  <a:pt x="65238" y="921456"/>
                </a:lnTo>
                <a:lnTo>
                  <a:pt x="82386" y="872022"/>
                </a:lnTo>
                <a:lnTo>
                  <a:pt x="101505" y="823186"/>
                </a:lnTo>
                <a:lnTo>
                  <a:pt x="122518" y="775135"/>
                </a:lnTo>
                <a:lnTo>
                  <a:pt x="145348" y="728055"/>
                </a:lnTo>
                <a:lnTo>
                  <a:pt x="169994" y="681947"/>
                </a:lnTo>
                <a:lnTo>
                  <a:pt x="196457" y="636809"/>
                </a:lnTo>
                <a:lnTo>
                  <a:pt x="224736" y="592641"/>
                </a:lnTo>
                <a:lnTo>
                  <a:pt x="254717" y="549615"/>
                </a:lnTo>
                <a:lnTo>
                  <a:pt x="286291" y="507895"/>
                </a:lnTo>
                <a:lnTo>
                  <a:pt x="319459" y="467481"/>
                </a:lnTo>
                <a:lnTo>
                  <a:pt x="354218" y="428372"/>
                </a:lnTo>
                <a:lnTo>
                  <a:pt x="390569" y="390569"/>
                </a:lnTo>
                <a:lnTo>
                  <a:pt x="428372" y="354218"/>
                </a:lnTo>
                <a:lnTo>
                  <a:pt x="467481" y="319459"/>
                </a:lnTo>
                <a:lnTo>
                  <a:pt x="507895" y="286291"/>
                </a:lnTo>
                <a:lnTo>
                  <a:pt x="549615" y="254717"/>
                </a:lnTo>
                <a:lnTo>
                  <a:pt x="592641" y="224736"/>
                </a:lnTo>
                <a:lnTo>
                  <a:pt x="636809" y="196457"/>
                </a:lnTo>
                <a:lnTo>
                  <a:pt x="681947" y="169994"/>
                </a:lnTo>
                <a:lnTo>
                  <a:pt x="728055" y="145348"/>
                </a:lnTo>
                <a:lnTo>
                  <a:pt x="775135" y="122518"/>
                </a:lnTo>
                <a:lnTo>
                  <a:pt x="823186" y="101505"/>
                </a:lnTo>
                <a:lnTo>
                  <a:pt x="872022" y="82386"/>
                </a:lnTo>
                <a:lnTo>
                  <a:pt x="921456" y="65238"/>
                </a:lnTo>
                <a:lnTo>
                  <a:pt x="971487" y="50062"/>
                </a:lnTo>
                <a:lnTo>
                  <a:pt x="1022115" y="36857"/>
                </a:lnTo>
                <a:lnTo>
                  <a:pt x="1073339" y="25624"/>
                </a:lnTo>
                <a:lnTo>
                  <a:pt x="1124966" y="16398"/>
                </a:lnTo>
                <a:lnTo>
                  <a:pt x="1176796" y="9224"/>
                </a:lnTo>
                <a:lnTo>
                  <a:pt x="1228827" y="4099"/>
                </a:lnTo>
                <a:lnTo>
                  <a:pt x="1281059" y="1024"/>
                </a:lnTo>
                <a:lnTo>
                  <a:pt x="1333493" y="0"/>
                </a:lnTo>
                <a:lnTo>
                  <a:pt x="1385927" y="1024"/>
                </a:lnTo>
                <a:lnTo>
                  <a:pt x="1438159" y="4099"/>
                </a:lnTo>
                <a:lnTo>
                  <a:pt x="1490190" y="9224"/>
                </a:lnTo>
                <a:lnTo>
                  <a:pt x="1542020" y="16398"/>
                </a:lnTo>
                <a:lnTo>
                  <a:pt x="1593647" y="25624"/>
                </a:lnTo>
                <a:lnTo>
                  <a:pt x="1644872" y="36857"/>
                </a:lnTo>
                <a:lnTo>
                  <a:pt x="1695500" y="50062"/>
                </a:lnTo>
                <a:lnTo>
                  <a:pt x="1745530" y="65238"/>
                </a:lnTo>
                <a:lnTo>
                  <a:pt x="1794964" y="82386"/>
                </a:lnTo>
                <a:lnTo>
                  <a:pt x="1843800" y="101505"/>
                </a:lnTo>
                <a:lnTo>
                  <a:pt x="1891849" y="122518"/>
                </a:lnTo>
                <a:lnTo>
                  <a:pt x="1938929" y="145348"/>
                </a:lnTo>
                <a:lnTo>
                  <a:pt x="1985038" y="169994"/>
                </a:lnTo>
                <a:lnTo>
                  <a:pt x="2030177" y="196457"/>
                </a:lnTo>
                <a:lnTo>
                  <a:pt x="2074345" y="224736"/>
                </a:lnTo>
                <a:lnTo>
                  <a:pt x="2117371" y="254717"/>
                </a:lnTo>
                <a:lnTo>
                  <a:pt x="2159091" y="286291"/>
                </a:lnTo>
                <a:lnTo>
                  <a:pt x="2199505" y="319459"/>
                </a:lnTo>
                <a:lnTo>
                  <a:pt x="2238614" y="354218"/>
                </a:lnTo>
                <a:lnTo>
                  <a:pt x="2276417" y="390569"/>
                </a:lnTo>
                <a:lnTo>
                  <a:pt x="2312768" y="428372"/>
                </a:lnTo>
                <a:lnTo>
                  <a:pt x="2347526" y="467481"/>
                </a:lnTo>
                <a:lnTo>
                  <a:pt x="2380693" y="507895"/>
                </a:lnTo>
                <a:lnTo>
                  <a:pt x="2412267" y="549615"/>
                </a:lnTo>
                <a:lnTo>
                  <a:pt x="2442250" y="592641"/>
                </a:lnTo>
                <a:lnTo>
                  <a:pt x="2470530" y="636809"/>
                </a:lnTo>
                <a:lnTo>
                  <a:pt x="2496992" y="681947"/>
                </a:lnTo>
                <a:lnTo>
                  <a:pt x="2521638" y="728055"/>
                </a:lnTo>
                <a:lnTo>
                  <a:pt x="2544468" y="775135"/>
                </a:lnTo>
                <a:lnTo>
                  <a:pt x="2565481" y="823186"/>
                </a:lnTo>
                <a:lnTo>
                  <a:pt x="2584600" y="872022"/>
                </a:lnTo>
                <a:lnTo>
                  <a:pt x="2601748" y="921456"/>
                </a:lnTo>
                <a:lnTo>
                  <a:pt x="2616924" y="971487"/>
                </a:lnTo>
                <a:lnTo>
                  <a:pt x="2630129" y="1022115"/>
                </a:lnTo>
                <a:lnTo>
                  <a:pt x="2641362" y="1073339"/>
                </a:lnTo>
                <a:lnTo>
                  <a:pt x="2650588" y="1124966"/>
                </a:lnTo>
                <a:lnTo>
                  <a:pt x="2657763" y="1176796"/>
                </a:lnTo>
                <a:lnTo>
                  <a:pt x="2662887" y="1228827"/>
                </a:lnTo>
                <a:lnTo>
                  <a:pt x="2665962" y="1281059"/>
                </a:lnTo>
                <a:lnTo>
                  <a:pt x="2666987" y="1333493"/>
                </a:lnTo>
                <a:lnTo>
                  <a:pt x="2665962" y="1385927"/>
                </a:lnTo>
                <a:lnTo>
                  <a:pt x="2662887" y="1438159"/>
                </a:lnTo>
                <a:lnTo>
                  <a:pt x="2657763" y="1490190"/>
                </a:lnTo>
                <a:lnTo>
                  <a:pt x="2650588" y="1542020"/>
                </a:lnTo>
                <a:lnTo>
                  <a:pt x="2641362" y="1593647"/>
                </a:lnTo>
                <a:lnTo>
                  <a:pt x="2630129" y="1644872"/>
                </a:lnTo>
                <a:lnTo>
                  <a:pt x="2616924" y="1695500"/>
                </a:lnTo>
                <a:lnTo>
                  <a:pt x="2601748" y="1745530"/>
                </a:lnTo>
                <a:lnTo>
                  <a:pt x="2584600" y="1794964"/>
                </a:lnTo>
                <a:lnTo>
                  <a:pt x="2565481" y="1843800"/>
                </a:lnTo>
                <a:lnTo>
                  <a:pt x="2544468" y="1891849"/>
                </a:lnTo>
                <a:lnTo>
                  <a:pt x="2521638" y="1938929"/>
                </a:lnTo>
                <a:lnTo>
                  <a:pt x="2496992" y="1985038"/>
                </a:lnTo>
                <a:lnTo>
                  <a:pt x="2470530" y="2030177"/>
                </a:lnTo>
                <a:lnTo>
                  <a:pt x="2442250" y="2074345"/>
                </a:lnTo>
                <a:lnTo>
                  <a:pt x="2412267" y="2117371"/>
                </a:lnTo>
                <a:lnTo>
                  <a:pt x="2380693" y="2159091"/>
                </a:lnTo>
                <a:lnTo>
                  <a:pt x="2347526" y="2199505"/>
                </a:lnTo>
                <a:lnTo>
                  <a:pt x="2312768" y="2238614"/>
                </a:lnTo>
                <a:lnTo>
                  <a:pt x="2276417" y="2276417"/>
                </a:lnTo>
                <a:lnTo>
                  <a:pt x="2238614" y="2312768"/>
                </a:lnTo>
                <a:lnTo>
                  <a:pt x="2199505" y="2347526"/>
                </a:lnTo>
                <a:lnTo>
                  <a:pt x="2159091" y="2380693"/>
                </a:lnTo>
                <a:lnTo>
                  <a:pt x="2117371" y="2412267"/>
                </a:lnTo>
                <a:lnTo>
                  <a:pt x="2074345" y="2442250"/>
                </a:lnTo>
                <a:lnTo>
                  <a:pt x="2030177" y="2470530"/>
                </a:lnTo>
                <a:lnTo>
                  <a:pt x="1985038" y="2496992"/>
                </a:lnTo>
                <a:lnTo>
                  <a:pt x="1938929" y="2521638"/>
                </a:lnTo>
                <a:lnTo>
                  <a:pt x="1891849" y="2544468"/>
                </a:lnTo>
                <a:lnTo>
                  <a:pt x="1843800" y="2565481"/>
                </a:lnTo>
                <a:lnTo>
                  <a:pt x="1794964" y="2584600"/>
                </a:lnTo>
                <a:lnTo>
                  <a:pt x="1745530" y="2601748"/>
                </a:lnTo>
                <a:lnTo>
                  <a:pt x="1695500" y="2616924"/>
                </a:lnTo>
                <a:lnTo>
                  <a:pt x="1644872" y="2630129"/>
                </a:lnTo>
                <a:lnTo>
                  <a:pt x="1593647" y="2641362"/>
                </a:lnTo>
                <a:lnTo>
                  <a:pt x="1542020" y="2650588"/>
                </a:lnTo>
                <a:lnTo>
                  <a:pt x="1490190" y="2657763"/>
                </a:lnTo>
                <a:lnTo>
                  <a:pt x="1438159" y="2662887"/>
                </a:lnTo>
                <a:lnTo>
                  <a:pt x="1385927" y="2665962"/>
                </a:lnTo>
                <a:lnTo>
                  <a:pt x="1333493" y="2666987"/>
                </a:lnTo>
                <a:close/>
              </a:path>
            </a:pathLst>
          </a:custGeom>
          <a:solidFill>
            <a:srgbClr val="28CCB9"/>
          </a:solidFill>
        </p:spPr>
        <p:txBody>
          <a:bodyPr wrap="square" lIns="0" tIns="0" rIns="0" bIns="0" rtlCol="0"/>
          <a:lstStyle/>
          <a:p>
            <a:endParaRPr/>
          </a:p>
        </p:txBody>
      </p:sp>
      <p:sp>
        <p:nvSpPr>
          <p:cNvPr id="4" name="object 4"/>
          <p:cNvSpPr/>
          <p:nvPr/>
        </p:nvSpPr>
        <p:spPr>
          <a:xfrm>
            <a:off x="12002903" y="1646933"/>
            <a:ext cx="2667000" cy="2667000"/>
          </a:xfrm>
          <a:custGeom>
            <a:avLst/>
            <a:gdLst/>
            <a:ahLst/>
            <a:cxnLst/>
            <a:rect l="l" t="t" r="r" b="b"/>
            <a:pathLst>
              <a:path w="2667000" h="2667000">
                <a:moveTo>
                  <a:pt x="1333493" y="2666987"/>
                </a:moveTo>
                <a:lnTo>
                  <a:pt x="1281059" y="2665962"/>
                </a:lnTo>
                <a:lnTo>
                  <a:pt x="1228827" y="2662887"/>
                </a:lnTo>
                <a:lnTo>
                  <a:pt x="1176796" y="2657763"/>
                </a:lnTo>
                <a:lnTo>
                  <a:pt x="1124966" y="2650588"/>
                </a:lnTo>
                <a:lnTo>
                  <a:pt x="1073339" y="2641362"/>
                </a:lnTo>
                <a:lnTo>
                  <a:pt x="1022115" y="2630129"/>
                </a:lnTo>
                <a:lnTo>
                  <a:pt x="971487" y="2616924"/>
                </a:lnTo>
                <a:lnTo>
                  <a:pt x="921456" y="2601748"/>
                </a:lnTo>
                <a:lnTo>
                  <a:pt x="872022" y="2584600"/>
                </a:lnTo>
                <a:lnTo>
                  <a:pt x="823186" y="2565481"/>
                </a:lnTo>
                <a:lnTo>
                  <a:pt x="775135" y="2544468"/>
                </a:lnTo>
                <a:lnTo>
                  <a:pt x="728055" y="2521638"/>
                </a:lnTo>
                <a:lnTo>
                  <a:pt x="681947" y="2496992"/>
                </a:lnTo>
                <a:lnTo>
                  <a:pt x="636809" y="2470530"/>
                </a:lnTo>
                <a:lnTo>
                  <a:pt x="592641" y="2442250"/>
                </a:lnTo>
                <a:lnTo>
                  <a:pt x="549615" y="2412267"/>
                </a:lnTo>
                <a:lnTo>
                  <a:pt x="507895" y="2380693"/>
                </a:lnTo>
                <a:lnTo>
                  <a:pt x="467481" y="2347526"/>
                </a:lnTo>
                <a:lnTo>
                  <a:pt x="428372" y="2312768"/>
                </a:lnTo>
                <a:lnTo>
                  <a:pt x="390569" y="2276417"/>
                </a:lnTo>
                <a:lnTo>
                  <a:pt x="354218" y="2238614"/>
                </a:lnTo>
                <a:lnTo>
                  <a:pt x="319459" y="2199505"/>
                </a:lnTo>
                <a:lnTo>
                  <a:pt x="286291" y="2159091"/>
                </a:lnTo>
                <a:lnTo>
                  <a:pt x="254717" y="2117371"/>
                </a:lnTo>
                <a:lnTo>
                  <a:pt x="224736" y="2074345"/>
                </a:lnTo>
                <a:lnTo>
                  <a:pt x="196457" y="2030177"/>
                </a:lnTo>
                <a:lnTo>
                  <a:pt x="169994" y="1985038"/>
                </a:lnTo>
                <a:lnTo>
                  <a:pt x="145348" y="1938929"/>
                </a:lnTo>
                <a:lnTo>
                  <a:pt x="122518" y="1891849"/>
                </a:lnTo>
                <a:lnTo>
                  <a:pt x="101505" y="1843800"/>
                </a:lnTo>
                <a:lnTo>
                  <a:pt x="82386" y="1794964"/>
                </a:lnTo>
                <a:lnTo>
                  <a:pt x="65238" y="1745530"/>
                </a:lnTo>
                <a:lnTo>
                  <a:pt x="50062" y="1695500"/>
                </a:lnTo>
                <a:lnTo>
                  <a:pt x="36857" y="1644872"/>
                </a:lnTo>
                <a:lnTo>
                  <a:pt x="25624" y="1593647"/>
                </a:lnTo>
                <a:lnTo>
                  <a:pt x="16398" y="1542020"/>
                </a:lnTo>
                <a:lnTo>
                  <a:pt x="9224" y="1490190"/>
                </a:lnTo>
                <a:lnTo>
                  <a:pt x="4099" y="1438159"/>
                </a:lnTo>
                <a:lnTo>
                  <a:pt x="1024" y="1385927"/>
                </a:lnTo>
                <a:lnTo>
                  <a:pt x="0" y="1333493"/>
                </a:lnTo>
                <a:lnTo>
                  <a:pt x="1024" y="1281059"/>
                </a:lnTo>
                <a:lnTo>
                  <a:pt x="4099" y="1228827"/>
                </a:lnTo>
                <a:lnTo>
                  <a:pt x="9224" y="1176796"/>
                </a:lnTo>
                <a:lnTo>
                  <a:pt x="16398" y="1124966"/>
                </a:lnTo>
                <a:lnTo>
                  <a:pt x="25624" y="1073339"/>
                </a:lnTo>
                <a:lnTo>
                  <a:pt x="36857" y="1022115"/>
                </a:lnTo>
                <a:lnTo>
                  <a:pt x="50062" y="971487"/>
                </a:lnTo>
                <a:lnTo>
                  <a:pt x="65238" y="921456"/>
                </a:lnTo>
                <a:lnTo>
                  <a:pt x="82386" y="872022"/>
                </a:lnTo>
                <a:lnTo>
                  <a:pt x="101505" y="823186"/>
                </a:lnTo>
                <a:lnTo>
                  <a:pt x="122518" y="775135"/>
                </a:lnTo>
                <a:lnTo>
                  <a:pt x="145348" y="728055"/>
                </a:lnTo>
                <a:lnTo>
                  <a:pt x="169994" y="681947"/>
                </a:lnTo>
                <a:lnTo>
                  <a:pt x="196457" y="636809"/>
                </a:lnTo>
                <a:lnTo>
                  <a:pt x="224736" y="592641"/>
                </a:lnTo>
                <a:lnTo>
                  <a:pt x="254717" y="549615"/>
                </a:lnTo>
                <a:lnTo>
                  <a:pt x="286291" y="507895"/>
                </a:lnTo>
                <a:lnTo>
                  <a:pt x="319459" y="467481"/>
                </a:lnTo>
                <a:lnTo>
                  <a:pt x="354218" y="428372"/>
                </a:lnTo>
                <a:lnTo>
                  <a:pt x="390569" y="390569"/>
                </a:lnTo>
                <a:lnTo>
                  <a:pt x="428372" y="354218"/>
                </a:lnTo>
                <a:lnTo>
                  <a:pt x="467481" y="319459"/>
                </a:lnTo>
                <a:lnTo>
                  <a:pt x="507895" y="286291"/>
                </a:lnTo>
                <a:lnTo>
                  <a:pt x="549615" y="254717"/>
                </a:lnTo>
                <a:lnTo>
                  <a:pt x="592641" y="224736"/>
                </a:lnTo>
                <a:lnTo>
                  <a:pt x="636809" y="196457"/>
                </a:lnTo>
                <a:lnTo>
                  <a:pt x="681947" y="169994"/>
                </a:lnTo>
                <a:lnTo>
                  <a:pt x="728055" y="145348"/>
                </a:lnTo>
                <a:lnTo>
                  <a:pt x="775135" y="122518"/>
                </a:lnTo>
                <a:lnTo>
                  <a:pt x="823186" y="101505"/>
                </a:lnTo>
                <a:lnTo>
                  <a:pt x="872022" y="82386"/>
                </a:lnTo>
                <a:lnTo>
                  <a:pt x="921456" y="65238"/>
                </a:lnTo>
                <a:lnTo>
                  <a:pt x="971487" y="50062"/>
                </a:lnTo>
                <a:lnTo>
                  <a:pt x="1022115" y="36857"/>
                </a:lnTo>
                <a:lnTo>
                  <a:pt x="1073339" y="25624"/>
                </a:lnTo>
                <a:lnTo>
                  <a:pt x="1124966" y="16398"/>
                </a:lnTo>
                <a:lnTo>
                  <a:pt x="1176796" y="9224"/>
                </a:lnTo>
                <a:lnTo>
                  <a:pt x="1228827" y="4099"/>
                </a:lnTo>
                <a:lnTo>
                  <a:pt x="1281059" y="1024"/>
                </a:lnTo>
                <a:lnTo>
                  <a:pt x="1333493" y="0"/>
                </a:lnTo>
                <a:lnTo>
                  <a:pt x="1385927" y="1024"/>
                </a:lnTo>
                <a:lnTo>
                  <a:pt x="1438159" y="4099"/>
                </a:lnTo>
                <a:lnTo>
                  <a:pt x="1490190" y="9224"/>
                </a:lnTo>
                <a:lnTo>
                  <a:pt x="1542020" y="16398"/>
                </a:lnTo>
                <a:lnTo>
                  <a:pt x="1593647" y="25624"/>
                </a:lnTo>
                <a:lnTo>
                  <a:pt x="1644872" y="36857"/>
                </a:lnTo>
                <a:lnTo>
                  <a:pt x="1695500" y="50062"/>
                </a:lnTo>
                <a:lnTo>
                  <a:pt x="1745530" y="65238"/>
                </a:lnTo>
                <a:lnTo>
                  <a:pt x="1794964" y="82386"/>
                </a:lnTo>
                <a:lnTo>
                  <a:pt x="1843800" y="101505"/>
                </a:lnTo>
                <a:lnTo>
                  <a:pt x="1891849" y="122518"/>
                </a:lnTo>
                <a:lnTo>
                  <a:pt x="1938929" y="145348"/>
                </a:lnTo>
                <a:lnTo>
                  <a:pt x="1985038" y="169994"/>
                </a:lnTo>
                <a:lnTo>
                  <a:pt x="2030177" y="196457"/>
                </a:lnTo>
                <a:lnTo>
                  <a:pt x="2074345" y="224736"/>
                </a:lnTo>
                <a:lnTo>
                  <a:pt x="2117371" y="254717"/>
                </a:lnTo>
                <a:lnTo>
                  <a:pt x="2159091" y="286291"/>
                </a:lnTo>
                <a:lnTo>
                  <a:pt x="2199505" y="319459"/>
                </a:lnTo>
                <a:lnTo>
                  <a:pt x="2238614" y="354218"/>
                </a:lnTo>
                <a:lnTo>
                  <a:pt x="2276417" y="390569"/>
                </a:lnTo>
                <a:lnTo>
                  <a:pt x="2312768" y="428372"/>
                </a:lnTo>
                <a:lnTo>
                  <a:pt x="2347526" y="467481"/>
                </a:lnTo>
                <a:lnTo>
                  <a:pt x="2380693" y="507895"/>
                </a:lnTo>
                <a:lnTo>
                  <a:pt x="2412267" y="549615"/>
                </a:lnTo>
                <a:lnTo>
                  <a:pt x="2442250" y="592641"/>
                </a:lnTo>
                <a:lnTo>
                  <a:pt x="2470530" y="636809"/>
                </a:lnTo>
                <a:lnTo>
                  <a:pt x="2496992" y="681947"/>
                </a:lnTo>
                <a:lnTo>
                  <a:pt x="2521638" y="728055"/>
                </a:lnTo>
                <a:lnTo>
                  <a:pt x="2544468" y="775135"/>
                </a:lnTo>
                <a:lnTo>
                  <a:pt x="2565481" y="823186"/>
                </a:lnTo>
                <a:lnTo>
                  <a:pt x="2584600" y="872022"/>
                </a:lnTo>
                <a:lnTo>
                  <a:pt x="2601748" y="921456"/>
                </a:lnTo>
                <a:lnTo>
                  <a:pt x="2616924" y="971487"/>
                </a:lnTo>
                <a:lnTo>
                  <a:pt x="2630129" y="1022115"/>
                </a:lnTo>
                <a:lnTo>
                  <a:pt x="2641362" y="1073339"/>
                </a:lnTo>
                <a:lnTo>
                  <a:pt x="2650588" y="1124966"/>
                </a:lnTo>
                <a:lnTo>
                  <a:pt x="2657763" y="1176796"/>
                </a:lnTo>
                <a:lnTo>
                  <a:pt x="2662887" y="1228827"/>
                </a:lnTo>
                <a:lnTo>
                  <a:pt x="2665962" y="1281059"/>
                </a:lnTo>
                <a:lnTo>
                  <a:pt x="2666987" y="1333493"/>
                </a:lnTo>
                <a:lnTo>
                  <a:pt x="2665962" y="1385927"/>
                </a:lnTo>
                <a:lnTo>
                  <a:pt x="2662887" y="1438159"/>
                </a:lnTo>
                <a:lnTo>
                  <a:pt x="2657763" y="1490190"/>
                </a:lnTo>
                <a:lnTo>
                  <a:pt x="2650588" y="1542020"/>
                </a:lnTo>
                <a:lnTo>
                  <a:pt x="2641362" y="1593647"/>
                </a:lnTo>
                <a:lnTo>
                  <a:pt x="2630129" y="1644872"/>
                </a:lnTo>
                <a:lnTo>
                  <a:pt x="2616924" y="1695500"/>
                </a:lnTo>
                <a:lnTo>
                  <a:pt x="2601748" y="1745530"/>
                </a:lnTo>
                <a:lnTo>
                  <a:pt x="2584600" y="1794964"/>
                </a:lnTo>
                <a:lnTo>
                  <a:pt x="2565481" y="1843800"/>
                </a:lnTo>
                <a:lnTo>
                  <a:pt x="2544468" y="1891849"/>
                </a:lnTo>
                <a:lnTo>
                  <a:pt x="2521638" y="1938929"/>
                </a:lnTo>
                <a:lnTo>
                  <a:pt x="2496992" y="1985038"/>
                </a:lnTo>
                <a:lnTo>
                  <a:pt x="2470530" y="2030177"/>
                </a:lnTo>
                <a:lnTo>
                  <a:pt x="2442250" y="2074345"/>
                </a:lnTo>
                <a:lnTo>
                  <a:pt x="2412267" y="2117371"/>
                </a:lnTo>
                <a:lnTo>
                  <a:pt x="2380693" y="2159091"/>
                </a:lnTo>
                <a:lnTo>
                  <a:pt x="2347526" y="2199505"/>
                </a:lnTo>
                <a:lnTo>
                  <a:pt x="2312768" y="2238614"/>
                </a:lnTo>
                <a:lnTo>
                  <a:pt x="2276417" y="2276417"/>
                </a:lnTo>
                <a:lnTo>
                  <a:pt x="2238614" y="2312768"/>
                </a:lnTo>
                <a:lnTo>
                  <a:pt x="2199505" y="2347526"/>
                </a:lnTo>
                <a:lnTo>
                  <a:pt x="2159091" y="2380693"/>
                </a:lnTo>
                <a:lnTo>
                  <a:pt x="2117371" y="2412267"/>
                </a:lnTo>
                <a:lnTo>
                  <a:pt x="2074345" y="2442250"/>
                </a:lnTo>
                <a:lnTo>
                  <a:pt x="2030177" y="2470530"/>
                </a:lnTo>
                <a:lnTo>
                  <a:pt x="1985038" y="2496992"/>
                </a:lnTo>
                <a:lnTo>
                  <a:pt x="1938929" y="2521638"/>
                </a:lnTo>
                <a:lnTo>
                  <a:pt x="1891849" y="2544468"/>
                </a:lnTo>
                <a:lnTo>
                  <a:pt x="1843800" y="2565481"/>
                </a:lnTo>
                <a:lnTo>
                  <a:pt x="1794964" y="2584600"/>
                </a:lnTo>
                <a:lnTo>
                  <a:pt x="1745530" y="2601748"/>
                </a:lnTo>
                <a:lnTo>
                  <a:pt x="1695500" y="2616924"/>
                </a:lnTo>
                <a:lnTo>
                  <a:pt x="1644872" y="2630129"/>
                </a:lnTo>
                <a:lnTo>
                  <a:pt x="1593647" y="2641362"/>
                </a:lnTo>
                <a:lnTo>
                  <a:pt x="1542020" y="2650588"/>
                </a:lnTo>
                <a:lnTo>
                  <a:pt x="1490190" y="2657763"/>
                </a:lnTo>
                <a:lnTo>
                  <a:pt x="1438159" y="2662887"/>
                </a:lnTo>
                <a:lnTo>
                  <a:pt x="1385927" y="2665962"/>
                </a:lnTo>
                <a:lnTo>
                  <a:pt x="1333493" y="2666987"/>
                </a:lnTo>
                <a:close/>
              </a:path>
            </a:pathLst>
          </a:custGeom>
          <a:solidFill>
            <a:srgbClr val="217DEE"/>
          </a:solidFill>
        </p:spPr>
        <p:txBody>
          <a:bodyPr wrap="square" lIns="0" tIns="0" rIns="0" bIns="0" rtlCol="0"/>
          <a:lstStyle/>
          <a:p>
            <a:endParaRPr/>
          </a:p>
        </p:txBody>
      </p:sp>
      <p:sp>
        <p:nvSpPr>
          <p:cNvPr id="5" name="object 5"/>
          <p:cNvSpPr/>
          <p:nvPr/>
        </p:nvSpPr>
        <p:spPr>
          <a:xfrm>
            <a:off x="9220200" y="3848100"/>
            <a:ext cx="2667000" cy="2667000"/>
          </a:xfrm>
          <a:custGeom>
            <a:avLst/>
            <a:gdLst/>
            <a:ahLst/>
            <a:cxnLst/>
            <a:rect l="l" t="t" r="r" b="b"/>
            <a:pathLst>
              <a:path w="2667000" h="2667000">
                <a:moveTo>
                  <a:pt x="1333493" y="2666987"/>
                </a:moveTo>
                <a:lnTo>
                  <a:pt x="1281059" y="2665962"/>
                </a:lnTo>
                <a:lnTo>
                  <a:pt x="1228827" y="2662887"/>
                </a:lnTo>
                <a:lnTo>
                  <a:pt x="1176796" y="2657763"/>
                </a:lnTo>
                <a:lnTo>
                  <a:pt x="1124966" y="2650588"/>
                </a:lnTo>
                <a:lnTo>
                  <a:pt x="1073339" y="2641362"/>
                </a:lnTo>
                <a:lnTo>
                  <a:pt x="1022115" y="2630129"/>
                </a:lnTo>
                <a:lnTo>
                  <a:pt x="971487" y="2616924"/>
                </a:lnTo>
                <a:lnTo>
                  <a:pt x="921456" y="2601748"/>
                </a:lnTo>
                <a:lnTo>
                  <a:pt x="872022" y="2584600"/>
                </a:lnTo>
                <a:lnTo>
                  <a:pt x="823186" y="2565481"/>
                </a:lnTo>
                <a:lnTo>
                  <a:pt x="775135" y="2544468"/>
                </a:lnTo>
                <a:lnTo>
                  <a:pt x="728055" y="2521638"/>
                </a:lnTo>
                <a:lnTo>
                  <a:pt x="681947" y="2496992"/>
                </a:lnTo>
                <a:lnTo>
                  <a:pt x="636809" y="2470530"/>
                </a:lnTo>
                <a:lnTo>
                  <a:pt x="592641" y="2442250"/>
                </a:lnTo>
                <a:lnTo>
                  <a:pt x="549615" y="2412267"/>
                </a:lnTo>
                <a:lnTo>
                  <a:pt x="507895" y="2380693"/>
                </a:lnTo>
                <a:lnTo>
                  <a:pt x="467481" y="2347526"/>
                </a:lnTo>
                <a:lnTo>
                  <a:pt x="428372" y="2312768"/>
                </a:lnTo>
                <a:lnTo>
                  <a:pt x="390569" y="2276417"/>
                </a:lnTo>
                <a:lnTo>
                  <a:pt x="354218" y="2238614"/>
                </a:lnTo>
                <a:lnTo>
                  <a:pt x="319459" y="2199505"/>
                </a:lnTo>
                <a:lnTo>
                  <a:pt x="286291" y="2159091"/>
                </a:lnTo>
                <a:lnTo>
                  <a:pt x="254717" y="2117371"/>
                </a:lnTo>
                <a:lnTo>
                  <a:pt x="224736" y="2074345"/>
                </a:lnTo>
                <a:lnTo>
                  <a:pt x="196457" y="2030177"/>
                </a:lnTo>
                <a:lnTo>
                  <a:pt x="169994" y="1985038"/>
                </a:lnTo>
                <a:lnTo>
                  <a:pt x="145348" y="1938929"/>
                </a:lnTo>
                <a:lnTo>
                  <a:pt x="122518" y="1891849"/>
                </a:lnTo>
                <a:lnTo>
                  <a:pt x="101505" y="1843800"/>
                </a:lnTo>
                <a:lnTo>
                  <a:pt x="82386" y="1794964"/>
                </a:lnTo>
                <a:lnTo>
                  <a:pt x="65238" y="1745530"/>
                </a:lnTo>
                <a:lnTo>
                  <a:pt x="50062" y="1695500"/>
                </a:lnTo>
                <a:lnTo>
                  <a:pt x="36857" y="1644872"/>
                </a:lnTo>
                <a:lnTo>
                  <a:pt x="25624" y="1593647"/>
                </a:lnTo>
                <a:lnTo>
                  <a:pt x="16398" y="1542020"/>
                </a:lnTo>
                <a:lnTo>
                  <a:pt x="9224" y="1490190"/>
                </a:lnTo>
                <a:lnTo>
                  <a:pt x="4099" y="1438159"/>
                </a:lnTo>
                <a:lnTo>
                  <a:pt x="1024" y="1385927"/>
                </a:lnTo>
                <a:lnTo>
                  <a:pt x="0" y="1333493"/>
                </a:lnTo>
                <a:lnTo>
                  <a:pt x="1024" y="1281059"/>
                </a:lnTo>
                <a:lnTo>
                  <a:pt x="4099" y="1228827"/>
                </a:lnTo>
                <a:lnTo>
                  <a:pt x="9224" y="1176796"/>
                </a:lnTo>
                <a:lnTo>
                  <a:pt x="16398" y="1124966"/>
                </a:lnTo>
                <a:lnTo>
                  <a:pt x="25624" y="1073339"/>
                </a:lnTo>
                <a:lnTo>
                  <a:pt x="36857" y="1022115"/>
                </a:lnTo>
                <a:lnTo>
                  <a:pt x="50062" y="971487"/>
                </a:lnTo>
                <a:lnTo>
                  <a:pt x="65238" y="921456"/>
                </a:lnTo>
                <a:lnTo>
                  <a:pt x="82386" y="872022"/>
                </a:lnTo>
                <a:lnTo>
                  <a:pt x="101505" y="823186"/>
                </a:lnTo>
                <a:lnTo>
                  <a:pt x="122518" y="775135"/>
                </a:lnTo>
                <a:lnTo>
                  <a:pt x="145348" y="728055"/>
                </a:lnTo>
                <a:lnTo>
                  <a:pt x="169994" y="681947"/>
                </a:lnTo>
                <a:lnTo>
                  <a:pt x="196457" y="636809"/>
                </a:lnTo>
                <a:lnTo>
                  <a:pt x="224736" y="592641"/>
                </a:lnTo>
                <a:lnTo>
                  <a:pt x="254717" y="549615"/>
                </a:lnTo>
                <a:lnTo>
                  <a:pt x="286291" y="507895"/>
                </a:lnTo>
                <a:lnTo>
                  <a:pt x="319459" y="467481"/>
                </a:lnTo>
                <a:lnTo>
                  <a:pt x="354218" y="428372"/>
                </a:lnTo>
                <a:lnTo>
                  <a:pt x="390569" y="390569"/>
                </a:lnTo>
                <a:lnTo>
                  <a:pt x="428372" y="354218"/>
                </a:lnTo>
                <a:lnTo>
                  <a:pt x="467481" y="319459"/>
                </a:lnTo>
                <a:lnTo>
                  <a:pt x="507895" y="286291"/>
                </a:lnTo>
                <a:lnTo>
                  <a:pt x="549615" y="254717"/>
                </a:lnTo>
                <a:lnTo>
                  <a:pt x="592641" y="224736"/>
                </a:lnTo>
                <a:lnTo>
                  <a:pt x="636809" y="196457"/>
                </a:lnTo>
                <a:lnTo>
                  <a:pt x="681947" y="169994"/>
                </a:lnTo>
                <a:lnTo>
                  <a:pt x="728055" y="145348"/>
                </a:lnTo>
                <a:lnTo>
                  <a:pt x="775135" y="122518"/>
                </a:lnTo>
                <a:lnTo>
                  <a:pt x="823186" y="101505"/>
                </a:lnTo>
                <a:lnTo>
                  <a:pt x="872022" y="82386"/>
                </a:lnTo>
                <a:lnTo>
                  <a:pt x="921456" y="65238"/>
                </a:lnTo>
                <a:lnTo>
                  <a:pt x="971487" y="50062"/>
                </a:lnTo>
                <a:lnTo>
                  <a:pt x="1022115" y="36857"/>
                </a:lnTo>
                <a:lnTo>
                  <a:pt x="1073339" y="25624"/>
                </a:lnTo>
                <a:lnTo>
                  <a:pt x="1124966" y="16398"/>
                </a:lnTo>
                <a:lnTo>
                  <a:pt x="1176796" y="9224"/>
                </a:lnTo>
                <a:lnTo>
                  <a:pt x="1228827" y="4099"/>
                </a:lnTo>
                <a:lnTo>
                  <a:pt x="1281059" y="1024"/>
                </a:lnTo>
                <a:lnTo>
                  <a:pt x="1333493" y="0"/>
                </a:lnTo>
                <a:lnTo>
                  <a:pt x="1385927" y="1024"/>
                </a:lnTo>
                <a:lnTo>
                  <a:pt x="1438159" y="4099"/>
                </a:lnTo>
                <a:lnTo>
                  <a:pt x="1490190" y="9224"/>
                </a:lnTo>
                <a:lnTo>
                  <a:pt x="1542020" y="16398"/>
                </a:lnTo>
                <a:lnTo>
                  <a:pt x="1593647" y="25624"/>
                </a:lnTo>
                <a:lnTo>
                  <a:pt x="1644872" y="36857"/>
                </a:lnTo>
                <a:lnTo>
                  <a:pt x="1695500" y="50062"/>
                </a:lnTo>
                <a:lnTo>
                  <a:pt x="1745530" y="65238"/>
                </a:lnTo>
                <a:lnTo>
                  <a:pt x="1794964" y="82386"/>
                </a:lnTo>
                <a:lnTo>
                  <a:pt x="1843800" y="101505"/>
                </a:lnTo>
                <a:lnTo>
                  <a:pt x="1891849" y="122518"/>
                </a:lnTo>
                <a:lnTo>
                  <a:pt x="1938929" y="145348"/>
                </a:lnTo>
                <a:lnTo>
                  <a:pt x="1985038" y="169994"/>
                </a:lnTo>
                <a:lnTo>
                  <a:pt x="2030177" y="196457"/>
                </a:lnTo>
                <a:lnTo>
                  <a:pt x="2074345" y="224736"/>
                </a:lnTo>
                <a:lnTo>
                  <a:pt x="2117371" y="254717"/>
                </a:lnTo>
                <a:lnTo>
                  <a:pt x="2159091" y="286291"/>
                </a:lnTo>
                <a:lnTo>
                  <a:pt x="2199505" y="319459"/>
                </a:lnTo>
                <a:lnTo>
                  <a:pt x="2238614" y="354218"/>
                </a:lnTo>
                <a:lnTo>
                  <a:pt x="2276417" y="390569"/>
                </a:lnTo>
                <a:lnTo>
                  <a:pt x="2312768" y="428372"/>
                </a:lnTo>
                <a:lnTo>
                  <a:pt x="2347526" y="467481"/>
                </a:lnTo>
                <a:lnTo>
                  <a:pt x="2380693" y="507895"/>
                </a:lnTo>
                <a:lnTo>
                  <a:pt x="2412267" y="549615"/>
                </a:lnTo>
                <a:lnTo>
                  <a:pt x="2442250" y="592641"/>
                </a:lnTo>
                <a:lnTo>
                  <a:pt x="2470530" y="636809"/>
                </a:lnTo>
                <a:lnTo>
                  <a:pt x="2496992" y="681947"/>
                </a:lnTo>
                <a:lnTo>
                  <a:pt x="2521638" y="728055"/>
                </a:lnTo>
                <a:lnTo>
                  <a:pt x="2544468" y="775135"/>
                </a:lnTo>
                <a:lnTo>
                  <a:pt x="2565481" y="823186"/>
                </a:lnTo>
                <a:lnTo>
                  <a:pt x="2584600" y="872022"/>
                </a:lnTo>
                <a:lnTo>
                  <a:pt x="2601748" y="921456"/>
                </a:lnTo>
                <a:lnTo>
                  <a:pt x="2616924" y="971487"/>
                </a:lnTo>
                <a:lnTo>
                  <a:pt x="2630129" y="1022115"/>
                </a:lnTo>
                <a:lnTo>
                  <a:pt x="2641362" y="1073339"/>
                </a:lnTo>
                <a:lnTo>
                  <a:pt x="2650588" y="1124966"/>
                </a:lnTo>
                <a:lnTo>
                  <a:pt x="2657763" y="1176796"/>
                </a:lnTo>
                <a:lnTo>
                  <a:pt x="2662887" y="1228827"/>
                </a:lnTo>
                <a:lnTo>
                  <a:pt x="2665962" y="1281059"/>
                </a:lnTo>
                <a:lnTo>
                  <a:pt x="2666987" y="1333493"/>
                </a:lnTo>
                <a:lnTo>
                  <a:pt x="2665962" y="1385927"/>
                </a:lnTo>
                <a:lnTo>
                  <a:pt x="2662887" y="1438159"/>
                </a:lnTo>
                <a:lnTo>
                  <a:pt x="2657763" y="1490190"/>
                </a:lnTo>
                <a:lnTo>
                  <a:pt x="2650588" y="1542020"/>
                </a:lnTo>
                <a:lnTo>
                  <a:pt x="2641362" y="1593647"/>
                </a:lnTo>
                <a:lnTo>
                  <a:pt x="2630129" y="1644872"/>
                </a:lnTo>
                <a:lnTo>
                  <a:pt x="2616924" y="1695500"/>
                </a:lnTo>
                <a:lnTo>
                  <a:pt x="2601748" y="1745530"/>
                </a:lnTo>
                <a:lnTo>
                  <a:pt x="2584600" y="1794964"/>
                </a:lnTo>
                <a:lnTo>
                  <a:pt x="2565481" y="1843800"/>
                </a:lnTo>
                <a:lnTo>
                  <a:pt x="2544468" y="1891849"/>
                </a:lnTo>
                <a:lnTo>
                  <a:pt x="2521638" y="1938929"/>
                </a:lnTo>
                <a:lnTo>
                  <a:pt x="2496992" y="1985038"/>
                </a:lnTo>
                <a:lnTo>
                  <a:pt x="2470530" y="2030177"/>
                </a:lnTo>
                <a:lnTo>
                  <a:pt x="2442250" y="2074345"/>
                </a:lnTo>
                <a:lnTo>
                  <a:pt x="2412267" y="2117371"/>
                </a:lnTo>
                <a:lnTo>
                  <a:pt x="2380693" y="2159091"/>
                </a:lnTo>
                <a:lnTo>
                  <a:pt x="2347526" y="2199505"/>
                </a:lnTo>
                <a:lnTo>
                  <a:pt x="2312768" y="2238614"/>
                </a:lnTo>
                <a:lnTo>
                  <a:pt x="2276417" y="2276417"/>
                </a:lnTo>
                <a:lnTo>
                  <a:pt x="2238614" y="2312768"/>
                </a:lnTo>
                <a:lnTo>
                  <a:pt x="2199505" y="2347526"/>
                </a:lnTo>
                <a:lnTo>
                  <a:pt x="2159091" y="2380693"/>
                </a:lnTo>
                <a:lnTo>
                  <a:pt x="2117371" y="2412267"/>
                </a:lnTo>
                <a:lnTo>
                  <a:pt x="2074345" y="2442250"/>
                </a:lnTo>
                <a:lnTo>
                  <a:pt x="2030177" y="2470530"/>
                </a:lnTo>
                <a:lnTo>
                  <a:pt x="1985038" y="2496992"/>
                </a:lnTo>
                <a:lnTo>
                  <a:pt x="1938929" y="2521638"/>
                </a:lnTo>
                <a:lnTo>
                  <a:pt x="1891849" y="2544468"/>
                </a:lnTo>
                <a:lnTo>
                  <a:pt x="1843800" y="2565481"/>
                </a:lnTo>
                <a:lnTo>
                  <a:pt x="1794964" y="2584600"/>
                </a:lnTo>
                <a:lnTo>
                  <a:pt x="1745530" y="2601748"/>
                </a:lnTo>
                <a:lnTo>
                  <a:pt x="1695500" y="2616924"/>
                </a:lnTo>
                <a:lnTo>
                  <a:pt x="1644872" y="2630129"/>
                </a:lnTo>
                <a:lnTo>
                  <a:pt x="1593647" y="2641362"/>
                </a:lnTo>
                <a:lnTo>
                  <a:pt x="1542020" y="2650588"/>
                </a:lnTo>
                <a:lnTo>
                  <a:pt x="1490190" y="2657763"/>
                </a:lnTo>
                <a:lnTo>
                  <a:pt x="1438159" y="2662887"/>
                </a:lnTo>
                <a:lnTo>
                  <a:pt x="1385927" y="2665962"/>
                </a:lnTo>
                <a:lnTo>
                  <a:pt x="1333493" y="2666987"/>
                </a:lnTo>
                <a:close/>
              </a:path>
            </a:pathLst>
          </a:custGeom>
          <a:solidFill>
            <a:srgbClr val="FFBC49"/>
          </a:solidFill>
        </p:spPr>
        <p:txBody>
          <a:bodyPr wrap="square" lIns="0" tIns="0" rIns="0" bIns="0" rtlCol="0"/>
          <a:lstStyle/>
          <a:p>
            <a:endParaRPr/>
          </a:p>
        </p:txBody>
      </p:sp>
      <p:sp>
        <p:nvSpPr>
          <p:cNvPr id="6" name="object 6"/>
          <p:cNvSpPr/>
          <p:nvPr/>
        </p:nvSpPr>
        <p:spPr>
          <a:xfrm>
            <a:off x="12573000" y="5143500"/>
            <a:ext cx="2667000" cy="2667000"/>
          </a:xfrm>
          <a:custGeom>
            <a:avLst/>
            <a:gdLst/>
            <a:ahLst/>
            <a:cxnLst/>
            <a:rect l="l" t="t" r="r" b="b"/>
            <a:pathLst>
              <a:path w="2667000" h="2667000">
                <a:moveTo>
                  <a:pt x="1333493" y="2666987"/>
                </a:moveTo>
                <a:lnTo>
                  <a:pt x="1281059" y="2665962"/>
                </a:lnTo>
                <a:lnTo>
                  <a:pt x="1228827" y="2662887"/>
                </a:lnTo>
                <a:lnTo>
                  <a:pt x="1176796" y="2657763"/>
                </a:lnTo>
                <a:lnTo>
                  <a:pt x="1124966" y="2650588"/>
                </a:lnTo>
                <a:lnTo>
                  <a:pt x="1073339" y="2641362"/>
                </a:lnTo>
                <a:lnTo>
                  <a:pt x="1022115" y="2630129"/>
                </a:lnTo>
                <a:lnTo>
                  <a:pt x="971487" y="2616924"/>
                </a:lnTo>
                <a:lnTo>
                  <a:pt x="921456" y="2601748"/>
                </a:lnTo>
                <a:lnTo>
                  <a:pt x="872022" y="2584600"/>
                </a:lnTo>
                <a:lnTo>
                  <a:pt x="823186" y="2565481"/>
                </a:lnTo>
                <a:lnTo>
                  <a:pt x="775135" y="2544468"/>
                </a:lnTo>
                <a:lnTo>
                  <a:pt x="728055" y="2521638"/>
                </a:lnTo>
                <a:lnTo>
                  <a:pt x="681947" y="2496992"/>
                </a:lnTo>
                <a:lnTo>
                  <a:pt x="636809" y="2470530"/>
                </a:lnTo>
                <a:lnTo>
                  <a:pt x="592641" y="2442250"/>
                </a:lnTo>
                <a:lnTo>
                  <a:pt x="549615" y="2412267"/>
                </a:lnTo>
                <a:lnTo>
                  <a:pt x="507895" y="2380693"/>
                </a:lnTo>
                <a:lnTo>
                  <a:pt x="467481" y="2347526"/>
                </a:lnTo>
                <a:lnTo>
                  <a:pt x="428372" y="2312768"/>
                </a:lnTo>
                <a:lnTo>
                  <a:pt x="390569" y="2276417"/>
                </a:lnTo>
                <a:lnTo>
                  <a:pt x="354218" y="2238614"/>
                </a:lnTo>
                <a:lnTo>
                  <a:pt x="319459" y="2199505"/>
                </a:lnTo>
                <a:lnTo>
                  <a:pt x="286291" y="2159091"/>
                </a:lnTo>
                <a:lnTo>
                  <a:pt x="254717" y="2117371"/>
                </a:lnTo>
                <a:lnTo>
                  <a:pt x="224736" y="2074345"/>
                </a:lnTo>
                <a:lnTo>
                  <a:pt x="196457" y="2030177"/>
                </a:lnTo>
                <a:lnTo>
                  <a:pt x="169994" y="1985038"/>
                </a:lnTo>
                <a:lnTo>
                  <a:pt x="145348" y="1938929"/>
                </a:lnTo>
                <a:lnTo>
                  <a:pt x="122518" y="1891849"/>
                </a:lnTo>
                <a:lnTo>
                  <a:pt x="101505" y="1843800"/>
                </a:lnTo>
                <a:lnTo>
                  <a:pt x="82386" y="1794964"/>
                </a:lnTo>
                <a:lnTo>
                  <a:pt x="65238" y="1745530"/>
                </a:lnTo>
                <a:lnTo>
                  <a:pt x="50062" y="1695500"/>
                </a:lnTo>
                <a:lnTo>
                  <a:pt x="36857" y="1644872"/>
                </a:lnTo>
                <a:lnTo>
                  <a:pt x="25624" y="1593647"/>
                </a:lnTo>
                <a:lnTo>
                  <a:pt x="16398" y="1542020"/>
                </a:lnTo>
                <a:lnTo>
                  <a:pt x="9224" y="1490190"/>
                </a:lnTo>
                <a:lnTo>
                  <a:pt x="4099" y="1438159"/>
                </a:lnTo>
                <a:lnTo>
                  <a:pt x="1024" y="1385927"/>
                </a:lnTo>
                <a:lnTo>
                  <a:pt x="0" y="1333493"/>
                </a:lnTo>
                <a:lnTo>
                  <a:pt x="1024" y="1281059"/>
                </a:lnTo>
                <a:lnTo>
                  <a:pt x="4099" y="1228827"/>
                </a:lnTo>
                <a:lnTo>
                  <a:pt x="9224" y="1176796"/>
                </a:lnTo>
                <a:lnTo>
                  <a:pt x="16398" y="1124966"/>
                </a:lnTo>
                <a:lnTo>
                  <a:pt x="25624" y="1073339"/>
                </a:lnTo>
                <a:lnTo>
                  <a:pt x="36857" y="1022115"/>
                </a:lnTo>
                <a:lnTo>
                  <a:pt x="50062" y="971487"/>
                </a:lnTo>
                <a:lnTo>
                  <a:pt x="65238" y="921456"/>
                </a:lnTo>
                <a:lnTo>
                  <a:pt x="82386" y="872022"/>
                </a:lnTo>
                <a:lnTo>
                  <a:pt x="101505" y="823186"/>
                </a:lnTo>
                <a:lnTo>
                  <a:pt x="122518" y="775135"/>
                </a:lnTo>
                <a:lnTo>
                  <a:pt x="145348" y="728055"/>
                </a:lnTo>
                <a:lnTo>
                  <a:pt x="169994" y="681947"/>
                </a:lnTo>
                <a:lnTo>
                  <a:pt x="196457" y="636809"/>
                </a:lnTo>
                <a:lnTo>
                  <a:pt x="224736" y="592641"/>
                </a:lnTo>
                <a:lnTo>
                  <a:pt x="254717" y="549615"/>
                </a:lnTo>
                <a:lnTo>
                  <a:pt x="286291" y="507895"/>
                </a:lnTo>
                <a:lnTo>
                  <a:pt x="319459" y="467481"/>
                </a:lnTo>
                <a:lnTo>
                  <a:pt x="354218" y="428372"/>
                </a:lnTo>
                <a:lnTo>
                  <a:pt x="390569" y="390569"/>
                </a:lnTo>
                <a:lnTo>
                  <a:pt x="428372" y="354218"/>
                </a:lnTo>
                <a:lnTo>
                  <a:pt x="467481" y="319459"/>
                </a:lnTo>
                <a:lnTo>
                  <a:pt x="507895" y="286291"/>
                </a:lnTo>
                <a:lnTo>
                  <a:pt x="549615" y="254717"/>
                </a:lnTo>
                <a:lnTo>
                  <a:pt x="592641" y="224736"/>
                </a:lnTo>
                <a:lnTo>
                  <a:pt x="636809" y="196457"/>
                </a:lnTo>
                <a:lnTo>
                  <a:pt x="681947" y="169994"/>
                </a:lnTo>
                <a:lnTo>
                  <a:pt x="728055" y="145348"/>
                </a:lnTo>
                <a:lnTo>
                  <a:pt x="775135" y="122518"/>
                </a:lnTo>
                <a:lnTo>
                  <a:pt x="823186" y="101505"/>
                </a:lnTo>
                <a:lnTo>
                  <a:pt x="872022" y="82386"/>
                </a:lnTo>
                <a:lnTo>
                  <a:pt x="921456" y="65238"/>
                </a:lnTo>
                <a:lnTo>
                  <a:pt x="971487" y="50062"/>
                </a:lnTo>
                <a:lnTo>
                  <a:pt x="1022115" y="36857"/>
                </a:lnTo>
                <a:lnTo>
                  <a:pt x="1073339" y="25624"/>
                </a:lnTo>
                <a:lnTo>
                  <a:pt x="1124966" y="16398"/>
                </a:lnTo>
                <a:lnTo>
                  <a:pt x="1176796" y="9224"/>
                </a:lnTo>
                <a:lnTo>
                  <a:pt x="1228827" y="4099"/>
                </a:lnTo>
                <a:lnTo>
                  <a:pt x="1281059" y="1024"/>
                </a:lnTo>
                <a:lnTo>
                  <a:pt x="1333493" y="0"/>
                </a:lnTo>
                <a:lnTo>
                  <a:pt x="1385927" y="1024"/>
                </a:lnTo>
                <a:lnTo>
                  <a:pt x="1438159" y="4099"/>
                </a:lnTo>
                <a:lnTo>
                  <a:pt x="1490190" y="9224"/>
                </a:lnTo>
                <a:lnTo>
                  <a:pt x="1542020" y="16398"/>
                </a:lnTo>
                <a:lnTo>
                  <a:pt x="1593647" y="25624"/>
                </a:lnTo>
                <a:lnTo>
                  <a:pt x="1644872" y="36857"/>
                </a:lnTo>
                <a:lnTo>
                  <a:pt x="1695500" y="50062"/>
                </a:lnTo>
                <a:lnTo>
                  <a:pt x="1745530" y="65238"/>
                </a:lnTo>
                <a:lnTo>
                  <a:pt x="1794964" y="82386"/>
                </a:lnTo>
                <a:lnTo>
                  <a:pt x="1843800" y="101505"/>
                </a:lnTo>
                <a:lnTo>
                  <a:pt x="1891849" y="122518"/>
                </a:lnTo>
                <a:lnTo>
                  <a:pt x="1938929" y="145348"/>
                </a:lnTo>
                <a:lnTo>
                  <a:pt x="1985038" y="169994"/>
                </a:lnTo>
                <a:lnTo>
                  <a:pt x="2030177" y="196457"/>
                </a:lnTo>
                <a:lnTo>
                  <a:pt x="2074345" y="224736"/>
                </a:lnTo>
                <a:lnTo>
                  <a:pt x="2117371" y="254717"/>
                </a:lnTo>
                <a:lnTo>
                  <a:pt x="2159091" y="286291"/>
                </a:lnTo>
                <a:lnTo>
                  <a:pt x="2199505" y="319459"/>
                </a:lnTo>
                <a:lnTo>
                  <a:pt x="2238614" y="354218"/>
                </a:lnTo>
                <a:lnTo>
                  <a:pt x="2276417" y="390569"/>
                </a:lnTo>
                <a:lnTo>
                  <a:pt x="2312768" y="428372"/>
                </a:lnTo>
                <a:lnTo>
                  <a:pt x="2347526" y="467481"/>
                </a:lnTo>
                <a:lnTo>
                  <a:pt x="2380693" y="507895"/>
                </a:lnTo>
                <a:lnTo>
                  <a:pt x="2412267" y="549615"/>
                </a:lnTo>
                <a:lnTo>
                  <a:pt x="2442250" y="592641"/>
                </a:lnTo>
                <a:lnTo>
                  <a:pt x="2470530" y="636809"/>
                </a:lnTo>
                <a:lnTo>
                  <a:pt x="2496992" y="681947"/>
                </a:lnTo>
                <a:lnTo>
                  <a:pt x="2521638" y="728055"/>
                </a:lnTo>
                <a:lnTo>
                  <a:pt x="2544468" y="775135"/>
                </a:lnTo>
                <a:lnTo>
                  <a:pt x="2565481" y="823186"/>
                </a:lnTo>
                <a:lnTo>
                  <a:pt x="2584600" y="872022"/>
                </a:lnTo>
                <a:lnTo>
                  <a:pt x="2601748" y="921456"/>
                </a:lnTo>
                <a:lnTo>
                  <a:pt x="2616924" y="971487"/>
                </a:lnTo>
                <a:lnTo>
                  <a:pt x="2630129" y="1022115"/>
                </a:lnTo>
                <a:lnTo>
                  <a:pt x="2641362" y="1073339"/>
                </a:lnTo>
                <a:lnTo>
                  <a:pt x="2650588" y="1124966"/>
                </a:lnTo>
                <a:lnTo>
                  <a:pt x="2657763" y="1176796"/>
                </a:lnTo>
                <a:lnTo>
                  <a:pt x="2662887" y="1228827"/>
                </a:lnTo>
                <a:lnTo>
                  <a:pt x="2665962" y="1281059"/>
                </a:lnTo>
                <a:lnTo>
                  <a:pt x="2666987" y="1333493"/>
                </a:lnTo>
                <a:lnTo>
                  <a:pt x="2665962" y="1385927"/>
                </a:lnTo>
                <a:lnTo>
                  <a:pt x="2662887" y="1438159"/>
                </a:lnTo>
                <a:lnTo>
                  <a:pt x="2657763" y="1490190"/>
                </a:lnTo>
                <a:lnTo>
                  <a:pt x="2650588" y="1542020"/>
                </a:lnTo>
                <a:lnTo>
                  <a:pt x="2641362" y="1593647"/>
                </a:lnTo>
                <a:lnTo>
                  <a:pt x="2630129" y="1644872"/>
                </a:lnTo>
                <a:lnTo>
                  <a:pt x="2616924" y="1695500"/>
                </a:lnTo>
                <a:lnTo>
                  <a:pt x="2601748" y="1745530"/>
                </a:lnTo>
                <a:lnTo>
                  <a:pt x="2584600" y="1794964"/>
                </a:lnTo>
                <a:lnTo>
                  <a:pt x="2565481" y="1843800"/>
                </a:lnTo>
                <a:lnTo>
                  <a:pt x="2544468" y="1891849"/>
                </a:lnTo>
                <a:lnTo>
                  <a:pt x="2521638" y="1938929"/>
                </a:lnTo>
                <a:lnTo>
                  <a:pt x="2496992" y="1985038"/>
                </a:lnTo>
                <a:lnTo>
                  <a:pt x="2470530" y="2030177"/>
                </a:lnTo>
                <a:lnTo>
                  <a:pt x="2442250" y="2074345"/>
                </a:lnTo>
                <a:lnTo>
                  <a:pt x="2412267" y="2117371"/>
                </a:lnTo>
                <a:lnTo>
                  <a:pt x="2380693" y="2159091"/>
                </a:lnTo>
                <a:lnTo>
                  <a:pt x="2347526" y="2199505"/>
                </a:lnTo>
                <a:lnTo>
                  <a:pt x="2312768" y="2238614"/>
                </a:lnTo>
                <a:lnTo>
                  <a:pt x="2276417" y="2276417"/>
                </a:lnTo>
                <a:lnTo>
                  <a:pt x="2238614" y="2312768"/>
                </a:lnTo>
                <a:lnTo>
                  <a:pt x="2199505" y="2347526"/>
                </a:lnTo>
                <a:lnTo>
                  <a:pt x="2159091" y="2380693"/>
                </a:lnTo>
                <a:lnTo>
                  <a:pt x="2117371" y="2412267"/>
                </a:lnTo>
                <a:lnTo>
                  <a:pt x="2074345" y="2442250"/>
                </a:lnTo>
                <a:lnTo>
                  <a:pt x="2030177" y="2470530"/>
                </a:lnTo>
                <a:lnTo>
                  <a:pt x="1985038" y="2496992"/>
                </a:lnTo>
                <a:lnTo>
                  <a:pt x="1938929" y="2521638"/>
                </a:lnTo>
                <a:lnTo>
                  <a:pt x="1891849" y="2544468"/>
                </a:lnTo>
                <a:lnTo>
                  <a:pt x="1843800" y="2565481"/>
                </a:lnTo>
                <a:lnTo>
                  <a:pt x="1794964" y="2584600"/>
                </a:lnTo>
                <a:lnTo>
                  <a:pt x="1745530" y="2601748"/>
                </a:lnTo>
                <a:lnTo>
                  <a:pt x="1695500" y="2616924"/>
                </a:lnTo>
                <a:lnTo>
                  <a:pt x="1644872" y="2630129"/>
                </a:lnTo>
                <a:lnTo>
                  <a:pt x="1593647" y="2641362"/>
                </a:lnTo>
                <a:lnTo>
                  <a:pt x="1542020" y="2650588"/>
                </a:lnTo>
                <a:lnTo>
                  <a:pt x="1490190" y="2657763"/>
                </a:lnTo>
                <a:lnTo>
                  <a:pt x="1438159" y="2662887"/>
                </a:lnTo>
                <a:lnTo>
                  <a:pt x="1385927" y="2665962"/>
                </a:lnTo>
                <a:lnTo>
                  <a:pt x="1333493" y="2666987"/>
                </a:lnTo>
                <a:close/>
              </a:path>
            </a:pathLst>
          </a:custGeom>
          <a:solidFill>
            <a:srgbClr val="FF5C5C"/>
          </a:solidFill>
        </p:spPr>
        <p:txBody>
          <a:bodyPr wrap="square" lIns="0" tIns="0" rIns="0" bIns="0" rtlCol="0"/>
          <a:lstStyle/>
          <a:p>
            <a:endParaRPr dirty="0"/>
          </a:p>
        </p:txBody>
      </p:sp>
      <p:sp>
        <p:nvSpPr>
          <p:cNvPr id="7" name="object 7"/>
          <p:cNvSpPr txBox="1">
            <a:spLocks noGrp="1"/>
          </p:cNvSpPr>
          <p:nvPr>
            <p:ph type="title"/>
          </p:nvPr>
        </p:nvSpPr>
        <p:spPr>
          <a:xfrm>
            <a:off x="9634649" y="1646933"/>
            <a:ext cx="1264285" cy="485775"/>
          </a:xfrm>
          <a:prstGeom prst="rect">
            <a:avLst/>
          </a:prstGeom>
        </p:spPr>
        <p:txBody>
          <a:bodyPr vert="horz" wrap="square" lIns="0" tIns="14604" rIns="0" bIns="0" rtlCol="0">
            <a:spAutoFit/>
          </a:bodyPr>
          <a:lstStyle/>
          <a:p>
            <a:pPr marL="12700">
              <a:lnSpc>
                <a:spcPct val="100000"/>
              </a:lnSpc>
              <a:spcBef>
                <a:spcPts val="114"/>
              </a:spcBef>
            </a:pPr>
            <a:r>
              <a:rPr sz="3000" b="1" spc="140" dirty="0">
                <a:solidFill>
                  <a:srgbClr val="FFFFFF"/>
                </a:solidFill>
                <a:latin typeface="Trebuchet MS"/>
                <a:cs typeface="Trebuchet MS"/>
              </a:rPr>
              <a:t>Stocks</a:t>
            </a:r>
            <a:endParaRPr sz="3000" dirty="0">
              <a:latin typeface="Trebuchet MS"/>
              <a:cs typeface="Trebuchet MS"/>
            </a:endParaRPr>
          </a:p>
        </p:txBody>
      </p:sp>
      <p:sp>
        <p:nvSpPr>
          <p:cNvPr id="8" name="object 8"/>
          <p:cNvSpPr txBox="1"/>
          <p:nvPr/>
        </p:nvSpPr>
        <p:spPr>
          <a:xfrm>
            <a:off x="12721538" y="2736745"/>
            <a:ext cx="1192530" cy="485775"/>
          </a:xfrm>
          <a:prstGeom prst="rect">
            <a:avLst/>
          </a:prstGeom>
        </p:spPr>
        <p:txBody>
          <a:bodyPr vert="horz" wrap="square" lIns="0" tIns="14604" rIns="0" bIns="0" rtlCol="0">
            <a:spAutoFit/>
          </a:bodyPr>
          <a:lstStyle/>
          <a:p>
            <a:pPr marL="12700">
              <a:lnSpc>
                <a:spcPct val="100000"/>
              </a:lnSpc>
              <a:spcBef>
                <a:spcPts val="114"/>
              </a:spcBef>
            </a:pPr>
            <a:r>
              <a:rPr sz="3000" b="1" spc="180" dirty="0">
                <a:solidFill>
                  <a:srgbClr val="FFFFFF"/>
                </a:solidFill>
                <a:latin typeface="Trebuchet MS"/>
                <a:cs typeface="Trebuchet MS"/>
              </a:rPr>
              <a:t>Bonds</a:t>
            </a:r>
            <a:endParaRPr sz="3000" dirty="0">
              <a:latin typeface="Trebuchet MS"/>
              <a:cs typeface="Trebuchet MS"/>
            </a:endParaRPr>
          </a:p>
        </p:txBody>
      </p:sp>
      <p:sp>
        <p:nvSpPr>
          <p:cNvPr id="9" name="object 9"/>
          <p:cNvSpPr txBox="1"/>
          <p:nvPr/>
        </p:nvSpPr>
        <p:spPr>
          <a:xfrm>
            <a:off x="9986645" y="4914900"/>
            <a:ext cx="5024755" cy="1866900"/>
          </a:xfrm>
          <a:prstGeom prst="rect">
            <a:avLst/>
          </a:prstGeom>
        </p:spPr>
        <p:txBody>
          <a:bodyPr vert="horz" wrap="square" lIns="0" tIns="14604" rIns="0" bIns="0" rtlCol="0">
            <a:spAutoFit/>
          </a:bodyPr>
          <a:lstStyle/>
          <a:p>
            <a:pPr marL="12700">
              <a:lnSpc>
                <a:spcPct val="100000"/>
              </a:lnSpc>
              <a:spcBef>
                <a:spcPts val="114"/>
              </a:spcBef>
            </a:pPr>
            <a:r>
              <a:rPr sz="3000" b="1" spc="135" dirty="0" smtClean="0">
                <a:solidFill>
                  <a:srgbClr val="FFFFFF"/>
                </a:solidFill>
                <a:latin typeface="Trebuchet MS"/>
                <a:cs typeface="Trebuchet MS"/>
              </a:rPr>
              <a:t>Gold</a:t>
            </a:r>
            <a:endParaRPr sz="3000" dirty="0" smtClean="0">
              <a:latin typeface="Trebuchet MS"/>
              <a:cs typeface="Trebuchet MS"/>
            </a:endParaRPr>
          </a:p>
          <a:p>
            <a:pPr>
              <a:lnSpc>
                <a:spcPct val="100000"/>
              </a:lnSpc>
            </a:pPr>
            <a:endParaRPr sz="3500" dirty="0">
              <a:latin typeface="Trebuchet MS"/>
              <a:cs typeface="Trebuchet MS"/>
            </a:endParaRPr>
          </a:p>
          <a:p>
            <a:pPr>
              <a:lnSpc>
                <a:spcPct val="100000"/>
              </a:lnSpc>
              <a:spcBef>
                <a:spcPts val="20"/>
              </a:spcBef>
            </a:pPr>
            <a:endParaRPr sz="2750" dirty="0">
              <a:latin typeface="Trebuchet MS"/>
              <a:cs typeface="Trebuchet MS"/>
            </a:endParaRPr>
          </a:p>
          <a:p>
            <a:pPr marL="2917190">
              <a:lnSpc>
                <a:spcPct val="100000"/>
              </a:lnSpc>
            </a:pPr>
            <a:r>
              <a:rPr sz="3000" b="1" spc="125" dirty="0">
                <a:solidFill>
                  <a:srgbClr val="FFFFFF"/>
                </a:solidFill>
                <a:latin typeface="Trebuchet MS"/>
                <a:cs typeface="Trebuchet MS"/>
              </a:rPr>
              <a:t>Real</a:t>
            </a:r>
            <a:r>
              <a:rPr sz="3000" b="1" spc="-185" dirty="0">
                <a:solidFill>
                  <a:srgbClr val="FFFFFF"/>
                </a:solidFill>
                <a:latin typeface="Trebuchet MS"/>
                <a:cs typeface="Trebuchet MS"/>
              </a:rPr>
              <a:t> </a:t>
            </a:r>
            <a:r>
              <a:rPr sz="3000" b="1" spc="85" dirty="0">
                <a:solidFill>
                  <a:srgbClr val="FFFFFF"/>
                </a:solidFill>
                <a:latin typeface="Trebuchet MS"/>
                <a:cs typeface="Trebuchet MS"/>
              </a:rPr>
              <a:t>Estate</a:t>
            </a:r>
            <a:endParaRPr sz="3000" dirty="0">
              <a:latin typeface="Trebuchet MS"/>
              <a:cs typeface="Trebuchet MS"/>
            </a:endParaRPr>
          </a:p>
        </p:txBody>
      </p:sp>
      <p:sp>
        <p:nvSpPr>
          <p:cNvPr id="13" name="Rectangle 12"/>
          <p:cNvSpPr/>
          <p:nvPr/>
        </p:nvSpPr>
        <p:spPr>
          <a:xfrm>
            <a:off x="0" y="7810500"/>
            <a:ext cx="18288000" cy="2476500"/>
          </a:xfrm>
          <a:prstGeom prst="rect">
            <a:avLst/>
          </a:prstGeom>
          <a:solidFill>
            <a:srgbClr val="19C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Slide Number Placeholder 10"/>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81</a:t>
            </a:fld>
            <a:endParaRPr lang="en-IN"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111249" y="2200516"/>
            <a:ext cx="14436090" cy="6388544"/>
          </a:xfrm>
          <a:prstGeom prst="rect">
            <a:avLst/>
          </a:prstGeom>
        </p:spPr>
        <p:txBody>
          <a:bodyPr vert="horz" wrap="square" lIns="0" tIns="12700" rIns="0" bIns="0" rtlCol="0">
            <a:spAutoFit/>
          </a:bodyPr>
          <a:lstStyle/>
          <a:p>
            <a:pPr marL="12700" marR="5080">
              <a:lnSpc>
                <a:spcPct val="143400"/>
              </a:lnSpc>
              <a:spcBef>
                <a:spcPts val="100"/>
              </a:spcBef>
              <a:tabLst>
                <a:tab pos="11817985" algn="l"/>
              </a:tabLst>
            </a:pPr>
            <a:r>
              <a:rPr sz="3200" b="1" spc="80" dirty="0">
                <a:solidFill>
                  <a:srgbClr val="212121"/>
                </a:solidFill>
                <a:latin typeface="Georgia" panose="02040502050405020303" pitchFamily="18" charset="0"/>
                <a:cs typeface="Trebuchet MS"/>
              </a:rPr>
              <a:t>Professional</a:t>
            </a:r>
            <a:r>
              <a:rPr sz="3200" b="1" spc="-210" dirty="0">
                <a:solidFill>
                  <a:srgbClr val="212121"/>
                </a:solidFill>
                <a:latin typeface="Georgia" panose="02040502050405020303" pitchFamily="18" charset="0"/>
                <a:cs typeface="Trebuchet MS"/>
              </a:rPr>
              <a:t> </a:t>
            </a:r>
            <a:r>
              <a:rPr sz="3200" b="1" spc="-20" dirty="0">
                <a:solidFill>
                  <a:srgbClr val="212121"/>
                </a:solidFill>
                <a:latin typeface="Georgia" panose="02040502050405020303" pitchFamily="18" charset="0"/>
                <a:cs typeface="Trebuchet MS"/>
              </a:rPr>
              <a:t>expertise:</a:t>
            </a:r>
            <a:r>
              <a:rPr sz="3200" b="1" spc="-145" dirty="0">
                <a:solidFill>
                  <a:srgbClr val="212121"/>
                </a:solidFill>
                <a:latin typeface="Georgia" panose="02040502050405020303" pitchFamily="18" charset="0"/>
                <a:cs typeface="Trebuchet MS"/>
              </a:rPr>
              <a:t> </a:t>
            </a:r>
            <a:r>
              <a:rPr sz="3200" spc="65" dirty="0">
                <a:solidFill>
                  <a:srgbClr val="212121"/>
                </a:solidFill>
                <a:latin typeface="Georgia" panose="02040502050405020303" pitchFamily="18" charset="0"/>
                <a:cs typeface="Trebuchet MS"/>
              </a:rPr>
              <a:t>Investing</a:t>
            </a:r>
            <a:r>
              <a:rPr sz="3200" spc="-145" dirty="0">
                <a:solidFill>
                  <a:srgbClr val="212121"/>
                </a:solidFill>
                <a:latin typeface="Georgia" panose="02040502050405020303" pitchFamily="18" charset="0"/>
                <a:cs typeface="Trebuchet MS"/>
              </a:rPr>
              <a:t> </a:t>
            </a:r>
            <a:r>
              <a:rPr sz="3200" spc="50" dirty="0">
                <a:solidFill>
                  <a:srgbClr val="212121"/>
                </a:solidFill>
                <a:latin typeface="Georgia" panose="02040502050405020303" pitchFamily="18" charset="0"/>
                <a:cs typeface="Trebuchet MS"/>
              </a:rPr>
              <a:t>requires</a:t>
            </a:r>
            <a:r>
              <a:rPr sz="3200" spc="-145" dirty="0">
                <a:solidFill>
                  <a:srgbClr val="212121"/>
                </a:solidFill>
                <a:latin typeface="Georgia" panose="02040502050405020303" pitchFamily="18" charset="0"/>
                <a:cs typeface="Trebuchet MS"/>
              </a:rPr>
              <a:t> </a:t>
            </a:r>
            <a:r>
              <a:rPr sz="3200" spc="155" dirty="0">
                <a:solidFill>
                  <a:srgbClr val="212121"/>
                </a:solidFill>
                <a:latin typeface="Georgia" panose="02040502050405020303" pitchFamily="18" charset="0"/>
                <a:cs typeface="Trebuchet MS"/>
              </a:rPr>
              <a:t>knowledge</a:t>
            </a:r>
            <a:r>
              <a:rPr sz="3200" spc="-145" dirty="0">
                <a:solidFill>
                  <a:srgbClr val="212121"/>
                </a:solidFill>
                <a:latin typeface="Georgia" panose="02040502050405020303" pitchFamily="18" charset="0"/>
                <a:cs typeface="Trebuchet MS"/>
              </a:rPr>
              <a:t> </a:t>
            </a:r>
            <a:r>
              <a:rPr sz="3200" spc="130" dirty="0">
                <a:solidFill>
                  <a:srgbClr val="212121"/>
                </a:solidFill>
                <a:latin typeface="Georgia" panose="02040502050405020303" pitchFamily="18" charset="0"/>
                <a:cs typeface="Trebuchet MS"/>
              </a:rPr>
              <a:t>and	</a:t>
            </a:r>
            <a:r>
              <a:rPr sz="3200" spc="25" dirty="0">
                <a:solidFill>
                  <a:srgbClr val="212121"/>
                </a:solidFill>
                <a:latin typeface="Georgia" panose="02040502050405020303" pitchFamily="18" charset="0"/>
                <a:cs typeface="Trebuchet MS"/>
              </a:rPr>
              <a:t>skills </a:t>
            </a:r>
            <a:r>
              <a:rPr sz="3200" spc="30" dirty="0">
                <a:solidFill>
                  <a:srgbClr val="212121"/>
                </a:solidFill>
                <a:latin typeface="Georgia" panose="02040502050405020303" pitchFamily="18" charset="0"/>
                <a:cs typeface="Trebuchet MS"/>
              </a:rPr>
              <a:t> </a:t>
            </a:r>
            <a:r>
              <a:rPr sz="3200" b="1" dirty="0">
                <a:solidFill>
                  <a:srgbClr val="212121"/>
                </a:solidFill>
                <a:latin typeface="Georgia" panose="02040502050405020303" pitchFamily="18" charset="0"/>
                <a:cs typeface="Trebuchet MS"/>
              </a:rPr>
              <a:t>Convenient: </a:t>
            </a:r>
            <a:r>
              <a:rPr sz="3200" spc="75" dirty="0">
                <a:solidFill>
                  <a:srgbClr val="212121"/>
                </a:solidFill>
                <a:latin typeface="Georgia" panose="02040502050405020303" pitchFamily="18" charset="0"/>
                <a:cs typeface="Trebuchet MS"/>
              </a:rPr>
              <a:t>With </a:t>
            </a:r>
            <a:r>
              <a:rPr sz="3200" spc="110" dirty="0">
                <a:solidFill>
                  <a:srgbClr val="212121"/>
                </a:solidFill>
                <a:latin typeface="Georgia" panose="02040502050405020303" pitchFamily="18" charset="0"/>
                <a:cs typeface="Trebuchet MS"/>
              </a:rPr>
              <a:t>bank </a:t>
            </a:r>
            <a:r>
              <a:rPr sz="3200" spc="175" dirty="0">
                <a:solidFill>
                  <a:srgbClr val="212121"/>
                </a:solidFill>
                <a:latin typeface="Georgia" panose="02040502050405020303" pitchFamily="18" charset="0"/>
                <a:cs typeface="Trebuchet MS"/>
              </a:rPr>
              <a:t>a/c </a:t>
            </a:r>
            <a:r>
              <a:rPr sz="3200" spc="130" dirty="0">
                <a:solidFill>
                  <a:srgbClr val="212121"/>
                </a:solidFill>
                <a:latin typeface="Georgia" panose="02040502050405020303" pitchFamily="18" charset="0"/>
                <a:cs typeface="Trebuchet MS"/>
              </a:rPr>
              <a:t>and </a:t>
            </a:r>
            <a:r>
              <a:rPr sz="3200" spc="125" dirty="0">
                <a:solidFill>
                  <a:srgbClr val="212121"/>
                </a:solidFill>
                <a:latin typeface="Georgia" panose="02040502050405020303" pitchFamily="18" charset="0"/>
                <a:cs typeface="Trebuchet MS"/>
              </a:rPr>
              <a:t>pan </a:t>
            </a:r>
            <a:r>
              <a:rPr sz="3200" spc="85" dirty="0">
                <a:solidFill>
                  <a:srgbClr val="212121"/>
                </a:solidFill>
                <a:latin typeface="Georgia" panose="02040502050405020303" pitchFamily="18" charset="0"/>
                <a:cs typeface="Trebuchet MS"/>
              </a:rPr>
              <a:t>card </a:t>
            </a:r>
            <a:r>
              <a:rPr sz="3200" spc="170" dirty="0">
                <a:solidFill>
                  <a:srgbClr val="212121"/>
                </a:solidFill>
                <a:latin typeface="Georgia" panose="02040502050405020303" pitchFamily="18" charset="0"/>
                <a:cs typeface="Trebuchet MS"/>
              </a:rPr>
              <a:t>you </a:t>
            </a:r>
            <a:r>
              <a:rPr sz="3200" spc="25" dirty="0">
                <a:solidFill>
                  <a:srgbClr val="212121"/>
                </a:solidFill>
                <a:latin typeface="Georgia" panose="02040502050405020303" pitchFamily="18" charset="0"/>
                <a:cs typeface="Trebuchet MS"/>
              </a:rPr>
              <a:t>are </a:t>
            </a:r>
            <a:r>
              <a:rPr sz="3200" spc="90" dirty="0">
                <a:solidFill>
                  <a:srgbClr val="212121"/>
                </a:solidFill>
                <a:latin typeface="Georgia" panose="02040502050405020303" pitchFamily="18" charset="0"/>
                <a:cs typeface="Trebuchet MS"/>
              </a:rPr>
              <a:t>ready </a:t>
            </a:r>
            <a:r>
              <a:rPr sz="3200" spc="-15" dirty="0">
                <a:solidFill>
                  <a:srgbClr val="212121"/>
                </a:solidFill>
                <a:latin typeface="Georgia" panose="02040502050405020303" pitchFamily="18" charset="0"/>
                <a:cs typeface="Trebuchet MS"/>
              </a:rPr>
              <a:t>to </a:t>
            </a:r>
            <a:r>
              <a:rPr sz="3200" spc="30" dirty="0">
                <a:solidFill>
                  <a:srgbClr val="212121"/>
                </a:solidFill>
                <a:latin typeface="Georgia" panose="02040502050405020303" pitchFamily="18" charset="0"/>
                <a:cs typeface="Trebuchet MS"/>
              </a:rPr>
              <a:t>invest </a:t>
            </a:r>
            <a:r>
              <a:rPr sz="3200" spc="35" dirty="0">
                <a:solidFill>
                  <a:srgbClr val="212121"/>
                </a:solidFill>
                <a:latin typeface="Georgia" panose="02040502050405020303" pitchFamily="18" charset="0"/>
                <a:cs typeface="Trebuchet MS"/>
              </a:rPr>
              <a:t> </a:t>
            </a:r>
            <a:r>
              <a:rPr sz="3200" b="1" spc="-5" dirty="0">
                <a:solidFill>
                  <a:srgbClr val="212121"/>
                </a:solidFill>
                <a:latin typeface="Georgia" panose="02040502050405020303" pitchFamily="18" charset="0"/>
                <a:cs typeface="Trebuchet MS"/>
              </a:rPr>
              <a:t>Diversification:</a:t>
            </a:r>
            <a:r>
              <a:rPr sz="3200" b="1" spc="-145" dirty="0">
                <a:solidFill>
                  <a:srgbClr val="212121"/>
                </a:solidFill>
                <a:latin typeface="Georgia" panose="02040502050405020303" pitchFamily="18" charset="0"/>
                <a:cs typeface="Trebuchet MS"/>
              </a:rPr>
              <a:t> </a:t>
            </a:r>
            <a:r>
              <a:rPr sz="3200" spc="229" dirty="0">
                <a:solidFill>
                  <a:srgbClr val="212121"/>
                </a:solidFill>
                <a:latin typeface="Georgia" panose="02040502050405020303" pitchFamily="18" charset="0"/>
                <a:cs typeface="Trebuchet MS"/>
              </a:rPr>
              <a:t>Manages</a:t>
            </a:r>
            <a:r>
              <a:rPr sz="3200" spc="-140" dirty="0">
                <a:solidFill>
                  <a:srgbClr val="212121"/>
                </a:solidFill>
                <a:latin typeface="Georgia" panose="02040502050405020303" pitchFamily="18" charset="0"/>
                <a:cs typeface="Trebuchet MS"/>
              </a:rPr>
              <a:t> </a:t>
            </a:r>
            <a:r>
              <a:rPr sz="3200" spc="-5" dirty="0">
                <a:solidFill>
                  <a:srgbClr val="212121"/>
                </a:solidFill>
                <a:latin typeface="Georgia" panose="02040502050405020303" pitchFamily="18" charset="0"/>
                <a:cs typeface="Trebuchet MS"/>
              </a:rPr>
              <a:t>risk</a:t>
            </a:r>
            <a:r>
              <a:rPr sz="3200" spc="-140" dirty="0">
                <a:solidFill>
                  <a:srgbClr val="212121"/>
                </a:solidFill>
                <a:latin typeface="Georgia" panose="02040502050405020303" pitchFamily="18" charset="0"/>
                <a:cs typeface="Trebuchet MS"/>
              </a:rPr>
              <a:t> </a:t>
            </a:r>
            <a:r>
              <a:rPr sz="3200" spc="180" dirty="0">
                <a:solidFill>
                  <a:srgbClr val="212121"/>
                </a:solidFill>
                <a:latin typeface="Georgia" panose="02040502050405020303" pitchFamily="18" charset="0"/>
                <a:cs typeface="Trebuchet MS"/>
              </a:rPr>
              <a:t>by</a:t>
            </a:r>
            <a:r>
              <a:rPr sz="3200" spc="-145" dirty="0">
                <a:solidFill>
                  <a:srgbClr val="212121"/>
                </a:solidFill>
                <a:latin typeface="Georgia" panose="02040502050405020303" pitchFamily="18" charset="0"/>
                <a:cs typeface="Trebuchet MS"/>
              </a:rPr>
              <a:t> </a:t>
            </a:r>
            <a:r>
              <a:rPr sz="3200" spc="45" dirty="0">
                <a:solidFill>
                  <a:srgbClr val="212121"/>
                </a:solidFill>
                <a:latin typeface="Georgia" panose="02040502050405020303" pitchFamily="18" charset="0"/>
                <a:cs typeface="Trebuchet MS"/>
              </a:rPr>
              <a:t>investing</a:t>
            </a:r>
            <a:r>
              <a:rPr sz="3200" spc="-140" dirty="0">
                <a:solidFill>
                  <a:srgbClr val="212121"/>
                </a:solidFill>
                <a:latin typeface="Georgia" panose="02040502050405020303" pitchFamily="18" charset="0"/>
                <a:cs typeface="Trebuchet MS"/>
              </a:rPr>
              <a:t> </a:t>
            </a:r>
            <a:r>
              <a:rPr sz="3200" spc="-70" dirty="0">
                <a:solidFill>
                  <a:srgbClr val="212121"/>
                </a:solidFill>
                <a:latin typeface="Georgia" panose="02040502050405020303" pitchFamily="18" charset="0"/>
                <a:cs typeface="Trebuchet MS"/>
              </a:rPr>
              <a:t>in</a:t>
            </a:r>
            <a:r>
              <a:rPr sz="3200" spc="-140" dirty="0">
                <a:solidFill>
                  <a:srgbClr val="212121"/>
                </a:solidFill>
                <a:latin typeface="Georgia" panose="02040502050405020303" pitchFamily="18" charset="0"/>
                <a:cs typeface="Trebuchet MS"/>
              </a:rPr>
              <a:t> </a:t>
            </a:r>
            <a:r>
              <a:rPr sz="3200" spc="-20" dirty="0">
                <a:solidFill>
                  <a:srgbClr val="212121"/>
                </a:solidFill>
                <a:latin typeface="Georgia" panose="02040502050405020303" pitchFamily="18" charset="0"/>
                <a:cs typeface="Trebuchet MS"/>
              </a:rPr>
              <a:t>different</a:t>
            </a:r>
            <a:r>
              <a:rPr sz="3200" spc="-145" dirty="0">
                <a:solidFill>
                  <a:srgbClr val="212121"/>
                </a:solidFill>
                <a:latin typeface="Georgia" panose="02040502050405020303" pitchFamily="18" charset="0"/>
                <a:cs typeface="Trebuchet MS"/>
              </a:rPr>
              <a:t> </a:t>
            </a:r>
            <a:r>
              <a:rPr sz="3200" spc="140" dirty="0">
                <a:solidFill>
                  <a:srgbClr val="212121"/>
                </a:solidFill>
                <a:latin typeface="Georgia" panose="02040502050405020303" pitchFamily="18" charset="0"/>
                <a:cs typeface="Trebuchet MS"/>
              </a:rPr>
              <a:t>companies/assets </a:t>
            </a:r>
            <a:r>
              <a:rPr sz="3200" spc="-1010" dirty="0">
                <a:solidFill>
                  <a:srgbClr val="212121"/>
                </a:solidFill>
                <a:latin typeface="Georgia" panose="02040502050405020303" pitchFamily="18" charset="0"/>
                <a:cs typeface="Trebuchet MS"/>
              </a:rPr>
              <a:t> </a:t>
            </a:r>
            <a:r>
              <a:rPr sz="3200" b="1" spc="150" dirty="0">
                <a:solidFill>
                  <a:srgbClr val="212121"/>
                </a:solidFill>
                <a:latin typeface="Georgia" panose="02040502050405020303" pitchFamily="18" charset="0"/>
                <a:cs typeface="Trebuchet MS"/>
              </a:rPr>
              <a:t>Low</a:t>
            </a:r>
            <a:r>
              <a:rPr sz="3200" b="1" spc="-225" dirty="0">
                <a:solidFill>
                  <a:srgbClr val="212121"/>
                </a:solidFill>
                <a:latin typeface="Georgia" panose="02040502050405020303" pitchFamily="18" charset="0"/>
                <a:cs typeface="Trebuchet MS"/>
              </a:rPr>
              <a:t> </a:t>
            </a:r>
            <a:r>
              <a:rPr sz="3200" b="1" spc="15" dirty="0">
                <a:solidFill>
                  <a:srgbClr val="212121"/>
                </a:solidFill>
                <a:latin typeface="Georgia" panose="02040502050405020303" pitchFamily="18" charset="0"/>
                <a:cs typeface="Trebuchet MS"/>
              </a:rPr>
              <a:t>cost:</a:t>
            </a:r>
            <a:r>
              <a:rPr sz="3200" b="1" spc="-155" dirty="0">
                <a:solidFill>
                  <a:srgbClr val="212121"/>
                </a:solidFill>
                <a:latin typeface="Georgia" panose="02040502050405020303" pitchFamily="18" charset="0"/>
                <a:cs typeface="Trebuchet MS"/>
              </a:rPr>
              <a:t> </a:t>
            </a:r>
            <a:r>
              <a:rPr sz="3200" spc="135" dirty="0">
                <a:solidFill>
                  <a:srgbClr val="212121"/>
                </a:solidFill>
                <a:latin typeface="Georgia" panose="02040502050405020303" pitchFamily="18" charset="0"/>
                <a:cs typeface="Trebuchet MS"/>
              </a:rPr>
              <a:t>Advantage</a:t>
            </a:r>
            <a:r>
              <a:rPr sz="3200" spc="-155" dirty="0">
                <a:solidFill>
                  <a:srgbClr val="212121"/>
                </a:solidFill>
                <a:latin typeface="Georgia" panose="02040502050405020303" pitchFamily="18" charset="0"/>
                <a:cs typeface="Trebuchet MS"/>
              </a:rPr>
              <a:t> </a:t>
            </a:r>
            <a:r>
              <a:rPr sz="3200" spc="55" dirty="0">
                <a:solidFill>
                  <a:srgbClr val="212121"/>
                </a:solidFill>
                <a:latin typeface="Georgia" panose="02040502050405020303" pitchFamily="18" charset="0"/>
                <a:cs typeface="Trebuchet MS"/>
              </a:rPr>
              <a:t>of</a:t>
            </a:r>
            <a:r>
              <a:rPr sz="3200" spc="-155" dirty="0">
                <a:solidFill>
                  <a:srgbClr val="212121"/>
                </a:solidFill>
                <a:latin typeface="Georgia" panose="02040502050405020303" pitchFamily="18" charset="0"/>
                <a:cs typeface="Trebuchet MS"/>
              </a:rPr>
              <a:t> </a:t>
            </a:r>
            <a:r>
              <a:rPr sz="3200" spc="140" dirty="0">
                <a:solidFill>
                  <a:srgbClr val="212121"/>
                </a:solidFill>
                <a:latin typeface="Georgia" panose="02040502050405020303" pitchFamily="18" charset="0"/>
                <a:cs typeface="Trebuchet MS"/>
              </a:rPr>
              <a:t>economies</a:t>
            </a:r>
            <a:r>
              <a:rPr sz="3200" spc="-155" dirty="0">
                <a:solidFill>
                  <a:srgbClr val="212121"/>
                </a:solidFill>
                <a:latin typeface="Georgia" panose="02040502050405020303" pitchFamily="18" charset="0"/>
                <a:cs typeface="Trebuchet MS"/>
              </a:rPr>
              <a:t> </a:t>
            </a:r>
            <a:r>
              <a:rPr sz="3200" spc="55" dirty="0">
                <a:solidFill>
                  <a:srgbClr val="212121"/>
                </a:solidFill>
                <a:latin typeface="Georgia" panose="02040502050405020303" pitchFamily="18" charset="0"/>
                <a:cs typeface="Trebuchet MS"/>
              </a:rPr>
              <a:t>of</a:t>
            </a:r>
            <a:r>
              <a:rPr sz="3200" spc="-155" dirty="0">
                <a:solidFill>
                  <a:srgbClr val="212121"/>
                </a:solidFill>
                <a:latin typeface="Georgia" panose="02040502050405020303" pitchFamily="18" charset="0"/>
                <a:cs typeface="Trebuchet MS"/>
              </a:rPr>
              <a:t> </a:t>
            </a:r>
            <a:r>
              <a:rPr sz="3200" spc="110" dirty="0">
                <a:solidFill>
                  <a:srgbClr val="212121"/>
                </a:solidFill>
                <a:latin typeface="Georgia" panose="02040502050405020303" pitchFamily="18" charset="0"/>
                <a:cs typeface="Trebuchet MS"/>
              </a:rPr>
              <a:t>scale</a:t>
            </a:r>
            <a:endParaRPr sz="3200" dirty="0">
              <a:latin typeface="Georgia" panose="02040502050405020303" pitchFamily="18" charset="0"/>
              <a:cs typeface="Trebuchet MS"/>
            </a:endParaRPr>
          </a:p>
          <a:p>
            <a:pPr marL="12700">
              <a:lnSpc>
                <a:spcPct val="100000"/>
              </a:lnSpc>
              <a:spcBef>
                <a:spcPts val="1770"/>
              </a:spcBef>
            </a:pPr>
            <a:r>
              <a:rPr sz="3200" b="1" spc="10" dirty="0">
                <a:solidFill>
                  <a:srgbClr val="212121"/>
                </a:solidFill>
                <a:latin typeface="Georgia" panose="02040502050405020303" pitchFamily="18" charset="0"/>
                <a:cs typeface="Trebuchet MS"/>
              </a:rPr>
              <a:t>Transparent:</a:t>
            </a:r>
            <a:r>
              <a:rPr sz="3200" b="1" spc="-155" dirty="0">
                <a:solidFill>
                  <a:srgbClr val="212121"/>
                </a:solidFill>
                <a:latin typeface="Georgia" panose="02040502050405020303" pitchFamily="18" charset="0"/>
                <a:cs typeface="Trebuchet MS"/>
              </a:rPr>
              <a:t> </a:t>
            </a:r>
            <a:r>
              <a:rPr sz="3200" spc="114" dirty="0">
                <a:solidFill>
                  <a:srgbClr val="212121"/>
                </a:solidFill>
                <a:latin typeface="Georgia" panose="02040502050405020303" pitchFamily="18" charset="0"/>
                <a:cs typeface="Trebuchet MS"/>
              </a:rPr>
              <a:t>Regulated</a:t>
            </a:r>
            <a:r>
              <a:rPr sz="3200" spc="-155" dirty="0">
                <a:solidFill>
                  <a:srgbClr val="212121"/>
                </a:solidFill>
                <a:latin typeface="Georgia" panose="02040502050405020303" pitchFamily="18" charset="0"/>
                <a:cs typeface="Trebuchet MS"/>
              </a:rPr>
              <a:t> </a:t>
            </a:r>
            <a:r>
              <a:rPr sz="3200" spc="180" dirty="0">
                <a:solidFill>
                  <a:srgbClr val="212121"/>
                </a:solidFill>
                <a:latin typeface="Georgia" panose="02040502050405020303" pitchFamily="18" charset="0"/>
                <a:cs typeface="Trebuchet MS"/>
              </a:rPr>
              <a:t>by</a:t>
            </a:r>
            <a:r>
              <a:rPr sz="3200" spc="-155" dirty="0">
                <a:solidFill>
                  <a:srgbClr val="212121"/>
                </a:solidFill>
                <a:latin typeface="Georgia" panose="02040502050405020303" pitchFamily="18" charset="0"/>
                <a:cs typeface="Trebuchet MS"/>
              </a:rPr>
              <a:t> </a:t>
            </a:r>
            <a:r>
              <a:rPr sz="3200" spc="50" dirty="0">
                <a:solidFill>
                  <a:srgbClr val="212121"/>
                </a:solidFill>
                <a:latin typeface="Georgia" panose="02040502050405020303" pitchFamily="18" charset="0"/>
                <a:cs typeface="Trebuchet MS"/>
              </a:rPr>
              <a:t>Securities</a:t>
            </a:r>
            <a:r>
              <a:rPr sz="3200" spc="-155" dirty="0">
                <a:solidFill>
                  <a:srgbClr val="212121"/>
                </a:solidFill>
                <a:latin typeface="Georgia" panose="02040502050405020303" pitchFamily="18" charset="0"/>
                <a:cs typeface="Trebuchet MS"/>
              </a:rPr>
              <a:t> </a:t>
            </a:r>
            <a:r>
              <a:rPr sz="3200" spc="130" dirty="0">
                <a:solidFill>
                  <a:srgbClr val="212121"/>
                </a:solidFill>
                <a:latin typeface="Georgia" panose="02040502050405020303" pitchFamily="18" charset="0"/>
                <a:cs typeface="Trebuchet MS"/>
              </a:rPr>
              <a:t>and</a:t>
            </a:r>
            <a:r>
              <a:rPr sz="3200" spc="-155" dirty="0">
                <a:solidFill>
                  <a:srgbClr val="212121"/>
                </a:solidFill>
                <a:latin typeface="Georgia" panose="02040502050405020303" pitchFamily="18" charset="0"/>
                <a:cs typeface="Trebuchet MS"/>
              </a:rPr>
              <a:t> </a:t>
            </a:r>
            <a:r>
              <a:rPr sz="3200" spc="155" dirty="0">
                <a:solidFill>
                  <a:srgbClr val="212121"/>
                </a:solidFill>
                <a:latin typeface="Georgia" panose="02040502050405020303" pitchFamily="18" charset="0"/>
                <a:cs typeface="Trebuchet MS"/>
              </a:rPr>
              <a:t>Exchange</a:t>
            </a:r>
            <a:r>
              <a:rPr sz="3200" spc="-155" dirty="0">
                <a:solidFill>
                  <a:srgbClr val="212121"/>
                </a:solidFill>
                <a:latin typeface="Georgia" panose="02040502050405020303" pitchFamily="18" charset="0"/>
                <a:cs typeface="Trebuchet MS"/>
              </a:rPr>
              <a:t> </a:t>
            </a:r>
            <a:r>
              <a:rPr sz="3200" spc="140" dirty="0">
                <a:solidFill>
                  <a:srgbClr val="212121"/>
                </a:solidFill>
                <a:latin typeface="Georgia" panose="02040502050405020303" pitchFamily="18" charset="0"/>
                <a:cs typeface="Trebuchet MS"/>
              </a:rPr>
              <a:t>Board</a:t>
            </a:r>
            <a:r>
              <a:rPr sz="3200" spc="-155" dirty="0">
                <a:solidFill>
                  <a:srgbClr val="212121"/>
                </a:solidFill>
                <a:latin typeface="Georgia" panose="02040502050405020303" pitchFamily="18" charset="0"/>
                <a:cs typeface="Trebuchet MS"/>
              </a:rPr>
              <a:t> </a:t>
            </a:r>
            <a:r>
              <a:rPr sz="3200" spc="55" dirty="0">
                <a:solidFill>
                  <a:srgbClr val="212121"/>
                </a:solidFill>
                <a:latin typeface="Georgia" panose="02040502050405020303" pitchFamily="18" charset="0"/>
                <a:cs typeface="Trebuchet MS"/>
              </a:rPr>
              <a:t>of</a:t>
            </a:r>
            <a:r>
              <a:rPr sz="3200" spc="-155" dirty="0">
                <a:solidFill>
                  <a:srgbClr val="212121"/>
                </a:solidFill>
                <a:latin typeface="Georgia" panose="02040502050405020303" pitchFamily="18" charset="0"/>
                <a:cs typeface="Trebuchet MS"/>
              </a:rPr>
              <a:t> </a:t>
            </a:r>
            <a:r>
              <a:rPr sz="3200" spc="10" dirty="0">
                <a:solidFill>
                  <a:srgbClr val="212121"/>
                </a:solidFill>
                <a:latin typeface="Georgia" panose="02040502050405020303" pitchFamily="18" charset="0"/>
                <a:cs typeface="Trebuchet MS"/>
              </a:rPr>
              <a:t>India</a:t>
            </a:r>
            <a:endParaRPr sz="3200" dirty="0">
              <a:latin typeface="Georgia" panose="02040502050405020303" pitchFamily="18" charset="0"/>
              <a:cs typeface="Trebuchet MS"/>
            </a:endParaRPr>
          </a:p>
          <a:p>
            <a:pPr marL="12700">
              <a:lnSpc>
                <a:spcPct val="100000"/>
              </a:lnSpc>
              <a:spcBef>
                <a:spcPts val="1770"/>
              </a:spcBef>
            </a:pPr>
            <a:r>
              <a:rPr sz="3200" b="1" spc="-35" dirty="0">
                <a:solidFill>
                  <a:srgbClr val="212121"/>
                </a:solidFill>
                <a:latin typeface="Georgia" panose="02040502050405020303" pitchFamily="18" charset="0"/>
                <a:cs typeface="Trebuchet MS"/>
              </a:rPr>
              <a:t>Liquidity:</a:t>
            </a:r>
            <a:r>
              <a:rPr sz="3200" b="1" spc="-155" dirty="0">
                <a:solidFill>
                  <a:srgbClr val="212121"/>
                </a:solidFill>
                <a:latin typeface="Georgia" panose="02040502050405020303" pitchFamily="18" charset="0"/>
                <a:cs typeface="Trebuchet MS"/>
              </a:rPr>
              <a:t> </a:t>
            </a:r>
            <a:r>
              <a:rPr sz="3200" spc="10" dirty="0">
                <a:solidFill>
                  <a:srgbClr val="212121"/>
                </a:solidFill>
                <a:latin typeface="Georgia" panose="02040502050405020303" pitchFamily="18" charset="0"/>
                <a:cs typeface="Trebuchet MS"/>
              </a:rPr>
              <a:t>Getting</a:t>
            </a:r>
            <a:r>
              <a:rPr sz="3200" spc="-150" dirty="0">
                <a:solidFill>
                  <a:srgbClr val="212121"/>
                </a:solidFill>
                <a:latin typeface="Georgia" panose="02040502050405020303" pitchFamily="18" charset="0"/>
                <a:cs typeface="Trebuchet MS"/>
              </a:rPr>
              <a:t> </a:t>
            </a:r>
            <a:r>
              <a:rPr sz="3200" spc="-70" dirty="0">
                <a:solidFill>
                  <a:srgbClr val="212121"/>
                </a:solidFill>
                <a:latin typeface="Georgia" panose="02040502050405020303" pitchFamily="18" charset="0"/>
                <a:cs typeface="Trebuchet MS"/>
              </a:rPr>
              <a:t>in</a:t>
            </a:r>
            <a:r>
              <a:rPr sz="3200" spc="-150" dirty="0">
                <a:solidFill>
                  <a:srgbClr val="212121"/>
                </a:solidFill>
                <a:latin typeface="Georgia" panose="02040502050405020303" pitchFamily="18" charset="0"/>
                <a:cs typeface="Trebuchet MS"/>
              </a:rPr>
              <a:t> </a:t>
            </a:r>
            <a:r>
              <a:rPr sz="3200" spc="130" dirty="0">
                <a:solidFill>
                  <a:srgbClr val="212121"/>
                </a:solidFill>
                <a:latin typeface="Georgia" panose="02040502050405020303" pitchFamily="18" charset="0"/>
                <a:cs typeface="Trebuchet MS"/>
              </a:rPr>
              <a:t>and</a:t>
            </a:r>
            <a:r>
              <a:rPr sz="3200" spc="-150" dirty="0">
                <a:solidFill>
                  <a:srgbClr val="212121"/>
                </a:solidFill>
                <a:latin typeface="Georgia" panose="02040502050405020303" pitchFamily="18" charset="0"/>
                <a:cs typeface="Trebuchet MS"/>
              </a:rPr>
              <a:t> </a:t>
            </a:r>
            <a:r>
              <a:rPr sz="3200" spc="45" dirty="0">
                <a:solidFill>
                  <a:srgbClr val="212121"/>
                </a:solidFill>
                <a:latin typeface="Georgia" panose="02040502050405020303" pitchFamily="18" charset="0"/>
                <a:cs typeface="Trebuchet MS"/>
              </a:rPr>
              <a:t>out</a:t>
            </a:r>
            <a:r>
              <a:rPr sz="3200" spc="-150" dirty="0">
                <a:solidFill>
                  <a:srgbClr val="212121"/>
                </a:solidFill>
                <a:latin typeface="Georgia" panose="02040502050405020303" pitchFamily="18" charset="0"/>
                <a:cs typeface="Trebuchet MS"/>
              </a:rPr>
              <a:t> </a:t>
            </a:r>
            <a:r>
              <a:rPr sz="3200" spc="-30" dirty="0">
                <a:solidFill>
                  <a:srgbClr val="212121"/>
                </a:solidFill>
                <a:latin typeface="Georgia" panose="02040502050405020303" pitchFamily="18" charset="0"/>
                <a:cs typeface="Trebuchet MS"/>
              </a:rPr>
              <a:t>with</a:t>
            </a:r>
            <a:r>
              <a:rPr sz="3200" spc="-150" dirty="0">
                <a:solidFill>
                  <a:srgbClr val="212121"/>
                </a:solidFill>
                <a:latin typeface="Georgia" panose="02040502050405020303" pitchFamily="18" charset="0"/>
                <a:cs typeface="Trebuchet MS"/>
              </a:rPr>
              <a:t> </a:t>
            </a:r>
            <a:r>
              <a:rPr sz="3200" spc="-30" dirty="0">
                <a:solidFill>
                  <a:srgbClr val="212121"/>
                </a:solidFill>
                <a:latin typeface="Georgia" panose="02040502050405020303" pitchFamily="18" charset="0"/>
                <a:cs typeface="Trebuchet MS"/>
              </a:rPr>
              <a:t>relative</a:t>
            </a:r>
            <a:r>
              <a:rPr sz="3200" spc="-150" dirty="0">
                <a:solidFill>
                  <a:srgbClr val="212121"/>
                </a:solidFill>
                <a:latin typeface="Georgia" panose="02040502050405020303" pitchFamily="18" charset="0"/>
                <a:cs typeface="Trebuchet MS"/>
              </a:rPr>
              <a:t> </a:t>
            </a:r>
            <a:r>
              <a:rPr sz="3200" spc="155" dirty="0">
                <a:solidFill>
                  <a:srgbClr val="212121"/>
                </a:solidFill>
                <a:latin typeface="Georgia" panose="02040502050405020303" pitchFamily="18" charset="0"/>
                <a:cs typeface="Trebuchet MS"/>
              </a:rPr>
              <a:t>ease</a:t>
            </a:r>
            <a:endParaRPr sz="3200" dirty="0">
              <a:latin typeface="Georgia" panose="02040502050405020303" pitchFamily="18" charset="0"/>
              <a:cs typeface="Trebuchet MS"/>
            </a:endParaRPr>
          </a:p>
          <a:p>
            <a:pPr marL="12700" marR="826135">
              <a:lnSpc>
                <a:spcPct val="143400"/>
              </a:lnSpc>
            </a:pPr>
            <a:r>
              <a:rPr sz="3200" b="1" spc="40" dirty="0">
                <a:solidFill>
                  <a:srgbClr val="212121"/>
                </a:solidFill>
                <a:latin typeface="Georgia" panose="02040502050405020303" pitchFamily="18" charset="0"/>
                <a:cs typeface="Trebuchet MS"/>
              </a:rPr>
              <a:t>Affordable:</a:t>
            </a:r>
            <a:r>
              <a:rPr sz="3200" b="1" spc="-155" dirty="0">
                <a:solidFill>
                  <a:srgbClr val="212121"/>
                </a:solidFill>
                <a:latin typeface="Georgia" panose="02040502050405020303" pitchFamily="18" charset="0"/>
                <a:cs typeface="Trebuchet MS"/>
              </a:rPr>
              <a:t> </a:t>
            </a:r>
            <a:r>
              <a:rPr sz="3200" spc="130" dirty="0">
                <a:solidFill>
                  <a:srgbClr val="212121"/>
                </a:solidFill>
                <a:latin typeface="Georgia" panose="02040502050405020303" pitchFamily="18" charset="0"/>
                <a:cs typeface="Trebuchet MS"/>
              </a:rPr>
              <a:t>Minimum</a:t>
            </a:r>
            <a:r>
              <a:rPr sz="3200" spc="-160" dirty="0">
                <a:solidFill>
                  <a:srgbClr val="212121"/>
                </a:solidFill>
                <a:latin typeface="Georgia" panose="02040502050405020303" pitchFamily="18" charset="0"/>
                <a:cs typeface="Trebuchet MS"/>
              </a:rPr>
              <a:t> </a:t>
            </a:r>
            <a:r>
              <a:rPr sz="3200" spc="50" dirty="0">
                <a:solidFill>
                  <a:srgbClr val="212121"/>
                </a:solidFill>
                <a:latin typeface="Georgia" panose="02040502050405020303" pitchFamily="18" charset="0"/>
                <a:cs typeface="Trebuchet MS"/>
              </a:rPr>
              <a:t>investment</a:t>
            </a:r>
            <a:r>
              <a:rPr sz="3200" spc="-150" dirty="0">
                <a:solidFill>
                  <a:srgbClr val="212121"/>
                </a:solidFill>
                <a:latin typeface="Georgia" panose="02040502050405020303" pitchFamily="18" charset="0"/>
                <a:cs typeface="Trebuchet MS"/>
              </a:rPr>
              <a:t> </a:t>
            </a:r>
            <a:r>
              <a:rPr sz="3200" spc="40" dirty="0">
                <a:solidFill>
                  <a:srgbClr val="212121"/>
                </a:solidFill>
                <a:latin typeface="Georgia" panose="02040502050405020303" pitchFamily="18" charset="0"/>
                <a:cs typeface="Trebuchet MS"/>
              </a:rPr>
              <a:t>requirement</a:t>
            </a:r>
            <a:r>
              <a:rPr sz="3200" spc="-155" dirty="0">
                <a:solidFill>
                  <a:srgbClr val="212121"/>
                </a:solidFill>
                <a:latin typeface="Georgia" panose="02040502050405020303" pitchFamily="18" charset="0"/>
                <a:cs typeface="Trebuchet MS"/>
              </a:rPr>
              <a:t> </a:t>
            </a:r>
            <a:r>
              <a:rPr sz="3200" spc="15" dirty="0">
                <a:solidFill>
                  <a:srgbClr val="212121"/>
                </a:solidFill>
                <a:latin typeface="Georgia" panose="02040502050405020303" pitchFamily="18" charset="0"/>
                <a:cs typeface="Trebuchet MS"/>
              </a:rPr>
              <a:t>is</a:t>
            </a:r>
            <a:r>
              <a:rPr sz="3200" spc="-150" dirty="0">
                <a:solidFill>
                  <a:srgbClr val="212121"/>
                </a:solidFill>
                <a:latin typeface="Georgia" panose="02040502050405020303" pitchFamily="18" charset="0"/>
                <a:cs typeface="Trebuchet MS"/>
              </a:rPr>
              <a:t> </a:t>
            </a:r>
            <a:r>
              <a:rPr sz="3200" spc="175" dirty="0">
                <a:solidFill>
                  <a:srgbClr val="212121"/>
                </a:solidFill>
                <a:latin typeface="Georgia" panose="02040502050405020303" pitchFamily="18" charset="0"/>
                <a:cs typeface="Trebuchet MS"/>
              </a:rPr>
              <a:t>as</a:t>
            </a:r>
            <a:r>
              <a:rPr sz="3200" spc="-155" dirty="0">
                <a:solidFill>
                  <a:srgbClr val="212121"/>
                </a:solidFill>
                <a:latin typeface="Georgia" panose="02040502050405020303" pitchFamily="18" charset="0"/>
                <a:cs typeface="Trebuchet MS"/>
              </a:rPr>
              <a:t> </a:t>
            </a:r>
            <a:r>
              <a:rPr sz="3200" spc="105" dirty="0">
                <a:solidFill>
                  <a:srgbClr val="212121"/>
                </a:solidFill>
                <a:latin typeface="Georgia" panose="02040502050405020303" pitchFamily="18" charset="0"/>
                <a:cs typeface="Trebuchet MS"/>
              </a:rPr>
              <a:t>low</a:t>
            </a:r>
            <a:r>
              <a:rPr sz="3200" spc="-155" dirty="0">
                <a:solidFill>
                  <a:srgbClr val="212121"/>
                </a:solidFill>
                <a:latin typeface="Georgia" panose="02040502050405020303" pitchFamily="18" charset="0"/>
                <a:cs typeface="Trebuchet MS"/>
              </a:rPr>
              <a:t> </a:t>
            </a:r>
            <a:r>
              <a:rPr sz="3200" spc="175" dirty="0">
                <a:solidFill>
                  <a:srgbClr val="212121"/>
                </a:solidFill>
                <a:latin typeface="Georgia" panose="02040502050405020303" pitchFamily="18" charset="0"/>
                <a:cs typeface="Trebuchet MS"/>
              </a:rPr>
              <a:t>as</a:t>
            </a:r>
            <a:r>
              <a:rPr sz="3200" spc="-150" dirty="0">
                <a:solidFill>
                  <a:srgbClr val="212121"/>
                </a:solidFill>
                <a:latin typeface="Georgia" panose="02040502050405020303" pitchFamily="18" charset="0"/>
                <a:cs typeface="Trebuchet MS"/>
              </a:rPr>
              <a:t> </a:t>
            </a:r>
            <a:r>
              <a:rPr sz="3200" spc="-25" dirty="0">
                <a:solidFill>
                  <a:srgbClr val="212121"/>
                </a:solidFill>
                <a:latin typeface="Georgia" panose="02040502050405020303" pitchFamily="18" charset="0"/>
                <a:cs typeface="Trebuchet MS"/>
              </a:rPr>
              <a:t>Rs.</a:t>
            </a:r>
            <a:r>
              <a:rPr sz="3200" spc="-155" dirty="0">
                <a:solidFill>
                  <a:srgbClr val="212121"/>
                </a:solidFill>
                <a:latin typeface="Georgia" panose="02040502050405020303" pitchFamily="18" charset="0"/>
                <a:cs typeface="Trebuchet MS"/>
              </a:rPr>
              <a:t> </a:t>
            </a:r>
            <a:r>
              <a:rPr sz="3200" spc="229" dirty="0">
                <a:solidFill>
                  <a:srgbClr val="212121"/>
                </a:solidFill>
                <a:latin typeface="Georgia" panose="02040502050405020303" pitchFamily="18" charset="0"/>
                <a:cs typeface="Trebuchet MS"/>
              </a:rPr>
              <a:t>500/- </a:t>
            </a:r>
            <a:r>
              <a:rPr sz="3200" spc="-1010" dirty="0">
                <a:solidFill>
                  <a:srgbClr val="212121"/>
                </a:solidFill>
                <a:latin typeface="Georgia" panose="02040502050405020303" pitchFamily="18" charset="0"/>
                <a:cs typeface="Trebuchet MS"/>
              </a:rPr>
              <a:t> </a:t>
            </a:r>
            <a:r>
              <a:rPr sz="3200" b="1" spc="180" dirty="0">
                <a:solidFill>
                  <a:srgbClr val="212121"/>
                </a:solidFill>
                <a:latin typeface="Georgia" panose="02040502050405020303" pitchFamily="18" charset="0"/>
                <a:cs typeface="Trebuchet MS"/>
              </a:rPr>
              <a:t>Long </a:t>
            </a:r>
            <a:r>
              <a:rPr sz="3200" b="1" spc="30" dirty="0">
                <a:solidFill>
                  <a:srgbClr val="212121"/>
                </a:solidFill>
                <a:latin typeface="Georgia" panose="02040502050405020303" pitchFamily="18" charset="0"/>
                <a:cs typeface="Trebuchet MS"/>
              </a:rPr>
              <a:t>term </a:t>
            </a:r>
            <a:r>
              <a:rPr sz="3200" b="1" spc="25" dirty="0">
                <a:solidFill>
                  <a:srgbClr val="212121"/>
                </a:solidFill>
                <a:latin typeface="Georgia" panose="02040502050405020303" pitchFamily="18" charset="0"/>
                <a:cs typeface="Trebuchet MS"/>
              </a:rPr>
              <a:t>growth: </a:t>
            </a:r>
            <a:r>
              <a:rPr sz="3200" spc="-10" dirty="0">
                <a:solidFill>
                  <a:srgbClr val="212121"/>
                </a:solidFill>
                <a:latin typeface="Georgia" panose="02040502050405020303" pitchFamily="18" charset="0"/>
                <a:cs typeface="Trebuchet MS"/>
              </a:rPr>
              <a:t>Potential for </a:t>
            </a:r>
            <a:r>
              <a:rPr sz="3200" spc="60" dirty="0">
                <a:solidFill>
                  <a:srgbClr val="212121"/>
                </a:solidFill>
                <a:latin typeface="Georgia" panose="02040502050405020303" pitchFamily="18" charset="0"/>
                <a:cs typeface="Trebuchet MS"/>
              </a:rPr>
              <a:t>higher </a:t>
            </a:r>
            <a:r>
              <a:rPr sz="3200" spc="-15" dirty="0">
                <a:solidFill>
                  <a:srgbClr val="212121"/>
                </a:solidFill>
                <a:latin typeface="Georgia" panose="02040502050405020303" pitchFamily="18" charset="0"/>
                <a:cs typeface="Trebuchet MS"/>
              </a:rPr>
              <a:t>return </a:t>
            </a:r>
            <a:r>
              <a:rPr sz="3200" spc="-65" dirty="0">
                <a:solidFill>
                  <a:srgbClr val="212121"/>
                </a:solidFill>
                <a:latin typeface="Georgia" panose="02040502050405020303" pitchFamily="18" charset="0"/>
                <a:cs typeface="Trebuchet MS"/>
              </a:rPr>
              <a:t>that </a:t>
            </a:r>
            <a:r>
              <a:rPr sz="3200" spc="90" dirty="0">
                <a:solidFill>
                  <a:srgbClr val="212121"/>
                </a:solidFill>
                <a:latin typeface="Georgia" panose="02040502050405020303" pitchFamily="18" charset="0"/>
                <a:cs typeface="Trebuchet MS"/>
              </a:rPr>
              <a:t>beats </a:t>
            </a:r>
            <a:r>
              <a:rPr sz="3200" spc="-50" dirty="0">
                <a:solidFill>
                  <a:srgbClr val="212121"/>
                </a:solidFill>
                <a:latin typeface="Georgia" panose="02040502050405020303" pitchFamily="18" charset="0"/>
                <a:cs typeface="Trebuchet MS"/>
              </a:rPr>
              <a:t>inflation </a:t>
            </a:r>
            <a:r>
              <a:rPr sz="3200" spc="-45" dirty="0">
                <a:solidFill>
                  <a:srgbClr val="212121"/>
                </a:solidFill>
                <a:latin typeface="Georgia" panose="02040502050405020303" pitchFamily="18" charset="0"/>
                <a:cs typeface="Trebuchet MS"/>
              </a:rPr>
              <a:t> </a:t>
            </a:r>
            <a:endParaRPr lang="en-US" sz="3200" spc="-45" dirty="0" smtClean="0">
              <a:solidFill>
                <a:srgbClr val="212121"/>
              </a:solidFill>
              <a:latin typeface="Georgia" panose="02040502050405020303" pitchFamily="18" charset="0"/>
              <a:cs typeface="Trebuchet MS"/>
            </a:endParaRPr>
          </a:p>
          <a:p>
            <a:pPr marL="12700" marR="826135">
              <a:lnSpc>
                <a:spcPct val="143400"/>
              </a:lnSpc>
            </a:pPr>
            <a:r>
              <a:rPr sz="3200" b="1" spc="30" dirty="0" smtClean="0">
                <a:solidFill>
                  <a:srgbClr val="212121"/>
                </a:solidFill>
                <a:latin typeface="Georgia" panose="02040502050405020303" pitchFamily="18" charset="0"/>
                <a:cs typeface="Trebuchet MS"/>
              </a:rPr>
              <a:t>Tax</a:t>
            </a:r>
            <a:r>
              <a:rPr sz="3200" b="1" spc="-220" dirty="0" smtClean="0">
                <a:solidFill>
                  <a:srgbClr val="212121"/>
                </a:solidFill>
                <a:latin typeface="Georgia" panose="02040502050405020303" pitchFamily="18" charset="0"/>
                <a:cs typeface="Trebuchet MS"/>
              </a:rPr>
              <a:t> </a:t>
            </a:r>
            <a:r>
              <a:rPr sz="3200" b="1" spc="-30" dirty="0">
                <a:solidFill>
                  <a:srgbClr val="212121"/>
                </a:solidFill>
                <a:latin typeface="Georgia" panose="02040502050405020303" pitchFamily="18" charset="0"/>
                <a:cs typeface="Trebuchet MS"/>
              </a:rPr>
              <a:t>benefit:</a:t>
            </a:r>
            <a:r>
              <a:rPr sz="3200" b="1" spc="-155" dirty="0">
                <a:solidFill>
                  <a:srgbClr val="212121"/>
                </a:solidFill>
                <a:latin typeface="Georgia" panose="02040502050405020303" pitchFamily="18" charset="0"/>
                <a:cs typeface="Trebuchet MS"/>
              </a:rPr>
              <a:t> </a:t>
            </a:r>
            <a:r>
              <a:rPr sz="3200" spc="355" dirty="0">
                <a:solidFill>
                  <a:srgbClr val="212121"/>
                </a:solidFill>
                <a:latin typeface="Georgia" panose="02040502050405020303" pitchFamily="18" charset="0"/>
                <a:cs typeface="Trebuchet MS"/>
              </a:rPr>
              <a:t>ELSS</a:t>
            </a:r>
            <a:r>
              <a:rPr sz="3200" spc="-160" dirty="0">
                <a:solidFill>
                  <a:srgbClr val="212121"/>
                </a:solidFill>
                <a:latin typeface="Georgia" panose="02040502050405020303" pitchFamily="18" charset="0"/>
                <a:cs typeface="Trebuchet MS"/>
              </a:rPr>
              <a:t> </a:t>
            </a:r>
            <a:r>
              <a:rPr sz="3200" spc="25" dirty="0">
                <a:solidFill>
                  <a:srgbClr val="212121"/>
                </a:solidFill>
                <a:latin typeface="Georgia" panose="02040502050405020303" pitchFamily="18" charset="0"/>
                <a:cs typeface="Trebuchet MS"/>
              </a:rPr>
              <a:t>are</a:t>
            </a:r>
            <a:r>
              <a:rPr sz="3200" spc="-155" dirty="0">
                <a:solidFill>
                  <a:srgbClr val="212121"/>
                </a:solidFill>
                <a:latin typeface="Georgia" panose="02040502050405020303" pitchFamily="18" charset="0"/>
                <a:cs typeface="Trebuchet MS"/>
              </a:rPr>
              <a:t> </a:t>
            </a:r>
            <a:r>
              <a:rPr sz="3200" spc="-55" dirty="0">
                <a:solidFill>
                  <a:srgbClr val="212121"/>
                </a:solidFill>
                <a:latin typeface="Georgia" panose="02040502050405020303" pitchFamily="18" charset="0"/>
                <a:cs typeface="Trebuchet MS"/>
              </a:rPr>
              <a:t>tax</a:t>
            </a:r>
            <a:r>
              <a:rPr sz="3200" spc="-155" dirty="0">
                <a:solidFill>
                  <a:srgbClr val="212121"/>
                </a:solidFill>
                <a:latin typeface="Georgia" panose="02040502050405020303" pitchFamily="18" charset="0"/>
                <a:cs typeface="Trebuchet MS"/>
              </a:rPr>
              <a:t> </a:t>
            </a:r>
            <a:r>
              <a:rPr sz="3200" spc="120" dirty="0">
                <a:solidFill>
                  <a:srgbClr val="212121"/>
                </a:solidFill>
                <a:latin typeface="Georgia" panose="02040502050405020303" pitchFamily="18" charset="0"/>
                <a:cs typeface="Trebuchet MS"/>
              </a:rPr>
              <a:t>saving</a:t>
            </a:r>
            <a:r>
              <a:rPr sz="3200" spc="-155" dirty="0">
                <a:solidFill>
                  <a:srgbClr val="212121"/>
                </a:solidFill>
                <a:latin typeface="Georgia" panose="02040502050405020303" pitchFamily="18" charset="0"/>
                <a:cs typeface="Trebuchet MS"/>
              </a:rPr>
              <a:t> </a:t>
            </a:r>
            <a:r>
              <a:rPr sz="3200" spc="55" dirty="0">
                <a:solidFill>
                  <a:srgbClr val="212121"/>
                </a:solidFill>
                <a:latin typeface="Georgia" panose="02040502050405020303" pitchFamily="18" charset="0"/>
                <a:cs typeface="Trebuchet MS"/>
              </a:rPr>
              <a:t>mutual</a:t>
            </a:r>
            <a:r>
              <a:rPr sz="3200" spc="-155" dirty="0">
                <a:solidFill>
                  <a:srgbClr val="212121"/>
                </a:solidFill>
                <a:latin typeface="Georgia" panose="02040502050405020303" pitchFamily="18" charset="0"/>
                <a:cs typeface="Trebuchet MS"/>
              </a:rPr>
              <a:t> </a:t>
            </a:r>
            <a:r>
              <a:rPr sz="3200" spc="135" dirty="0">
                <a:solidFill>
                  <a:srgbClr val="212121"/>
                </a:solidFill>
                <a:latin typeface="Georgia" panose="02040502050405020303" pitchFamily="18" charset="0"/>
                <a:cs typeface="Trebuchet MS"/>
              </a:rPr>
              <a:t>funds</a:t>
            </a:r>
            <a:endParaRPr sz="3200" dirty="0">
              <a:latin typeface="Georgia" panose="02040502050405020303" pitchFamily="18" charset="0"/>
              <a:cs typeface="Trebuchet MS"/>
            </a:endParaRPr>
          </a:p>
        </p:txBody>
      </p:sp>
      <p:sp>
        <p:nvSpPr>
          <p:cNvPr id="3" name="object 3"/>
          <p:cNvSpPr txBox="1">
            <a:spLocks noGrp="1"/>
          </p:cNvSpPr>
          <p:nvPr>
            <p:ph type="title"/>
          </p:nvPr>
        </p:nvSpPr>
        <p:spPr>
          <a:xfrm>
            <a:off x="1082674" y="0"/>
            <a:ext cx="8298180" cy="2096135"/>
          </a:xfrm>
          <a:prstGeom prst="rect">
            <a:avLst/>
          </a:prstGeom>
        </p:spPr>
        <p:txBody>
          <a:bodyPr vert="horz" wrap="square" lIns="0" tIns="17145" rIns="0" bIns="0" rtlCol="0">
            <a:spAutoFit/>
          </a:bodyPr>
          <a:lstStyle/>
          <a:p>
            <a:pPr marL="12700">
              <a:lnSpc>
                <a:spcPct val="100000"/>
              </a:lnSpc>
              <a:spcBef>
                <a:spcPts val="135"/>
              </a:spcBef>
            </a:pPr>
            <a:r>
              <a:rPr sz="13550" b="1" spc="-235" dirty="0">
                <a:solidFill>
                  <a:srgbClr val="D9D9D9"/>
                </a:solidFill>
                <a:latin typeface="Arial"/>
                <a:cs typeface="Arial"/>
              </a:rPr>
              <a:t>BENEFITS</a:t>
            </a:r>
            <a:endParaRPr sz="13550">
              <a:latin typeface="Arial"/>
              <a:cs typeface="Arial"/>
            </a:endParaRPr>
          </a:p>
        </p:txBody>
      </p:sp>
      <p:sp>
        <p:nvSpPr>
          <p:cNvPr id="4" name="object 4"/>
          <p:cNvSpPr/>
          <p:nvPr/>
        </p:nvSpPr>
        <p:spPr>
          <a:xfrm>
            <a:off x="16525875" y="0"/>
            <a:ext cx="1762125" cy="10287000"/>
          </a:xfrm>
          <a:custGeom>
            <a:avLst/>
            <a:gdLst/>
            <a:ahLst/>
            <a:cxnLst/>
            <a:rect l="l" t="t" r="r" b="b"/>
            <a:pathLst>
              <a:path w="1762125" h="10287000">
                <a:moveTo>
                  <a:pt x="0" y="0"/>
                </a:moveTo>
                <a:lnTo>
                  <a:pt x="1762099" y="0"/>
                </a:lnTo>
                <a:lnTo>
                  <a:pt x="1762099" y="10286999"/>
                </a:lnTo>
                <a:lnTo>
                  <a:pt x="0" y="10286999"/>
                </a:lnTo>
                <a:lnTo>
                  <a:pt x="0" y="0"/>
                </a:lnTo>
                <a:close/>
              </a:path>
            </a:pathLst>
          </a:custGeom>
          <a:solidFill>
            <a:srgbClr val="28CCB9"/>
          </a:solidFill>
        </p:spPr>
        <p:txBody>
          <a:bodyPr wrap="square" lIns="0" tIns="0" rIns="0" bIns="0" rtlCol="0"/>
          <a:lstStyle/>
          <a:p>
            <a:endParaRPr/>
          </a:p>
        </p:txBody>
      </p:sp>
      <p:sp>
        <p:nvSpPr>
          <p:cNvPr id="6" name="Slide Number Placeholder 5"/>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82</a:t>
            </a:fld>
            <a:endParaRPr lang="en-IN"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304899" y="4229127"/>
            <a:ext cx="3601085" cy="4162425"/>
          </a:xfrm>
          <a:custGeom>
            <a:avLst/>
            <a:gdLst/>
            <a:ahLst/>
            <a:cxnLst/>
            <a:rect l="l" t="t" r="r" b="b"/>
            <a:pathLst>
              <a:path w="3601085" h="4162425">
                <a:moveTo>
                  <a:pt x="0" y="3121756"/>
                </a:moveTo>
                <a:lnTo>
                  <a:pt x="0" y="1040585"/>
                </a:lnTo>
                <a:lnTo>
                  <a:pt x="1800237" y="0"/>
                </a:lnTo>
                <a:lnTo>
                  <a:pt x="3600475" y="1040585"/>
                </a:lnTo>
                <a:lnTo>
                  <a:pt x="3600475" y="3121756"/>
                </a:lnTo>
                <a:lnTo>
                  <a:pt x="1800237" y="4162342"/>
                </a:lnTo>
                <a:lnTo>
                  <a:pt x="0" y="3121756"/>
                </a:lnTo>
                <a:close/>
              </a:path>
            </a:pathLst>
          </a:custGeom>
          <a:solidFill>
            <a:srgbClr val="217DEE"/>
          </a:solidFill>
        </p:spPr>
        <p:txBody>
          <a:bodyPr wrap="square" lIns="0" tIns="0" rIns="0" bIns="0" rtlCol="0"/>
          <a:lstStyle/>
          <a:p>
            <a:endParaRPr/>
          </a:p>
        </p:txBody>
      </p:sp>
      <p:sp>
        <p:nvSpPr>
          <p:cNvPr id="3" name="object 3"/>
          <p:cNvSpPr/>
          <p:nvPr/>
        </p:nvSpPr>
        <p:spPr>
          <a:xfrm>
            <a:off x="5305399" y="4238652"/>
            <a:ext cx="3601085" cy="4162425"/>
          </a:xfrm>
          <a:custGeom>
            <a:avLst/>
            <a:gdLst/>
            <a:ahLst/>
            <a:cxnLst/>
            <a:rect l="l" t="t" r="r" b="b"/>
            <a:pathLst>
              <a:path w="3601084" h="4162425">
                <a:moveTo>
                  <a:pt x="0" y="3121756"/>
                </a:moveTo>
                <a:lnTo>
                  <a:pt x="0" y="1040585"/>
                </a:lnTo>
                <a:lnTo>
                  <a:pt x="1800237" y="0"/>
                </a:lnTo>
                <a:lnTo>
                  <a:pt x="3600475" y="1040585"/>
                </a:lnTo>
                <a:lnTo>
                  <a:pt x="3600475" y="3121756"/>
                </a:lnTo>
                <a:lnTo>
                  <a:pt x="1800237" y="4162342"/>
                </a:lnTo>
                <a:lnTo>
                  <a:pt x="0" y="3121756"/>
                </a:lnTo>
                <a:close/>
              </a:path>
            </a:pathLst>
          </a:custGeom>
          <a:solidFill>
            <a:srgbClr val="28CCB9"/>
          </a:solidFill>
        </p:spPr>
        <p:txBody>
          <a:bodyPr wrap="square" lIns="0" tIns="0" rIns="0" bIns="0" rtlCol="0"/>
          <a:lstStyle/>
          <a:p>
            <a:endParaRPr/>
          </a:p>
        </p:txBody>
      </p:sp>
      <p:sp>
        <p:nvSpPr>
          <p:cNvPr id="4" name="object 4"/>
          <p:cNvSpPr/>
          <p:nvPr/>
        </p:nvSpPr>
        <p:spPr>
          <a:xfrm>
            <a:off x="9277324" y="4219602"/>
            <a:ext cx="3601085" cy="4162425"/>
          </a:xfrm>
          <a:custGeom>
            <a:avLst/>
            <a:gdLst/>
            <a:ahLst/>
            <a:cxnLst/>
            <a:rect l="l" t="t" r="r" b="b"/>
            <a:pathLst>
              <a:path w="3601084" h="4162425">
                <a:moveTo>
                  <a:pt x="0" y="3121756"/>
                </a:moveTo>
                <a:lnTo>
                  <a:pt x="0" y="1040585"/>
                </a:lnTo>
                <a:lnTo>
                  <a:pt x="1800237" y="0"/>
                </a:lnTo>
                <a:lnTo>
                  <a:pt x="3600475" y="1040585"/>
                </a:lnTo>
                <a:lnTo>
                  <a:pt x="3600475" y="3121756"/>
                </a:lnTo>
                <a:lnTo>
                  <a:pt x="1800237" y="4162342"/>
                </a:lnTo>
                <a:lnTo>
                  <a:pt x="0" y="3121756"/>
                </a:lnTo>
                <a:close/>
              </a:path>
            </a:pathLst>
          </a:custGeom>
          <a:solidFill>
            <a:srgbClr val="FF5C5C"/>
          </a:solidFill>
        </p:spPr>
        <p:txBody>
          <a:bodyPr wrap="square" lIns="0" tIns="0" rIns="0" bIns="0" rtlCol="0"/>
          <a:lstStyle/>
          <a:p>
            <a:endParaRPr/>
          </a:p>
        </p:txBody>
      </p:sp>
      <p:sp>
        <p:nvSpPr>
          <p:cNvPr id="5" name="object 5"/>
          <p:cNvSpPr/>
          <p:nvPr/>
        </p:nvSpPr>
        <p:spPr>
          <a:xfrm>
            <a:off x="13315950" y="4257702"/>
            <a:ext cx="3601085" cy="4162425"/>
          </a:xfrm>
          <a:custGeom>
            <a:avLst/>
            <a:gdLst/>
            <a:ahLst/>
            <a:cxnLst/>
            <a:rect l="l" t="t" r="r" b="b"/>
            <a:pathLst>
              <a:path w="3601084" h="4162425">
                <a:moveTo>
                  <a:pt x="0" y="3121756"/>
                </a:moveTo>
                <a:lnTo>
                  <a:pt x="0" y="1040585"/>
                </a:lnTo>
                <a:lnTo>
                  <a:pt x="1800237" y="0"/>
                </a:lnTo>
                <a:lnTo>
                  <a:pt x="3600475" y="1040585"/>
                </a:lnTo>
                <a:lnTo>
                  <a:pt x="3600475" y="3121756"/>
                </a:lnTo>
                <a:lnTo>
                  <a:pt x="1800237" y="4162342"/>
                </a:lnTo>
                <a:lnTo>
                  <a:pt x="0" y="3121756"/>
                </a:lnTo>
                <a:close/>
              </a:path>
            </a:pathLst>
          </a:custGeom>
          <a:solidFill>
            <a:srgbClr val="FFBC49"/>
          </a:solidFill>
        </p:spPr>
        <p:txBody>
          <a:bodyPr wrap="square" lIns="0" tIns="0" rIns="0" bIns="0" rtlCol="0"/>
          <a:lstStyle/>
          <a:p>
            <a:endParaRPr/>
          </a:p>
        </p:txBody>
      </p:sp>
      <p:sp>
        <p:nvSpPr>
          <p:cNvPr id="6" name="object 6"/>
          <p:cNvSpPr txBox="1"/>
          <p:nvPr/>
        </p:nvSpPr>
        <p:spPr>
          <a:xfrm>
            <a:off x="1834108" y="5455183"/>
            <a:ext cx="2575560" cy="1625600"/>
          </a:xfrm>
          <a:prstGeom prst="rect">
            <a:avLst/>
          </a:prstGeom>
        </p:spPr>
        <p:txBody>
          <a:bodyPr vert="horz" wrap="square" lIns="0" tIns="12065" rIns="0" bIns="0" rtlCol="0">
            <a:spAutoFit/>
          </a:bodyPr>
          <a:lstStyle/>
          <a:p>
            <a:pPr marL="12700" marR="5080" algn="ctr">
              <a:lnSpc>
                <a:spcPct val="116700"/>
              </a:lnSpc>
              <a:spcBef>
                <a:spcPts val="95"/>
              </a:spcBef>
            </a:pPr>
            <a:r>
              <a:rPr sz="3000" b="1" spc="80" dirty="0">
                <a:solidFill>
                  <a:srgbClr val="212121"/>
                </a:solidFill>
                <a:latin typeface="Trebuchet MS"/>
                <a:cs typeface="Trebuchet MS"/>
              </a:rPr>
              <a:t>Minimu</a:t>
            </a:r>
            <a:r>
              <a:rPr sz="3000" b="1" spc="225" dirty="0">
                <a:solidFill>
                  <a:srgbClr val="212121"/>
                </a:solidFill>
                <a:latin typeface="Trebuchet MS"/>
                <a:cs typeface="Trebuchet MS"/>
              </a:rPr>
              <a:t>m</a:t>
            </a:r>
            <a:r>
              <a:rPr sz="3000" b="1" spc="-185" dirty="0">
                <a:solidFill>
                  <a:srgbClr val="212121"/>
                </a:solidFill>
                <a:latin typeface="Trebuchet MS"/>
                <a:cs typeface="Trebuchet MS"/>
              </a:rPr>
              <a:t> </a:t>
            </a:r>
            <a:r>
              <a:rPr sz="3000" b="1" spc="85" dirty="0">
                <a:solidFill>
                  <a:srgbClr val="212121"/>
                </a:solidFill>
                <a:latin typeface="Trebuchet MS"/>
                <a:cs typeface="Trebuchet MS"/>
              </a:rPr>
              <a:t>65%  </a:t>
            </a:r>
            <a:r>
              <a:rPr sz="3000" b="1" spc="75" dirty="0">
                <a:solidFill>
                  <a:srgbClr val="212121"/>
                </a:solidFill>
                <a:latin typeface="Trebuchet MS"/>
                <a:cs typeface="Trebuchet MS"/>
              </a:rPr>
              <a:t>allocation </a:t>
            </a:r>
            <a:r>
              <a:rPr sz="3000" b="1" spc="45" dirty="0">
                <a:solidFill>
                  <a:srgbClr val="212121"/>
                </a:solidFill>
                <a:latin typeface="Trebuchet MS"/>
                <a:cs typeface="Trebuchet MS"/>
              </a:rPr>
              <a:t>to </a:t>
            </a:r>
            <a:r>
              <a:rPr sz="3000" b="1" spc="50" dirty="0">
                <a:solidFill>
                  <a:srgbClr val="212121"/>
                </a:solidFill>
                <a:latin typeface="Trebuchet MS"/>
                <a:cs typeface="Trebuchet MS"/>
              </a:rPr>
              <a:t> </a:t>
            </a:r>
            <a:r>
              <a:rPr sz="3000" b="1" spc="35" dirty="0">
                <a:solidFill>
                  <a:srgbClr val="212121"/>
                </a:solidFill>
                <a:latin typeface="Trebuchet MS"/>
                <a:cs typeface="Trebuchet MS"/>
              </a:rPr>
              <a:t>equity</a:t>
            </a:r>
            <a:endParaRPr sz="3000">
              <a:latin typeface="Trebuchet MS"/>
              <a:cs typeface="Trebuchet MS"/>
            </a:endParaRPr>
          </a:p>
        </p:txBody>
      </p:sp>
      <p:sp>
        <p:nvSpPr>
          <p:cNvPr id="7" name="object 7"/>
          <p:cNvSpPr txBox="1"/>
          <p:nvPr/>
        </p:nvSpPr>
        <p:spPr>
          <a:xfrm>
            <a:off x="5672082" y="5483758"/>
            <a:ext cx="2926080" cy="1625600"/>
          </a:xfrm>
          <a:prstGeom prst="rect">
            <a:avLst/>
          </a:prstGeom>
        </p:spPr>
        <p:txBody>
          <a:bodyPr vert="horz" wrap="square" lIns="0" tIns="88265" rIns="0" bIns="0" rtlCol="0">
            <a:spAutoFit/>
          </a:bodyPr>
          <a:lstStyle/>
          <a:p>
            <a:pPr marL="12700">
              <a:lnSpc>
                <a:spcPct val="100000"/>
              </a:lnSpc>
              <a:spcBef>
                <a:spcPts val="695"/>
              </a:spcBef>
            </a:pPr>
            <a:r>
              <a:rPr sz="3000" b="1" spc="35" dirty="0">
                <a:solidFill>
                  <a:srgbClr val="212121"/>
                </a:solidFill>
                <a:latin typeface="Trebuchet MS"/>
                <a:cs typeface="Trebuchet MS"/>
              </a:rPr>
              <a:t>Tax</a:t>
            </a:r>
            <a:r>
              <a:rPr sz="3000" b="1" spc="-210" dirty="0">
                <a:solidFill>
                  <a:srgbClr val="212121"/>
                </a:solidFill>
                <a:latin typeface="Trebuchet MS"/>
                <a:cs typeface="Trebuchet MS"/>
              </a:rPr>
              <a:t> </a:t>
            </a:r>
            <a:r>
              <a:rPr sz="3000" b="1" spc="125" dirty="0">
                <a:solidFill>
                  <a:srgbClr val="212121"/>
                </a:solidFill>
                <a:latin typeface="Trebuchet MS"/>
                <a:cs typeface="Trebuchet MS"/>
              </a:rPr>
              <a:t>saving</a:t>
            </a:r>
            <a:r>
              <a:rPr sz="3000" b="1" spc="-204" dirty="0">
                <a:solidFill>
                  <a:srgbClr val="212121"/>
                </a:solidFill>
                <a:latin typeface="Trebuchet MS"/>
                <a:cs typeface="Trebuchet MS"/>
              </a:rPr>
              <a:t> </a:t>
            </a:r>
            <a:r>
              <a:rPr sz="3000" b="1" spc="85" dirty="0">
                <a:solidFill>
                  <a:srgbClr val="212121"/>
                </a:solidFill>
                <a:latin typeface="Trebuchet MS"/>
                <a:cs typeface="Trebuchet MS"/>
              </a:rPr>
              <a:t>upto</a:t>
            </a:r>
            <a:endParaRPr sz="3000">
              <a:latin typeface="Trebuchet MS"/>
              <a:cs typeface="Trebuchet MS"/>
            </a:endParaRPr>
          </a:p>
          <a:p>
            <a:pPr marL="1099820" marR="375920" indent="-716915">
              <a:lnSpc>
                <a:spcPts val="4200"/>
              </a:lnSpc>
              <a:spcBef>
                <a:spcPts val="105"/>
              </a:spcBef>
            </a:pPr>
            <a:r>
              <a:rPr sz="3000" b="1" spc="-280" dirty="0">
                <a:solidFill>
                  <a:srgbClr val="212121"/>
                </a:solidFill>
                <a:latin typeface="Trebuchet MS"/>
                <a:cs typeface="Trebuchet MS"/>
              </a:rPr>
              <a:t>1</a:t>
            </a:r>
            <a:r>
              <a:rPr sz="3000" b="1" spc="-254" dirty="0">
                <a:solidFill>
                  <a:srgbClr val="212121"/>
                </a:solidFill>
                <a:latin typeface="Trebuchet MS"/>
                <a:cs typeface="Trebuchet MS"/>
              </a:rPr>
              <a:t>.5</a:t>
            </a:r>
            <a:r>
              <a:rPr sz="3000" b="1" spc="-185" dirty="0">
                <a:solidFill>
                  <a:srgbClr val="212121"/>
                </a:solidFill>
                <a:latin typeface="Trebuchet MS"/>
                <a:cs typeface="Trebuchet MS"/>
              </a:rPr>
              <a:t> </a:t>
            </a:r>
            <a:r>
              <a:rPr sz="3000" b="1" spc="75" dirty="0">
                <a:solidFill>
                  <a:srgbClr val="212121"/>
                </a:solidFill>
                <a:latin typeface="Trebuchet MS"/>
                <a:cs typeface="Trebuchet MS"/>
              </a:rPr>
              <a:t>lakh</a:t>
            </a:r>
            <a:r>
              <a:rPr sz="3000" b="1" spc="-185" dirty="0">
                <a:solidFill>
                  <a:srgbClr val="212121"/>
                </a:solidFill>
                <a:latin typeface="Trebuchet MS"/>
                <a:cs typeface="Trebuchet MS"/>
              </a:rPr>
              <a:t> </a:t>
            </a:r>
            <a:r>
              <a:rPr sz="3000" b="1" spc="100" dirty="0">
                <a:solidFill>
                  <a:srgbClr val="212121"/>
                </a:solidFill>
                <a:latin typeface="Trebuchet MS"/>
                <a:cs typeface="Trebuchet MS"/>
              </a:rPr>
              <a:t>u</a:t>
            </a:r>
            <a:r>
              <a:rPr sz="3000" b="1" spc="930" dirty="0">
                <a:solidFill>
                  <a:srgbClr val="212121"/>
                </a:solidFill>
                <a:latin typeface="Trebuchet MS"/>
                <a:cs typeface="Trebuchet MS"/>
              </a:rPr>
              <a:t>/</a:t>
            </a:r>
            <a:r>
              <a:rPr sz="3000" b="1" spc="190" dirty="0">
                <a:solidFill>
                  <a:srgbClr val="212121"/>
                </a:solidFill>
                <a:latin typeface="Trebuchet MS"/>
                <a:cs typeface="Trebuchet MS"/>
              </a:rPr>
              <a:t>s  </a:t>
            </a:r>
            <a:r>
              <a:rPr sz="3000" b="1" spc="114" dirty="0">
                <a:solidFill>
                  <a:srgbClr val="212121"/>
                </a:solidFill>
                <a:latin typeface="Trebuchet MS"/>
                <a:cs typeface="Trebuchet MS"/>
              </a:rPr>
              <a:t>80C</a:t>
            </a:r>
            <a:endParaRPr sz="3000">
              <a:latin typeface="Trebuchet MS"/>
              <a:cs typeface="Trebuchet MS"/>
            </a:endParaRPr>
          </a:p>
        </p:txBody>
      </p:sp>
      <p:sp>
        <p:nvSpPr>
          <p:cNvPr id="8" name="object 8"/>
          <p:cNvSpPr txBox="1"/>
          <p:nvPr/>
        </p:nvSpPr>
        <p:spPr>
          <a:xfrm>
            <a:off x="9679583" y="5702833"/>
            <a:ext cx="2915920" cy="1092200"/>
          </a:xfrm>
          <a:prstGeom prst="rect">
            <a:avLst/>
          </a:prstGeom>
        </p:spPr>
        <p:txBody>
          <a:bodyPr vert="horz" wrap="square" lIns="0" tIns="12065" rIns="0" bIns="0" rtlCol="0">
            <a:spAutoFit/>
          </a:bodyPr>
          <a:lstStyle/>
          <a:p>
            <a:pPr marL="12700" marR="5080" indent="537845">
              <a:lnSpc>
                <a:spcPct val="116700"/>
              </a:lnSpc>
              <a:spcBef>
                <a:spcPts val="95"/>
              </a:spcBef>
            </a:pPr>
            <a:r>
              <a:rPr sz="3000" b="1" spc="175" dirty="0">
                <a:solidFill>
                  <a:srgbClr val="212121"/>
                </a:solidFill>
                <a:latin typeface="Trebuchet MS"/>
                <a:cs typeface="Trebuchet MS"/>
              </a:rPr>
              <a:t>Long </a:t>
            </a:r>
            <a:r>
              <a:rPr sz="3000" b="1" spc="40" dirty="0">
                <a:solidFill>
                  <a:srgbClr val="212121"/>
                </a:solidFill>
                <a:latin typeface="Trebuchet MS"/>
                <a:cs typeface="Trebuchet MS"/>
              </a:rPr>
              <a:t>term </a:t>
            </a:r>
            <a:r>
              <a:rPr sz="3000" b="1" spc="45" dirty="0">
                <a:solidFill>
                  <a:srgbClr val="212121"/>
                </a:solidFill>
                <a:latin typeface="Trebuchet MS"/>
                <a:cs typeface="Trebuchet MS"/>
              </a:rPr>
              <a:t> </a:t>
            </a:r>
            <a:r>
              <a:rPr sz="3000" b="1" spc="195" dirty="0">
                <a:solidFill>
                  <a:srgbClr val="212121"/>
                </a:solidFill>
                <a:latin typeface="Trebuchet MS"/>
                <a:cs typeface="Trebuchet MS"/>
              </a:rPr>
              <a:t>w</a:t>
            </a:r>
            <a:r>
              <a:rPr sz="3000" b="1" spc="60" dirty="0">
                <a:solidFill>
                  <a:srgbClr val="212121"/>
                </a:solidFill>
                <a:latin typeface="Trebuchet MS"/>
                <a:cs typeface="Trebuchet MS"/>
              </a:rPr>
              <a:t>ealth</a:t>
            </a:r>
            <a:r>
              <a:rPr sz="3000" b="1" spc="-185" dirty="0">
                <a:solidFill>
                  <a:srgbClr val="212121"/>
                </a:solidFill>
                <a:latin typeface="Trebuchet MS"/>
                <a:cs typeface="Trebuchet MS"/>
              </a:rPr>
              <a:t> </a:t>
            </a:r>
            <a:r>
              <a:rPr sz="3000" b="1" spc="35" dirty="0">
                <a:solidFill>
                  <a:srgbClr val="212121"/>
                </a:solidFill>
                <a:latin typeface="Trebuchet MS"/>
                <a:cs typeface="Trebuchet MS"/>
              </a:rPr>
              <a:t>creation</a:t>
            </a:r>
            <a:endParaRPr sz="3000">
              <a:latin typeface="Trebuchet MS"/>
              <a:cs typeface="Trebuchet MS"/>
            </a:endParaRPr>
          </a:p>
        </p:txBody>
      </p:sp>
      <p:sp>
        <p:nvSpPr>
          <p:cNvPr id="9" name="object 9"/>
          <p:cNvSpPr txBox="1"/>
          <p:nvPr/>
        </p:nvSpPr>
        <p:spPr>
          <a:xfrm>
            <a:off x="13565488" y="5493283"/>
            <a:ext cx="3083560" cy="1625600"/>
          </a:xfrm>
          <a:prstGeom prst="rect">
            <a:avLst/>
          </a:prstGeom>
        </p:spPr>
        <p:txBody>
          <a:bodyPr vert="horz" wrap="square" lIns="0" tIns="12065" rIns="0" bIns="0" rtlCol="0">
            <a:spAutoFit/>
          </a:bodyPr>
          <a:lstStyle/>
          <a:p>
            <a:pPr marL="12700" marR="5080" indent="635" algn="ctr">
              <a:lnSpc>
                <a:spcPct val="116700"/>
              </a:lnSpc>
              <a:spcBef>
                <a:spcPts val="95"/>
              </a:spcBef>
            </a:pPr>
            <a:r>
              <a:rPr sz="3000" b="1" spc="95" dirty="0">
                <a:solidFill>
                  <a:srgbClr val="212121"/>
                </a:solidFill>
                <a:latin typeface="Trebuchet MS"/>
                <a:cs typeface="Trebuchet MS"/>
              </a:rPr>
              <a:t>Min </a:t>
            </a:r>
            <a:r>
              <a:rPr sz="3000" b="1" spc="60" dirty="0">
                <a:solidFill>
                  <a:srgbClr val="212121"/>
                </a:solidFill>
                <a:latin typeface="Trebuchet MS"/>
                <a:cs typeface="Trebuchet MS"/>
              </a:rPr>
              <a:t>investment </a:t>
            </a:r>
            <a:r>
              <a:rPr sz="3000" b="1" spc="65" dirty="0">
                <a:solidFill>
                  <a:srgbClr val="212121"/>
                </a:solidFill>
                <a:latin typeface="Trebuchet MS"/>
                <a:cs typeface="Trebuchet MS"/>
              </a:rPr>
              <a:t> </a:t>
            </a:r>
            <a:r>
              <a:rPr sz="3000" b="1" spc="195" dirty="0">
                <a:solidFill>
                  <a:srgbClr val="212121"/>
                </a:solidFill>
                <a:latin typeface="Trebuchet MS"/>
                <a:cs typeface="Trebuchet MS"/>
              </a:rPr>
              <a:t>R</a:t>
            </a:r>
            <a:r>
              <a:rPr sz="3000" b="1" spc="-95" dirty="0">
                <a:solidFill>
                  <a:srgbClr val="212121"/>
                </a:solidFill>
                <a:latin typeface="Trebuchet MS"/>
                <a:cs typeface="Trebuchet MS"/>
              </a:rPr>
              <a:t>s.</a:t>
            </a:r>
            <a:r>
              <a:rPr sz="3000" b="1" spc="-185" dirty="0">
                <a:solidFill>
                  <a:srgbClr val="212121"/>
                </a:solidFill>
                <a:latin typeface="Trebuchet MS"/>
                <a:cs typeface="Trebuchet MS"/>
              </a:rPr>
              <a:t> </a:t>
            </a:r>
            <a:r>
              <a:rPr sz="3000" b="1" spc="5" dirty="0">
                <a:solidFill>
                  <a:srgbClr val="212121"/>
                </a:solidFill>
                <a:latin typeface="Trebuchet MS"/>
                <a:cs typeface="Trebuchet MS"/>
              </a:rPr>
              <a:t>5</a:t>
            </a:r>
            <a:r>
              <a:rPr sz="3000" b="1" dirty="0">
                <a:solidFill>
                  <a:srgbClr val="212121"/>
                </a:solidFill>
                <a:latin typeface="Trebuchet MS"/>
                <a:cs typeface="Trebuchet MS"/>
              </a:rPr>
              <a:t>0</a:t>
            </a:r>
            <a:r>
              <a:rPr sz="3000" b="1" spc="100" dirty="0">
                <a:solidFill>
                  <a:srgbClr val="212121"/>
                </a:solidFill>
                <a:latin typeface="Trebuchet MS"/>
                <a:cs typeface="Trebuchet MS"/>
              </a:rPr>
              <a:t>0</a:t>
            </a:r>
            <a:r>
              <a:rPr sz="3000" b="1" spc="-185" dirty="0">
                <a:solidFill>
                  <a:srgbClr val="212121"/>
                </a:solidFill>
                <a:latin typeface="Trebuchet MS"/>
                <a:cs typeface="Trebuchet MS"/>
              </a:rPr>
              <a:t> </a:t>
            </a:r>
            <a:r>
              <a:rPr sz="3000" b="1" spc="135" dirty="0">
                <a:solidFill>
                  <a:srgbClr val="212121"/>
                </a:solidFill>
                <a:latin typeface="Trebuchet MS"/>
                <a:cs typeface="Trebuchet MS"/>
              </a:rPr>
              <a:t>and</a:t>
            </a:r>
            <a:r>
              <a:rPr sz="3000" b="1" spc="-185" dirty="0">
                <a:solidFill>
                  <a:srgbClr val="212121"/>
                </a:solidFill>
                <a:latin typeface="Trebuchet MS"/>
                <a:cs typeface="Trebuchet MS"/>
              </a:rPr>
              <a:t> </a:t>
            </a:r>
            <a:r>
              <a:rPr sz="3000" b="1" spc="-70" dirty="0">
                <a:solidFill>
                  <a:srgbClr val="212121"/>
                </a:solidFill>
                <a:latin typeface="Trebuchet MS"/>
                <a:cs typeface="Trebuchet MS"/>
              </a:rPr>
              <a:t>3</a:t>
            </a:r>
            <a:r>
              <a:rPr sz="3000" b="1" spc="-185" dirty="0">
                <a:solidFill>
                  <a:srgbClr val="212121"/>
                </a:solidFill>
                <a:latin typeface="Trebuchet MS"/>
                <a:cs typeface="Trebuchet MS"/>
              </a:rPr>
              <a:t> </a:t>
            </a:r>
            <a:r>
              <a:rPr sz="3000" b="1" spc="35" dirty="0">
                <a:solidFill>
                  <a:srgbClr val="212121"/>
                </a:solidFill>
                <a:latin typeface="Trebuchet MS"/>
                <a:cs typeface="Trebuchet MS"/>
              </a:rPr>
              <a:t>y</a:t>
            </a:r>
            <a:r>
              <a:rPr sz="3000" b="1" spc="55" dirty="0">
                <a:solidFill>
                  <a:srgbClr val="212121"/>
                </a:solidFill>
                <a:latin typeface="Trebuchet MS"/>
                <a:cs typeface="Trebuchet MS"/>
              </a:rPr>
              <a:t>rs  </a:t>
            </a:r>
            <a:r>
              <a:rPr sz="3000" b="1" spc="65" dirty="0">
                <a:solidFill>
                  <a:srgbClr val="212121"/>
                </a:solidFill>
                <a:latin typeface="Trebuchet MS"/>
                <a:cs typeface="Trebuchet MS"/>
              </a:rPr>
              <a:t>lock-in</a:t>
            </a:r>
            <a:endParaRPr sz="3000">
              <a:latin typeface="Trebuchet MS"/>
              <a:cs typeface="Trebuchet MS"/>
            </a:endParaRPr>
          </a:p>
        </p:txBody>
      </p:sp>
      <p:sp>
        <p:nvSpPr>
          <p:cNvPr id="10" name="object 10"/>
          <p:cNvSpPr txBox="1">
            <a:spLocks noGrp="1"/>
          </p:cNvSpPr>
          <p:nvPr>
            <p:ph type="title"/>
          </p:nvPr>
        </p:nvSpPr>
        <p:spPr>
          <a:xfrm>
            <a:off x="2609125" y="1737871"/>
            <a:ext cx="3601085" cy="1627369"/>
          </a:xfrm>
          <a:prstGeom prst="rect">
            <a:avLst/>
          </a:prstGeom>
        </p:spPr>
        <p:txBody>
          <a:bodyPr vert="horz" wrap="square" lIns="0" tIns="11430" rIns="0" bIns="0" rtlCol="0">
            <a:spAutoFit/>
          </a:bodyPr>
          <a:lstStyle/>
          <a:p>
            <a:pPr marL="12700">
              <a:lnSpc>
                <a:spcPct val="100000"/>
              </a:lnSpc>
              <a:spcBef>
                <a:spcPts val="90"/>
              </a:spcBef>
            </a:pPr>
            <a:r>
              <a:rPr sz="10500" b="1" spc="-470" dirty="0">
                <a:solidFill>
                  <a:srgbClr val="D9D9D9"/>
                </a:solidFill>
                <a:latin typeface="Georgia" panose="02040502050405020303" pitchFamily="18" charset="0"/>
                <a:cs typeface="Arial"/>
              </a:rPr>
              <a:t>ELSS</a:t>
            </a:r>
            <a:endParaRPr sz="10500" dirty="0">
              <a:latin typeface="Georgia" panose="02040502050405020303" pitchFamily="18" charset="0"/>
              <a:cs typeface="Arial"/>
            </a:endParaRPr>
          </a:p>
        </p:txBody>
      </p:sp>
      <p:sp>
        <p:nvSpPr>
          <p:cNvPr id="11" name="object 11"/>
          <p:cNvSpPr txBox="1"/>
          <p:nvPr/>
        </p:nvSpPr>
        <p:spPr>
          <a:xfrm>
            <a:off x="6311915" y="2236914"/>
            <a:ext cx="8746490" cy="629285"/>
          </a:xfrm>
          <a:prstGeom prst="rect">
            <a:avLst/>
          </a:prstGeom>
        </p:spPr>
        <p:txBody>
          <a:bodyPr vert="horz" wrap="square" lIns="0" tIns="13970" rIns="0" bIns="0" rtlCol="0">
            <a:spAutoFit/>
          </a:bodyPr>
          <a:lstStyle/>
          <a:p>
            <a:pPr marL="12700">
              <a:lnSpc>
                <a:spcPct val="100000"/>
              </a:lnSpc>
              <a:spcBef>
                <a:spcPts val="110"/>
              </a:spcBef>
            </a:pPr>
            <a:r>
              <a:rPr sz="3950" spc="195" dirty="0">
                <a:solidFill>
                  <a:srgbClr val="212121"/>
                </a:solidFill>
                <a:latin typeface="Georgia" panose="02040502050405020303" pitchFamily="18" charset="0"/>
                <a:cs typeface="Trebuchet MS"/>
              </a:rPr>
              <a:t>Even</a:t>
            </a:r>
            <a:r>
              <a:rPr sz="3950" spc="-190" dirty="0">
                <a:solidFill>
                  <a:srgbClr val="212121"/>
                </a:solidFill>
                <a:latin typeface="Georgia" panose="02040502050405020303" pitchFamily="18" charset="0"/>
                <a:cs typeface="Trebuchet MS"/>
              </a:rPr>
              <a:t> </a:t>
            </a:r>
            <a:r>
              <a:rPr sz="3950" spc="60" dirty="0">
                <a:solidFill>
                  <a:srgbClr val="212121"/>
                </a:solidFill>
                <a:latin typeface="Georgia" panose="02040502050405020303" pitchFamily="18" charset="0"/>
                <a:cs typeface="Trebuchet MS"/>
              </a:rPr>
              <a:t>out</a:t>
            </a:r>
            <a:r>
              <a:rPr sz="3950" spc="-190" dirty="0">
                <a:solidFill>
                  <a:srgbClr val="212121"/>
                </a:solidFill>
                <a:latin typeface="Georgia" panose="02040502050405020303" pitchFamily="18" charset="0"/>
                <a:cs typeface="Trebuchet MS"/>
              </a:rPr>
              <a:t> </a:t>
            </a:r>
            <a:r>
              <a:rPr sz="3950" spc="50" dirty="0">
                <a:solidFill>
                  <a:srgbClr val="212121"/>
                </a:solidFill>
                <a:latin typeface="Georgia" panose="02040502050405020303" pitchFamily="18" charset="0"/>
                <a:cs typeface="Trebuchet MS"/>
              </a:rPr>
              <a:t>market</a:t>
            </a:r>
            <a:r>
              <a:rPr sz="3950" spc="-185" dirty="0">
                <a:solidFill>
                  <a:srgbClr val="212121"/>
                </a:solidFill>
                <a:latin typeface="Georgia" panose="02040502050405020303" pitchFamily="18" charset="0"/>
                <a:cs typeface="Trebuchet MS"/>
              </a:rPr>
              <a:t> </a:t>
            </a:r>
            <a:r>
              <a:rPr sz="3950" spc="-60" dirty="0">
                <a:solidFill>
                  <a:srgbClr val="212121"/>
                </a:solidFill>
                <a:latin typeface="Georgia" panose="02040502050405020303" pitchFamily="18" charset="0"/>
                <a:cs typeface="Trebuchet MS"/>
              </a:rPr>
              <a:t>volatility</a:t>
            </a:r>
            <a:r>
              <a:rPr sz="3950" spc="-190" dirty="0">
                <a:solidFill>
                  <a:srgbClr val="212121"/>
                </a:solidFill>
                <a:latin typeface="Georgia" panose="02040502050405020303" pitchFamily="18" charset="0"/>
                <a:cs typeface="Trebuchet MS"/>
              </a:rPr>
              <a:t> </a:t>
            </a:r>
            <a:r>
              <a:rPr sz="3950" spc="105" dirty="0">
                <a:solidFill>
                  <a:srgbClr val="212121"/>
                </a:solidFill>
                <a:latin typeface="Georgia" panose="02040502050405020303" pitchFamily="18" charset="0"/>
                <a:cs typeface="Trebuchet MS"/>
              </a:rPr>
              <a:t>through</a:t>
            </a:r>
            <a:r>
              <a:rPr sz="3950" spc="-185" dirty="0">
                <a:solidFill>
                  <a:srgbClr val="212121"/>
                </a:solidFill>
                <a:latin typeface="Georgia" panose="02040502050405020303" pitchFamily="18" charset="0"/>
                <a:cs typeface="Trebuchet MS"/>
              </a:rPr>
              <a:t> </a:t>
            </a:r>
            <a:r>
              <a:rPr sz="3950" spc="220" dirty="0">
                <a:solidFill>
                  <a:srgbClr val="212121"/>
                </a:solidFill>
                <a:latin typeface="Georgia" panose="02040502050405020303" pitchFamily="18" charset="0"/>
                <a:cs typeface="Trebuchet MS"/>
              </a:rPr>
              <a:t>SIP</a:t>
            </a:r>
            <a:endParaRPr sz="3950" dirty="0">
              <a:latin typeface="Georgia" panose="02040502050405020303" pitchFamily="18" charset="0"/>
              <a:cs typeface="Trebuchet MS"/>
            </a:endParaRPr>
          </a:p>
        </p:txBody>
      </p:sp>
      <p:sp>
        <p:nvSpPr>
          <p:cNvPr id="13" name="Slide Number Placeholder 12"/>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83</a:t>
            </a:fld>
            <a:endParaRPr lang="en-IN"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76299" y="5534025"/>
            <a:ext cx="6972300" cy="4752974"/>
          </a:xfrm>
          <a:prstGeom prst="rect">
            <a:avLst/>
          </a:prstGeom>
        </p:spPr>
      </p:pic>
      <p:sp>
        <p:nvSpPr>
          <p:cNvPr id="3" name="object 3"/>
          <p:cNvSpPr txBox="1">
            <a:spLocks noGrp="1"/>
          </p:cNvSpPr>
          <p:nvPr>
            <p:ph type="title"/>
          </p:nvPr>
        </p:nvSpPr>
        <p:spPr>
          <a:xfrm>
            <a:off x="1577974" y="1592872"/>
            <a:ext cx="9803765" cy="1416050"/>
          </a:xfrm>
          <a:prstGeom prst="rect">
            <a:avLst/>
          </a:prstGeom>
        </p:spPr>
        <p:txBody>
          <a:bodyPr vert="horz" wrap="square" lIns="0" tIns="12065" rIns="0" bIns="0" rtlCol="0">
            <a:spAutoFit/>
          </a:bodyPr>
          <a:lstStyle/>
          <a:p>
            <a:pPr marL="12700" marR="5080">
              <a:lnSpc>
                <a:spcPct val="115500"/>
              </a:lnSpc>
              <a:spcBef>
                <a:spcPts val="95"/>
              </a:spcBef>
            </a:pPr>
            <a:r>
              <a:rPr sz="3950" b="1" spc="145" dirty="0">
                <a:solidFill>
                  <a:srgbClr val="28CCB9"/>
                </a:solidFill>
                <a:latin typeface="Trebuchet MS"/>
                <a:cs typeface="Trebuchet MS"/>
              </a:rPr>
              <a:t>While</a:t>
            </a:r>
            <a:r>
              <a:rPr sz="3950" b="1" spc="-245" dirty="0">
                <a:solidFill>
                  <a:srgbClr val="28CCB9"/>
                </a:solidFill>
                <a:latin typeface="Trebuchet MS"/>
                <a:cs typeface="Trebuchet MS"/>
              </a:rPr>
              <a:t> </a:t>
            </a:r>
            <a:r>
              <a:rPr sz="3950" b="1" spc="110" dirty="0">
                <a:solidFill>
                  <a:srgbClr val="28CCB9"/>
                </a:solidFill>
                <a:latin typeface="Trebuchet MS"/>
                <a:cs typeface="Trebuchet MS"/>
              </a:rPr>
              <a:t>you</a:t>
            </a:r>
            <a:r>
              <a:rPr sz="3950" b="1" spc="-245" dirty="0">
                <a:solidFill>
                  <a:srgbClr val="28CCB9"/>
                </a:solidFill>
                <a:latin typeface="Trebuchet MS"/>
                <a:cs typeface="Trebuchet MS"/>
              </a:rPr>
              <a:t> </a:t>
            </a:r>
            <a:r>
              <a:rPr sz="3950" b="1" spc="100" dirty="0">
                <a:solidFill>
                  <a:srgbClr val="28CCB9"/>
                </a:solidFill>
                <a:latin typeface="Trebuchet MS"/>
                <a:cs typeface="Trebuchet MS"/>
              </a:rPr>
              <a:t>have</a:t>
            </a:r>
            <a:r>
              <a:rPr sz="3950" b="1" spc="-245" dirty="0">
                <a:solidFill>
                  <a:srgbClr val="28CCB9"/>
                </a:solidFill>
                <a:latin typeface="Trebuchet MS"/>
                <a:cs typeface="Trebuchet MS"/>
              </a:rPr>
              <a:t> </a:t>
            </a:r>
            <a:r>
              <a:rPr sz="3950" b="1" spc="165" dirty="0">
                <a:solidFill>
                  <a:srgbClr val="28CCB9"/>
                </a:solidFill>
                <a:latin typeface="Trebuchet MS"/>
                <a:cs typeface="Trebuchet MS"/>
              </a:rPr>
              <a:t>much</a:t>
            </a:r>
            <a:r>
              <a:rPr sz="3950" b="1" spc="-245" dirty="0">
                <a:solidFill>
                  <a:srgbClr val="28CCB9"/>
                </a:solidFill>
                <a:latin typeface="Trebuchet MS"/>
                <a:cs typeface="Trebuchet MS"/>
              </a:rPr>
              <a:t> </a:t>
            </a:r>
            <a:r>
              <a:rPr sz="3950" b="1" spc="50" dirty="0">
                <a:solidFill>
                  <a:srgbClr val="28CCB9"/>
                </a:solidFill>
                <a:latin typeface="Trebuchet MS"/>
                <a:cs typeface="Trebuchet MS"/>
              </a:rPr>
              <a:t>to</a:t>
            </a:r>
            <a:r>
              <a:rPr sz="3950" b="1" spc="-245" dirty="0">
                <a:solidFill>
                  <a:srgbClr val="28CCB9"/>
                </a:solidFill>
                <a:latin typeface="Trebuchet MS"/>
                <a:cs typeface="Trebuchet MS"/>
              </a:rPr>
              <a:t> </a:t>
            </a:r>
            <a:r>
              <a:rPr sz="3950" b="1" spc="110" dirty="0">
                <a:solidFill>
                  <a:srgbClr val="28CCB9"/>
                </a:solidFill>
                <a:latin typeface="Trebuchet MS"/>
                <a:cs typeface="Trebuchet MS"/>
              </a:rPr>
              <a:t>look</a:t>
            </a:r>
            <a:r>
              <a:rPr sz="3950" b="1" spc="-245" dirty="0">
                <a:solidFill>
                  <a:srgbClr val="28CCB9"/>
                </a:solidFill>
                <a:latin typeface="Trebuchet MS"/>
                <a:cs typeface="Trebuchet MS"/>
              </a:rPr>
              <a:t> </a:t>
            </a:r>
            <a:r>
              <a:rPr sz="3950" b="1" spc="85" dirty="0">
                <a:solidFill>
                  <a:srgbClr val="28CCB9"/>
                </a:solidFill>
                <a:latin typeface="Trebuchet MS"/>
                <a:cs typeface="Trebuchet MS"/>
              </a:rPr>
              <a:t>forward</a:t>
            </a:r>
            <a:r>
              <a:rPr sz="3950" b="1" spc="-245" dirty="0">
                <a:solidFill>
                  <a:srgbClr val="28CCB9"/>
                </a:solidFill>
                <a:latin typeface="Trebuchet MS"/>
                <a:cs typeface="Trebuchet MS"/>
              </a:rPr>
              <a:t> </a:t>
            </a:r>
            <a:r>
              <a:rPr sz="3950" b="1" spc="-140" dirty="0">
                <a:solidFill>
                  <a:srgbClr val="28CCB9"/>
                </a:solidFill>
                <a:latin typeface="Trebuchet MS"/>
                <a:cs typeface="Trebuchet MS"/>
              </a:rPr>
              <a:t>to, </a:t>
            </a:r>
            <a:r>
              <a:rPr sz="3950" b="1" spc="-1175" dirty="0">
                <a:solidFill>
                  <a:srgbClr val="28CCB9"/>
                </a:solidFill>
                <a:latin typeface="Trebuchet MS"/>
                <a:cs typeface="Trebuchet MS"/>
              </a:rPr>
              <a:t> </a:t>
            </a:r>
            <a:r>
              <a:rPr sz="3950" b="1" spc="45" dirty="0">
                <a:solidFill>
                  <a:srgbClr val="28CCB9"/>
                </a:solidFill>
                <a:latin typeface="Trebuchet MS"/>
                <a:cs typeface="Trebuchet MS"/>
              </a:rPr>
              <a:t>your</a:t>
            </a:r>
            <a:r>
              <a:rPr sz="3950" b="1" spc="-250" dirty="0">
                <a:solidFill>
                  <a:srgbClr val="28CCB9"/>
                </a:solidFill>
                <a:latin typeface="Trebuchet MS"/>
                <a:cs typeface="Trebuchet MS"/>
              </a:rPr>
              <a:t> </a:t>
            </a:r>
            <a:r>
              <a:rPr sz="3950" b="1" spc="15" dirty="0">
                <a:solidFill>
                  <a:srgbClr val="28CCB9"/>
                </a:solidFill>
                <a:latin typeface="Trebuchet MS"/>
                <a:cs typeface="Trebuchet MS"/>
              </a:rPr>
              <a:t>transition</a:t>
            </a:r>
            <a:r>
              <a:rPr sz="3950" b="1" spc="-250" dirty="0">
                <a:solidFill>
                  <a:srgbClr val="28CCB9"/>
                </a:solidFill>
                <a:latin typeface="Trebuchet MS"/>
                <a:cs typeface="Trebuchet MS"/>
              </a:rPr>
              <a:t> </a:t>
            </a:r>
            <a:r>
              <a:rPr sz="3950" b="1" spc="50" dirty="0">
                <a:solidFill>
                  <a:srgbClr val="28CCB9"/>
                </a:solidFill>
                <a:latin typeface="Trebuchet MS"/>
                <a:cs typeface="Trebuchet MS"/>
              </a:rPr>
              <a:t>to</a:t>
            </a:r>
            <a:r>
              <a:rPr sz="3950" b="1" spc="-245" dirty="0">
                <a:solidFill>
                  <a:srgbClr val="28CCB9"/>
                </a:solidFill>
                <a:latin typeface="Trebuchet MS"/>
                <a:cs typeface="Trebuchet MS"/>
              </a:rPr>
              <a:t> </a:t>
            </a:r>
            <a:r>
              <a:rPr sz="3950" b="1" spc="175" dirty="0">
                <a:solidFill>
                  <a:srgbClr val="28CCB9"/>
                </a:solidFill>
                <a:latin typeface="Trebuchet MS"/>
                <a:cs typeface="Trebuchet MS"/>
              </a:rPr>
              <a:t>post-college</a:t>
            </a:r>
            <a:r>
              <a:rPr sz="3950" b="1" spc="-250" dirty="0">
                <a:solidFill>
                  <a:srgbClr val="28CCB9"/>
                </a:solidFill>
                <a:latin typeface="Trebuchet MS"/>
                <a:cs typeface="Trebuchet MS"/>
              </a:rPr>
              <a:t> </a:t>
            </a:r>
            <a:r>
              <a:rPr sz="3950" b="1" spc="-235" dirty="0">
                <a:solidFill>
                  <a:srgbClr val="28CCB9"/>
                </a:solidFill>
                <a:latin typeface="Trebuchet MS"/>
                <a:cs typeface="Trebuchet MS"/>
              </a:rPr>
              <a:t>life...</a:t>
            </a:r>
            <a:endParaRPr sz="3950">
              <a:latin typeface="Trebuchet MS"/>
              <a:cs typeface="Trebuchet MS"/>
            </a:endParaRPr>
          </a:p>
        </p:txBody>
      </p:sp>
      <p:sp>
        <p:nvSpPr>
          <p:cNvPr id="4" name="object 4"/>
          <p:cNvSpPr txBox="1"/>
          <p:nvPr/>
        </p:nvSpPr>
        <p:spPr>
          <a:xfrm>
            <a:off x="5930899" y="3764572"/>
            <a:ext cx="10650855" cy="1416050"/>
          </a:xfrm>
          <a:prstGeom prst="rect">
            <a:avLst/>
          </a:prstGeom>
        </p:spPr>
        <p:txBody>
          <a:bodyPr vert="horz" wrap="square" lIns="0" tIns="12065" rIns="0" bIns="0" rtlCol="0">
            <a:spAutoFit/>
          </a:bodyPr>
          <a:lstStyle/>
          <a:p>
            <a:pPr marL="12700" marR="5080">
              <a:lnSpc>
                <a:spcPct val="115500"/>
              </a:lnSpc>
              <a:spcBef>
                <a:spcPts val="95"/>
              </a:spcBef>
            </a:pPr>
            <a:r>
              <a:rPr sz="3950" spc="-254" dirty="0">
                <a:solidFill>
                  <a:srgbClr val="212121"/>
                </a:solidFill>
                <a:latin typeface="Trebuchet MS"/>
                <a:cs typeface="Trebuchet MS"/>
              </a:rPr>
              <a:t>...there</a:t>
            </a:r>
            <a:r>
              <a:rPr sz="3950" spc="-180" dirty="0">
                <a:solidFill>
                  <a:srgbClr val="212121"/>
                </a:solidFill>
                <a:latin typeface="Trebuchet MS"/>
                <a:cs typeface="Trebuchet MS"/>
              </a:rPr>
              <a:t> </a:t>
            </a:r>
            <a:r>
              <a:rPr sz="3950" spc="25" dirty="0">
                <a:solidFill>
                  <a:srgbClr val="212121"/>
                </a:solidFill>
                <a:latin typeface="Trebuchet MS"/>
                <a:cs typeface="Trebuchet MS"/>
              </a:rPr>
              <a:t>is</a:t>
            </a:r>
            <a:r>
              <a:rPr sz="3950" spc="-180" dirty="0">
                <a:solidFill>
                  <a:srgbClr val="212121"/>
                </a:solidFill>
                <a:latin typeface="Trebuchet MS"/>
                <a:cs typeface="Trebuchet MS"/>
              </a:rPr>
              <a:t> </a:t>
            </a:r>
            <a:r>
              <a:rPr sz="3950" spc="180" dirty="0">
                <a:solidFill>
                  <a:srgbClr val="212121"/>
                </a:solidFill>
                <a:latin typeface="Trebuchet MS"/>
                <a:cs typeface="Trebuchet MS"/>
              </a:rPr>
              <a:t>one</a:t>
            </a:r>
            <a:r>
              <a:rPr sz="3950" spc="-180" dirty="0">
                <a:solidFill>
                  <a:srgbClr val="212121"/>
                </a:solidFill>
                <a:latin typeface="Trebuchet MS"/>
                <a:cs typeface="Trebuchet MS"/>
              </a:rPr>
              <a:t> </a:t>
            </a:r>
            <a:r>
              <a:rPr sz="3950" spc="155" dirty="0">
                <a:solidFill>
                  <a:srgbClr val="212121"/>
                </a:solidFill>
                <a:latin typeface="Trebuchet MS"/>
                <a:cs typeface="Trebuchet MS"/>
              </a:rPr>
              <a:t>key</a:t>
            </a:r>
            <a:r>
              <a:rPr sz="3950" spc="-180" dirty="0">
                <a:solidFill>
                  <a:srgbClr val="212121"/>
                </a:solidFill>
                <a:latin typeface="Trebuchet MS"/>
                <a:cs typeface="Trebuchet MS"/>
              </a:rPr>
              <a:t> </a:t>
            </a:r>
            <a:r>
              <a:rPr sz="3950" spc="-10" dirty="0">
                <a:solidFill>
                  <a:srgbClr val="212121"/>
                </a:solidFill>
                <a:latin typeface="Trebuchet MS"/>
                <a:cs typeface="Trebuchet MS"/>
              </a:rPr>
              <a:t>to</a:t>
            </a:r>
            <a:r>
              <a:rPr sz="3950" spc="-180" dirty="0">
                <a:solidFill>
                  <a:srgbClr val="212121"/>
                </a:solidFill>
                <a:latin typeface="Trebuchet MS"/>
                <a:cs typeface="Trebuchet MS"/>
              </a:rPr>
              <a:t> </a:t>
            </a:r>
            <a:r>
              <a:rPr sz="3950" spc="95" dirty="0">
                <a:solidFill>
                  <a:srgbClr val="212121"/>
                </a:solidFill>
                <a:latin typeface="Trebuchet MS"/>
                <a:cs typeface="Trebuchet MS"/>
              </a:rPr>
              <a:t>reaching</a:t>
            </a:r>
            <a:r>
              <a:rPr sz="3950" spc="-180" dirty="0">
                <a:solidFill>
                  <a:srgbClr val="212121"/>
                </a:solidFill>
                <a:latin typeface="Trebuchet MS"/>
                <a:cs typeface="Trebuchet MS"/>
              </a:rPr>
              <a:t> </a:t>
            </a:r>
            <a:r>
              <a:rPr sz="3950" spc="-50" dirty="0">
                <a:solidFill>
                  <a:srgbClr val="212121"/>
                </a:solidFill>
                <a:latin typeface="Trebuchet MS"/>
                <a:cs typeface="Trebuchet MS"/>
              </a:rPr>
              <a:t>all</a:t>
            </a:r>
            <a:r>
              <a:rPr sz="3950" spc="-180" dirty="0">
                <a:solidFill>
                  <a:srgbClr val="212121"/>
                </a:solidFill>
                <a:latin typeface="Trebuchet MS"/>
                <a:cs typeface="Trebuchet MS"/>
              </a:rPr>
              <a:t> </a:t>
            </a:r>
            <a:r>
              <a:rPr sz="3950" spc="120" dirty="0">
                <a:solidFill>
                  <a:srgbClr val="212121"/>
                </a:solidFill>
                <a:latin typeface="Trebuchet MS"/>
                <a:cs typeface="Trebuchet MS"/>
              </a:rPr>
              <a:t>your</a:t>
            </a:r>
            <a:r>
              <a:rPr sz="3950" spc="-180" dirty="0">
                <a:solidFill>
                  <a:srgbClr val="212121"/>
                </a:solidFill>
                <a:latin typeface="Trebuchet MS"/>
                <a:cs typeface="Trebuchet MS"/>
              </a:rPr>
              <a:t> </a:t>
            </a:r>
            <a:r>
              <a:rPr sz="3950" spc="-10" dirty="0">
                <a:solidFill>
                  <a:srgbClr val="212121"/>
                </a:solidFill>
                <a:latin typeface="Trebuchet MS"/>
                <a:cs typeface="Trebuchet MS"/>
              </a:rPr>
              <a:t>financial  </a:t>
            </a:r>
            <a:r>
              <a:rPr sz="3950" spc="165" dirty="0">
                <a:solidFill>
                  <a:srgbClr val="212121"/>
                </a:solidFill>
                <a:latin typeface="Trebuchet MS"/>
                <a:cs typeface="Trebuchet MS"/>
              </a:rPr>
              <a:t>and</a:t>
            </a:r>
            <a:r>
              <a:rPr sz="3950" spc="-185" dirty="0">
                <a:solidFill>
                  <a:srgbClr val="212121"/>
                </a:solidFill>
                <a:latin typeface="Trebuchet MS"/>
                <a:cs typeface="Trebuchet MS"/>
              </a:rPr>
              <a:t> </a:t>
            </a:r>
            <a:r>
              <a:rPr sz="3950" spc="165" dirty="0">
                <a:solidFill>
                  <a:srgbClr val="212121"/>
                </a:solidFill>
                <a:latin typeface="Trebuchet MS"/>
                <a:cs typeface="Trebuchet MS"/>
              </a:rPr>
              <a:t>most</a:t>
            </a:r>
            <a:r>
              <a:rPr sz="3950" spc="-180" dirty="0">
                <a:solidFill>
                  <a:srgbClr val="212121"/>
                </a:solidFill>
                <a:latin typeface="Trebuchet MS"/>
                <a:cs typeface="Trebuchet MS"/>
              </a:rPr>
              <a:t> </a:t>
            </a:r>
            <a:r>
              <a:rPr sz="3950" spc="70" dirty="0">
                <a:solidFill>
                  <a:srgbClr val="212121"/>
                </a:solidFill>
                <a:latin typeface="Trebuchet MS"/>
                <a:cs typeface="Trebuchet MS"/>
              </a:rPr>
              <a:t>of</a:t>
            </a:r>
            <a:r>
              <a:rPr sz="3950" spc="-185" dirty="0">
                <a:solidFill>
                  <a:srgbClr val="212121"/>
                </a:solidFill>
                <a:latin typeface="Trebuchet MS"/>
                <a:cs typeface="Trebuchet MS"/>
              </a:rPr>
              <a:t> </a:t>
            </a:r>
            <a:r>
              <a:rPr sz="3950" spc="120" dirty="0">
                <a:solidFill>
                  <a:srgbClr val="212121"/>
                </a:solidFill>
                <a:latin typeface="Trebuchet MS"/>
                <a:cs typeface="Trebuchet MS"/>
              </a:rPr>
              <a:t>your</a:t>
            </a:r>
            <a:r>
              <a:rPr sz="3950" spc="-180" dirty="0">
                <a:solidFill>
                  <a:srgbClr val="212121"/>
                </a:solidFill>
                <a:latin typeface="Trebuchet MS"/>
                <a:cs typeface="Trebuchet MS"/>
              </a:rPr>
              <a:t> </a:t>
            </a:r>
            <a:r>
              <a:rPr sz="3950" spc="-80" dirty="0">
                <a:solidFill>
                  <a:srgbClr val="212121"/>
                </a:solidFill>
                <a:latin typeface="Trebuchet MS"/>
                <a:cs typeface="Trebuchet MS"/>
              </a:rPr>
              <a:t>life</a:t>
            </a:r>
            <a:r>
              <a:rPr sz="3950" spc="-185" dirty="0">
                <a:solidFill>
                  <a:srgbClr val="212121"/>
                </a:solidFill>
                <a:latin typeface="Trebuchet MS"/>
                <a:cs typeface="Trebuchet MS"/>
              </a:rPr>
              <a:t> </a:t>
            </a:r>
            <a:r>
              <a:rPr sz="3950" spc="50" dirty="0">
                <a:solidFill>
                  <a:srgbClr val="212121"/>
                </a:solidFill>
                <a:latin typeface="Trebuchet MS"/>
                <a:cs typeface="Trebuchet MS"/>
              </a:rPr>
              <a:t>goals.</a:t>
            </a:r>
            <a:endParaRPr sz="3950">
              <a:latin typeface="Trebuchet MS"/>
              <a:cs typeface="Trebuchet MS"/>
            </a:endParaRPr>
          </a:p>
        </p:txBody>
      </p:sp>
      <p:sp>
        <p:nvSpPr>
          <p:cNvPr id="5" name="object 5"/>
          <p:cNvSpPr txBox="1"/>
          <p:nvPr/>
        </p:nvSpPr>
        <p:spPr>
          <a:xfrm>
            <a:off x="9247380" y="6245225"/>
            <a:ext cx="6394450" cy="1865630"/>
          </a:xfrm>
          <a:prstGeom prst="rect">
            <a:avLst/>
          </a:prstGeom>
        </p:spPr>
        <p:txBody>
          <a:bodyPr vert="horz" wrap="square" lIns="0" tIns="15875" rIns="0" bIns="0" rtlCol="0">
            <a:spAutoFit/>
          </a:bodyPr>
          <a:lstStyle/>
          <a:p>
            <a:pPr marL="12700">
              <a:lnSpc>
                <a:spcPct val="100000"/>
              </a:lnSpc>
              <a:spcBef>
                <a:spcPts val="125"/>
              </a:spcBef>
            </a:pPr>
            <a:r>
              <a:rPr sz="12050" b="1" spc="-125" dirty="0">
                <a:solidFill>
                  <a:srgbClr val="217DEE"/>
                </a:solidFill>
                <a:latin typeface="Arial"/>
                <a:cs typeface="Arial"/>
              </a:rPr>
              <a:t>BUDGET</a:t>
            </a:r>
            <a:endParaRPr sz="12050">
              <a:latin typeface="Arial"/>
              <a:cs typeface="Arial"/>
            </a:endParaRPr>
          </a:p>
        </p:txBody>
      </p:sp>
      <p:sp>
        <p:nvSpPr>
          <p:cNvPr id="7" name="Slide Number Placeholder 6"/>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84</a:t>
            </a:fld>
            <a:endParaRPr lang="en-IN"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57299" y="258865"/>
            <a:ext cx="16617230" cy="981682"/>
          </a:xfrm>
        </p:spPr>
        <p:txBody>
          <a:bodyPr/>
          <a:lstStyle/>
          <a:p>
            <a:pPr algn="ctr"/>
            <a:r>
              <a:rPr lang="en-IN" dirty="0" smtClean="0">
                <a:solidFill>
                  <a:srgbClr val="002060"/>
                </a:solidFill>
                <a:latin typeface="Georgia" panose="02040502050405020303" pitchFamily="18" charset="0"/>
              </a:rPr>
              <a:t>E – LMS &amp; Financial Literacy Mobile App of NCFE</a:t>
            </a:r>
            <a:endParaRPr lang="en-IN" dirty="0">
              <a:solidFill>
                <a:srgbClr val="002060"/>
              </a:solidFill>
              <a:latin typeface="Georgia" panose="02040502050405020303" pitchFamily="18" charset="0"/>
            </a:endParaRPr>
          </a:p>
        </p:txBody>
      </p:sp>
      <p:sp>
        <p:nvSpPr>
          <p:cNvPr id="7" name="Rectangle 6"/>
          <p:cNvSpPr/>
          <p:nvPr/>
        </p:nvSpPr>
        <p:spPr>
          <a:xfrm>
            <a:off x="4745026" y="1859035"/>
            <a:ext cx="6095828" cy="4390946"/>
          </a:xfrm>
          <a:prstGeom prst="rect">
            <a:avLst/>
          </a:prstGeom>
        </p:spPr>
        <p:txBody>
          <a:bodyPr wrap="square" lIns="182880" tIns="91440" rIns="182880" bIns="91440">
            <a:spAutoFit/>
          </a:bodyPr>
          <a:lstStyle/>
          <a:p>
            <a:pPr marL="608330" indent="-608330" algn="just">
              <a:spcBef>
                <a:spcPts val="1600"/>
              </a:spcBef>
              <a:buFont typeface="Wingdings" pitchFamily="2" charset="2"/>
              <a:buChar char="Ø"/>
            </a:pPr>
            <a:r>
              <a:rPr lang="en-US" sz="2200" dirty="0">
                <a:latin typeface="Georgia"/>
              </a:rPr>
              <a:t>Free E-Certificate after complementing the course.</a:t>
            </a:r>
          </a:p>
          <a:p>
            <a:pPr marL="608330" indent="-608330" algn="just">
              <a:spcBef>
                <a:spcPts val="1600"/>
              </a:spcBef>
              <a:buFont typeface="Wingdings" pitchFamily="2" charset="2"/>
              <a:buChar char="Ø"/>
            </a:pPr>
            <a:r>
              <a:rPr lang="en-US" sz="2200" dirty="0">
                <a:latin typeface="Georgia" pitchFamily="18" charset="0"/>
                <a:ea typeface="Roboto Slab" charset="0"/>
              </a:rPr>
              <a:t>Anywhere anytime learning at own space.</a:t>
            </a:r>
          </a:p>
          <a:p>
            <a:pPr marL="608330" indent="-608330" algn="just">
              <a:spcBef>
                <a:spcPts val="1600"/>
              </a:spcBef>
              <a:buFont typeface="Wingdings" pitchFamily="2" charset="2"/>
              <a:buChar char="Ø"/>
            </a:pPr>
            <a:r>
              <a:rPr lang="en-US" sz="2200" dirty="0">
                <a:latin typeface="Georgia" pitchFamily="18" charset="0"/>
                <a:ea typeface="Roboto Slab" charset="0"/>
              </a:rPr>
              <a:t>Mobile friendly, E-LMS course is available in FL Mobile App</a:t>
            </a:r>
          </a:p>
          <a:p>
            <a:pPr marL="608330" indent="-608330" algn="just">
              <a:spcBef>
                <a:spcPts val="1600"/>
              </a:spcBef>
              <a:buFont typeface="Wingdings" pitchFamily="2" charset="2"/>
              <a:buChar char="Ø"/>
            </a:pPr>
            <a:r>
              <a:rPr lang="en-US" sz="2200" dirty="0">
                <a:latin typeface="Georgia" pitchFamily="18" charset="0"/>
                <a:ea typeface="Roboto Slab" charset="0"/>
              </a:rPr>
              <a:t>Use of audio visual for easy understanding.</a:t>
            </a:r>
          </a:p>
          <a:p>
            <a:pPr marL="608330" indent="-608330">
              <a:spcBef>
                <a:spcPts val="1600"/>
              </a:spcBef>
              <a:buFont typeface="Wingdings" pitchFamily="2" charset="2"/>
              <a:buChar char="Ø"/>
            </a:pPr>
            <a:r>
              <a:rPr lang="en-US" sz="2200" dirty="0">
                <a:latin typeface="Georgia" pitchFamily="18" charset="0"/>
                <a:ea typeface="Roboto Slab" charset="0"/>
              </a:rPr>
              <a:t>Link for sample video: </a:t>
            </a:r>
            <a:r>
              <a:rPr lang="en-US" sz="2200" dirty="0">
                <a:latin typeface="Georgia" pitchFamily="18" charset="0"/>
                <a:ea typeface="Roboto Slab" charset="0"/>
                <a:hlinkClick r:id="rId2"/>
              </a:rPr>
              <a:t>https://ncfe.org.in/program/e-lms</a:t>
            </a:r>
            <a:endParaRPr lang="en-US" sz="2200" dirty="0">
              <a:latin typeface="Georgia" pitchFamily="18" charset="0"/>
              <a:ea typeface="Roboto Slab"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40854" y="2194778"/>
            <a:ext cx="7033676" cy="6812576"/>
          </a:xfrm>
          <a:prstGeom prst="rect">
            <a:avLst/>
          </a:prstGeom>
        </p:spPr>
      </p:pic>
      <p:sp>
        <p:nvSpPr>
          <p:cNvPr id="2" name="Rectangle 1"/>
          <p:cNvSpPr/>
          <p:nvPr/>
        </p:nvSpPr>
        <p:spPr>
          <a:xfrm>
            <a:off x="16160373" y="2223271"/>
            <a:ext cx="1571934" cy="1938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endParaRPr lang="en-US" baseline="-25000" dirty="0"/>
          </a:p>
        </p:txBody>
      </p:sp>
      <p:pic>
        <p:nvPicPr>
          <p:cNvPr id="1026" name="Picture 2" descr="F:\Nirtesh\Logos\LOGO png B copy (NE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39997" y="1276723"/>
            <a:ext cx="2337606" cy="28850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graphic.d\Downloads\Screenshot_from_2024-10-25_14-03-23-removebg-previ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862" y="1400121"/>
            <a:ext cx="6084624" cy="82881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F:\Nirtesh\Advt\REQUEST FOR PROPOSAL (RFP)\Q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2690" y="6477000"/>
            <a:ext cx="5463636" cy="300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87328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85E28F0-28CB-4743-8F48-4B32F67085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8845" y="6033902"/>
            <a:ext cx="5307501" cy="3779826"/>
          </a:xfrm>
          <a:prstGeom prst="rect">
            <a:avLst/>
          </a:prstGeom>
        </p:spPr>
      </p:pic>
      <p:pic>
        <p:nvPicPr>
          <p:cNvPr id="8" name="Content Placeholder 6">
            <a:extLst>
              <a:ext uri="{FF2B5EF4-FFF2-40B4-BE49-F238E27FC236}">
                <a16:creationId xmlns:a16="http://schemas.microsoft.com/office/drawing/2014/main" xmlns="" id="{7978171C-B307-476A-9FD5-76383D0EC9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96607" y="6033902"/>
            <a:ext cx="3284747" cy="2308851"/>
          </a:xfrm>
          <a:prstGeom prst="rect">
            <a:avLst/>
          </a:prstGeom>
        </p:spPr>
      </p:pic>
      <p:sp>
        <p:nvSpPr>
          <p:cNvPr id="9" name="TextBox 8"/>
          <p:cNvSpPr txBox="1"/>
          <p:nvPr/>
        </p:nvSpPr>
        <p:spPr>
          <a:xfrm>
            <a:off x="14714882" y="8438526"/>
            <a:ext cx="3166473" cy="1061829"/>
          </a:xfrm>
          <a:prstGeom prst="rect">
            <a:avLst/>
          </a:prstGeom>
          <a:noFill/>
        </p:spPr>
        <p:txBody>
          <a:bodyPr wrap="square" lIns="137160" tIns="68580" rIns="137160" bIns="68580" rtlCol="0">
            <a:spAutoFit/>
          </a:bodyPr>
          <a:lstStyle/>
          <a:p>
            <a:r>
              <a:rPr lang="en-US" sz="1500" dirty="0"/>
              <a:t>For more details, visit: </a:t>
            </a:r>
            <a:r>
              <a:rPr lang="en-US" sz="1500" b="1" dirty="0">
                <a:hlinkClick r:id="rId4"/>
              </a:rPr>
              <a:t>Click Here</a:t>
            </a:r>
            <a:r>
              <a:rPr lang="en-US" sz="1500" b="1" dirty="0"/>
              <a:t> (https://online.nism.ac.in//module/Financial%20Literacy%20Course%20for%20Bharat.html)</a:t>
            </a:r>
            <a:endParaRPr lang="en-IN" sz="1500" b="1" dirty="0"/>
          </a:p>
        </p:txBody>
      </p:sp>
      <p:pic>
        <p:nvPicPr>
          <p:cNvPr id="17" name="Picture 16">
            <a:extLst>
              <a:ext uri="{FF2B5EF4-FFF2-40B4-BE49-F238E27FC236}">
                <a16:creationId xmlns:a16="http://schemas.microsoft.com/office/drawing/2014/main" xmlns="" id="{2BEE976F-F042-45F8-8948-6D9F72E2EF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651" y="1282768"/>
            <a:ext cx="8477855" cy="4309169"/>
          </a:xfrm>
          <a:prstGeom prst="rect">
            <a:avLst/>
          </a:prstGeom>
        </p:spPr>
      </p:pic>
      <p:sp>
        <p:nvSpPr>
          <p:cNvPr id="18" name="TextBox 17"/>
          <p:cNvSpPr txBox="1"/>
          <p:nvPr/>
        </p:nvSpPr>
        <p:spPr>
          <a:xfrm>
            <a:off x="4019600" y="92399"/>
            <a:ext cx="9293813" cy="877163"/>
          </a:xfrm>
          <a:prstGeom prst="rect">
            <a:avLst/>
          </a:prstGeom>
          <a:noFill/>
        </p:spPr>
        <p:txBody>
          <a:bodyPr wrap="square" lIns="137160" tIns="68580" rIns="137160" bIns="68580" rtlCol="0">
            <a:spAutoFit/>
          </a:bodyPr>
          <a:lstStyle/>
          <a:p>
            <a:pPr algn="ctr"/>
            <a:r>
              <a:rPr lang="en-US" sz="4800" b="1" dirty="0">
                <a:solidFill>
                  <a:schemeClr val="bg1"/>
                </a:solidFill>
                <a:latin typeface="+mj-lt"/>
              </a:rPr>
              <a:t>Initiatives of SEBI &amp; NISM</a:t>
            </a:r>
            <a:endParaRPr lang="en-IN" sz="4800" b="1" dirty="0">
              <a:solidFill>
                <a:schemeClr val="bg1"/>
              </a:solidFill>
              <a:latin typeface="+mj-lt"/>
            </a:endParaRPr>
          </a:p>
        </p:txBody>
      </p:sp>
      <p:pic>
        <p:nvPicPr>
          <p:cNvPr id="20" name="Picture 4" descr="https://www.moneylife.in/media/uploads/article/responsive/SEBISaarthiapp.jpg">
            <a:extLst>
              <a:ext uri="{FF2B5EF4-FFF2-40B4-BE49-F238E27FC236}">
                <a16:creationId xmlns:a16="http://schemas.microsoft.com/office/drawing/2014/main" xmlns="" id="{47DC9FD8-70D6-4D6F-8F78-A790DBC6FE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37238" y="1148591"/>
            <a:ext cx="6783456" cy="4205733"/>
          </a:xfrm>
          <a:prstGeom prst="rect">
            <a:avLst/>
          </a:prstGeom>
          <a:noFill/>
          <a:extLst>
            <a:ext uri="{909E8E84-426E-40DD-AFC4-6F175D3DCCD1}">
              <a14:hiddenFill xmlns:a14="http://schemas.microsoft.com/office/drawing/2010/main">
                <a:solidFill>
                  <a:srgbClr val="FFFFFF"/>
                </a:solidFill>
              </a14:hiddenFill>
            </a:ext>
          </a:extLst>
        </p:spPr>
      </p:pic>
      <p:pic>
        <p:nvPicPr>
          <p:cNvPr id="21" name="Content Placeholder 6">
            <a:extLst>
              <a:ext uri="{FF2B5EF4-FFF2-40B4-BE49-F238E27FC236}">
                <a16:creationId xmlns:a16="http://schemas.microsoft.com/office/drawing/2014/main" xmlns="" id="{96519AAA-3EE6-483F-A044-C00EF7C45C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89034" y="6051606"/>
            <a:ext cx="5045109" cy="1993440"/>
          </a:xfrm>
          <a:prstGeom prst="rect">
            <a:avLst/>
          </a:prstGeom>
        </p:spPr>
      </p:pic>
      <p:pic>
        <p:nvPicPr>
          <p:cNvPr id="22" name="Content Placeholder 6">
            <a:extLst>
              <a:ext uri="{FF2B5EF4-FFF2-40B4-BE49-F238E27FC236}">
                <a16:creationId xmlns:a16="http://schemas.microsoft.com/office/drawing/2014/main" xmlns="" id="{74C09996-638A-4E48-9292-70D78C51D52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22073" y="8058668"/>
            <a:ext cx="2786979" cy="1763310"/>
          </a:xfrm>
          <a:prstGeom prst="rect">
            <a:avLst/>
          </a:prstGeom>
        </p:spPr>
      </p:pic>
      <p:sp>
        <p:nvSpPr>
          <p:cNvPr id="23" name="TextBox 22"/>
          <p:cNvSpPr txBox="1"/>
          <p:nvPr/>
        </p:nvSpPr>
        <p:spPr>
          <a:xfrm>
            <a:off x="4109054" y="8154656"/>
            <a:ext cx="2081237" cy="1646605"/>
          </a:xfrm>
          <a:prstGeom prst="rect">
            <a:avLst/>
          </a:prstGeom>
          <a:noFill/>
        </p:spPr>
        <p:txBody>
          <a:bodyPr wrap="square" lIns="137160" tIns="68580" rIns="137160" bIns="68580" rtlCol="0">
            <a:spAutoFit/>
          </a:bodyPr>
          <a:lstStyle/>
          <a:p>
            <a:r>
              <a:rPr lang="en-US" sz="1400" dirty="0"/>
              <a:t>For more details, visit: </a:t>
            </a:r>
            <a:r>
              <a:rPr lang="en-US" sz="1400" b="1" dirty="0">
                <a:hlinkClick r:id="rId9"/>
              </a:rPr>
              <a:t>Click Here</a:t>
            </a:r>
            <a:r>
              <a:rPr lang="en-US" sz="1400" b="1" dirty="0"/>
              <a:t> (https://www.nism.ac.in/nism-certifications-2/sebi-investor-certification-examination/)</a:t>
            </a:r>
            <a:endParaRPr lang="en-IN" sz="1400" b="1" dirty="0"/>
          </a:p>
        </p:txBody>
      </p:sp>
      <p:sp>
        <p:nvSpPr>
          <p:cNvPr id="24" name="TextBox 23"/>
          <p:cNvSpPr txBox="1"/>
          <p:nvPr/>
        </p:nvSpPr>
        <p:spPr>
          <a:xfrm>
            <a:off x="1987090" y="5461409"/>
            <a:ext cx="5854886" cy="369332"/>
          </a:xfrm>
          <a:prstGeom prst="rect">
            <a:avLst/>
          </a:prstGeom>
          <a:noFill/>
        </p:spPr>
        <p:txBody>
          <a:bodyPr wrap="square" lIns="137160" tIns="68580" rIns="137160" bIns="68580" rtlCol="0">
            <a:spAutoFit/>
          </a:bodyPr>
          <a:lstStyle/>
          <a:p>
            <a:r>
              <a:rPr lang="en-US" sz="1500" dirty="0">
                <a:solidFill>
                  <a:schemeClr val="accent1"/>
                </a:solidFill>
              </a:rPr>
              <a:t>For more details visit: </a:t>
            </a:r>
            <a:r>
              <a:rPr lang="en-US" sz="1500" b="1" dirty="0">
                <a:solidFill>
                  <a:schemeClr val="accent1"/>
                </a:solidFill>
              </a:rPr>
              <a:t>https://investor.sebi.gov.in/</a:t>
            </a:r>
          </a:p>
        </p:txBody>
      </p:sp>
      <p:sp>
        <p:nvSpPr>
          <p:cNvPr id="2" name="Rectangle 1"/>
          <p:cNvSpPr/>
          <p:nvPr/>
        </p:nvSpPr>
        <p:spPr>
          <a:xfrm>
            <a:off x="8905529" y="5412229"/>
            <a:ext cx="9144000" cy="369332"/>
          </a:xfrm>
          <a:prstGeom prst="rect">
            <a:avLst/>
          </a:prstGeom>
        </p:spPr>
        <p:txBody>
          <a:bodyPr lIns="137160" tIns="68580" rIns="137160" bIns="68580">
            <a:spAutoFit/>
          </a:bodyPr>
          <a:lstStyle/>
          <a:p>
            <a:r>
              <a:rPr lang="en-US" sz="1500" dirty="0">
                <a:solidFill>
                  <a:srgbClr val="002060"/>
                </a:solidFill>
              </a:rPr>
              <a:t>The app can be downloaded on: </a:t>
            </a:r>
            <a:r>
              <a:rPr lang="en-US" sz="1500" b="1" dirty="0">
                <a:solidFill>
                  <a:srgbClr val="002060"/>
                </a:solidFill>
              </a:rPr>
              <a:t>https://play.google.com/store/apps/details?id=com.sebi.invapp</a:t>
            </a:r>
            <a:endParaRPr lang="en-IN" sz="1500" b="1" dirty="0">
              <a:solidFill>
                <a:srgbClr val="002060"/>
              </a:solidFill>
            </a:endParaRPr>
          </a:p>
        </p:txBody>
      </p:sp>
      <p:sp>
        <p:nvSpPr>
          <p:cNvPr id="25" name="Rectangle 24"/>
          <p:cNvSpPr/>
          <p:nvPr/>
        </p:nvSpPr>
        <p:spPr>
          <a:xfrm>
            <a:off x="188650" y="0"/>
            <a:ext cx="2614187" cy="1046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IN">
              <a:solidFill>
                <a:schemeClr val="accent1"/>
              </a:solidFill>
            </a:endParaRPr>
          </a:p>
        </p:txBody>
      </p:sp>
      <p:sp>
        <p:nvSpPr>
          <p:cNvPr id="10" name="Rectangle 9"/>
          <p:cNvSpPr/>
          <p:nvPr/>
        </p:nvSpPr>
        <p:spPr>
          <a:xfrm>
            <a:off x="0" y="0"/>
            <a:ext cx="188649" cy="1046559"/>
          </a:xfrm>
          <a:prstGeom prst="rect">
            <a:avLst/>
          </a:prstGeom>
          <a:solidFill>
            <a:srgbClr val="00A69C"/>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a:p>
        </p:txBody>
      </p:sp>
      <p:pic>
        <p:nvPicPr>
          <p:cNvPr id="1027" name="Picture 3" descr="F:\Nirtesh\Logos\sebi.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6489" y="137816"/>
            <a:ext cx="1805091" cy="770927"/>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p:cNvCxnSpPr/>
          <p:nvPr/>
        </p:nvCxnSpPr>
        <p:spPr>
          <a:xfrm>
            <a:off x="8946351" y="1046560"/>
            <a:ext cx="0" cy="8882633"/>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0" y="5826084"/>
            <a:ext cx="18288000" cy="34473"/>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422080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3106400" cy="10287000"/>
          </a:xfrm>
          <a:custGeom>
            <a:avLst/>
            <a:gdLst/>
            <a:ahLst/>
            <a:cxnLst/>
            <a:rect l="l" t="t" r="r" b="b"/>
            <a:pathLst>
              <a:path w="13106400" h="10287000">
                <a:moveTo>
                  <a:pt x="13106399" y="10287000"/>
                </a:moveTo>
                <a:lnTo>
                  <a:pt x="0" y="10287000"/>
                </a:lnTo>
                <a:lnTo>
                  <a:pt x="0" y="0"/>
                </a:lnTo>
                <a:lnTo>
                  <a:pt x="13106399" y="0"/>
                </a:lnTo>
                <a:lnTo>
                  <a:pt x="13106399" y="10287000"/>
                </a:lnTo>
                <a:close/>
              </a:path>
            </a:pathLst>
          </a:custGeom>
          <a:solidFill>
            <a:srgbClr val="28CCB9"/>
          </a:solidFill>
        </p:spPr>
        <p:txBody>
          <a:bodyPr wrap="square" lIns="0" tIns="0" rIns="0" bIns="0" rtlCol="0"/>
          <a:lstStyle/>
          <a:p>
            <a:endParaRPr/>
          </a:p>
        </p:txBody>
      </p:sp>
      <p:sp>
        <p:nvSpPr>
          <p:cNvPr id="3" name="object 3"/>
          <p:cNvSpPr txBox="1"/>
          <p:nvPr/>
        </p:nvSpPr>
        <p:spPr>
          <a:xfrm>
            <a:off x="1371600" y="1943100"/>
            <a:ext cx="10820400" cy="2332049"/>
          </a:xfrm>
          <a:prstGeom prst="rect">
            <a:avLst/>
          </a:prstGeom>
        </p:spPr>
        <p:txBody>
          <a:bodyPr vert="horz" wrap="square" lIns="0" tIns="15875" rIns="0" bIns="0" rtlCol="0">
            <a:spAutoFit/>
          </a:bodyPr>
          <a:lstStyle/>
          <a:p>
            <a:pPr marL="12700">
              <a:lnSpc>
                <a:spcPct val="100000"/>
              </a:lnSpc>
              <a:spcBef>
                <a:spcPts val="125"/>
              </a:spcBef>
            </a:pPr>
            <a:r>
              <a:rPr lang="en-US" sz="10000" b="1" spc="925" dirty="0">
                <a:solidFill>
                  <a:srgbClr val="FFFFFF"/>
                </a:solidFill>
                <a:latin typeface="Georgia" panose="02040502050405020303" pitchFamily="18" charset="0"/>
                <a:cs typeface="Arial"/>
              </a:rPr>
              <a:t>T</a:t>
            </a:r>
            <a:r>
              <a:rPr sz="10000" b="1" spc="925" dirty="0" smtClean="0">
                <a:solidFill>
                  <a:srgbClr val="FFFFFF"/>
                </a:solidFill>
                <a:latin typeface="Georgia" panose="02040502050405020303" pitchFamily="18" charset="0"/>
                <a:cs typeface="Arial"/>
              </a:rPr>
              <a:t>hank</a:t>
            </a:r>
            <a:r>
              <a:rPr sz="10000" b="1" spc="-130" dirty="0" smtClean="0">
                <a:solidFill>
                  <a:srgbClr val="FFFFFF"/>
                </a:solidFill>
                <a:latin typeface="Georgia" panose="02040502050405020303" pitchFamily="18" charset="0"/>
                <a:cs typeface="Arial"/>
              </a:rPr>
              <a:t> </a:t>
            </a:r>
            <a:r>
              <a:rPr sz="10000" b="1" spc="745" dirty="0">
                <a:solidFill>
                  <a:srgbClr val="FFFFFF"/>
                </a:solidFill>
                <a:latin typeface="Georgia" panose="02040502050405020303" pitchFamily="18" charset="0"/>
                <a:cs typeface="Arial"/>
              </a:rPr>
              <a:t>you.</a:t>
            </a:r>
            <a:endParaRPr sz="10000" dirty="0">
              <a:latin typeface="Georgia" panose="02040502050405020303" pitchFamily="18" charset="0"/>
              <a:cs typeface="Arial"/>
            </a:endParaRPr>
          </a:p>
          <a:p>
            <a:pPr marL="22225">
              <a:lnSpc>
                <a:spcPct val="100000"/>
              </a:lnSpc>
              <a:spcBef>
                <a:spcPts val="2725"/>
              </a:spcBef>
            </a:pPr>
            <a:r>
              <a:rPr sz="2800" b="1" spc="50" dirty="0">
                <a:latin typeface="Georgia" panose="02040502050405020303" pitchFamily="18" charset="0"/>
                <a:cs typeface="Trebuchet MS"/>
              </a:rPr>
              <a:t>let's</a:t>
            </a:r>
            <a:r>
              <a:rPr sz="2800" b="1" spc="-170" dirty="0">
                <a:latin typeface="Georgia" panose="02040502050405020303" pitchFamily="18" charset="0"/>
                <a:cs typeface="Trebuchet MS"/>
              </a:rPr>
              <a:t> </a:t>
            </a:r>
            <a:r>
              <a:rPr sz="2800" b="1" spc="35" dirty="0">
                <a:latin typeface="Georgia" panose="02040502050405020303" pitchFamily="18" charset="0"/>
                <a:cs typeface="Trebuchet MS"/>
              </a:rPr>
              <a:t>create</a:t>
            </a:r>
            <a:r>
              <a:rPr sz="2800" b="1" spc="-165" dirty="0">
                <a:latin typeface="Georgia" panose="02040502050405020303" pitchFamily="18" charset="0"/>
                <a:cs typeface="Trebuchet MS"/>
              </a:rPr>
              <a:t> </a:t>
            </a:r>
            <a:r>
              <a:rPr sz="2800" b="1" spc="110" dirty="0">
                <a:latin typeface="Georgia" panose="02040502050405020303" pitchFamily="18" charset="0"/>
                <a:cs typeface="Trebuchet MS"/>
              </a:rPr>
              <a:t>a</a:t>
            </a:r>
            <a:r>
              <a:rPr sz="2800" b="1" spc="-165" dirty="0">
                <a:latin typeface="Georgia" panose="02040502050405020303" pitchFamily="18" charset="0"/>
                <a:cs typeface="Trebuchet MS"/>
              </a:rPr>
              <a:t> </a:t>
            </a:r>
            <a:r>
              <a:rPr sz="2800" b="1" spc="25" dirty="0">
                <a:latin typeface="Georgia" panose="02040502050405020303" pitchFamily="18" charset="0"/>
                <a:cs typeface="Trebuchet MS"/>
              </a:rPr>
              <a:t>financially</a:t>
            </a:r>
            <a:r>
              <a:rPr sz="2800" b="1" spc="-170" dirty="0">
                <a:latin typeface="Georgia" panose="02040502050405020303" pitchFamily="18" charset="0"/>
                <a:cs typeface="Trebuchet MS"/>
              </a:rPr>
              <a:t> </a:t>
            </a:r>
            <a:r>
              <a:rPr sz="2800" b="1" spc="65" dirty="0">
                <a:latin typeface="Georgia" panose="02040502050405020303" pitchFamily="18" charset="0"/>
                <a:cs typeface="Trebuchet MS"/>
              </a:rPr>
              <a:t>aware</a:t>
            </a:r>
            <a:r>
              <a:rPr sz="2800" b="1" spc="-165" dirty="0">
                <a:latin typeface="Georgia" panose="02040502050405020303" pitchFamily="18" charset="0"/>
                <a:cs typeface="Trebuchet MS"/>
              </a:rPr>
              <a:t> </a:t>
            </a:r>
            <a:r>
              <a:rPr sz="2800" b="1" spc="105" dirty="0">
                <a:latin typeface="Georgia" panose="02040502050405020303" pitchFamily="18" charset="0"/>
                <a:cs typeface="Trebuchet MS"/>
              </a:rPr>
              <a:t>and</a:t>
            </a:r>
            <a:r>
              <a:rPr sz="2800" b="1" spc="-165" dirty="0">
                <a:latin typeface="Georgia" panose="02040502050405020303" pitchFamily="18" charset="0"/>
                <a:cs typeface="Trebuchet MS"/>
              </a:rPr>
              <a:t> </a:t>
            </a:r>
            <a:r>
              <a:rPr sz="2800" b="1" spc="85" dirty="0">
                <a:latin typeface="Georgia" panose="02040502050405020303" pitchFamily="18" charset="0"/>
                <a:cs typeface="Trebuchet MS"/>
              </a:rPr>
              <a:t>empowered</a:t>
            </a:r>
            <a:r>
              <a:rPr sz="2800" b="1" spc="-170" dirty="0">
                <a:latin typeface="Georgia" panose="02040502050405020303" pitchFamily="18" charset="0"/>
                <a:cs typeface="Trebuchet MS"/>
              </a:rPr>
              <a:t> </a:t>
            </a:r>
            <a:r>
              <a:rPr sz="2800" b="1" spc="-55" dirty="0">
                <a:latin typeface="Georgia" panose="02040502050405020303" pitchFamily="18" charset="0"/>
                <a:cs typeface="Trebuchet MS"/>
              </a:rPr>
              <a:t>india.</a:t>
            </a:r>
            <a:endParaRPr sz="2400" dirty="0">
              <a:latin typeface="Georgia" panose="02040502050405020303" pitchFamily="18" charset="0"/>
              <a:cs typeface="Trebuchet MS"/>
            </a:endParaRPr>
          </a:p>
        </p:txBody>
      </p:sp>
      <p:pic>
        <p:nvPicPr>
          <p:cNvPr id="5" name="object 5"/>
          <p:cNvPicPr/>
          <p:nvPr/>
        </p:nvPicPr>
        <p:blipFill>
          <a:blip r:embed="rId2" cstate="print"/>
          <a:stretch>
            <a:fillRect/>
          </a:stretch>
        </p:blipFill>
        <p:spPr>
          <a:xfrm>
            <a:off x="13011150" y="0"/>
            <a:ext cx="5276850" cy="10286999"/>
          </a:xfrm>
          <a:prstGeom prst="rect">
            <a:avLst/>
          </a:prstGeom>
        </p:spPr>
      </p:pic>
      <p:sp>
        <p:nvSpPr>
          <p:cNvPr id="7" name="object 7"/>
          <p:cNvSpPr txBox="1">
            <a:spLocks noGrp="1"/>
          </p:cNvSpPr>
          <p:nvPr>
            <p:ph type="title"/>
          </p:nvPr>
        </p:nvSpPr>
        <p:spPr>
          <a:xfrm>
            <a:off x="914400" y="7581900"/>
            <a:ext cx="9808968" cy="988091"/>
          </a:xfrm>
          <a:prstGeom prst="rect">
            <a:avLst/>
          </a:prstGeom>
        </p:spPr>
        <p:txBody>
          <a:bodyPr vert="horz" wrap="square" lIns="0" tIns="132715" rIns="0" bIns="0" rtlCol="0">
            <a:spAutoFit/>
          </a:bodyPr>
          <a:lstStyle/>
          <a:p>
            <a:pPr marL="12700">
              <a:lnSpc>
                <a:spcPct val="100000"/>
              </a:lnSpc>
              <a:spcBef>
                <a:spcPts val="1045"/>
              </a:spcBef>
            </a:pPr>
            <a:r>
              <a:rPr sz="2400" b="1" spc="60" dirty="0">
                <a:solidFill>
                  <a:srgbClr val="16756B"/>
                </a:solidFill>
                <a:latin typeface="Georgia" panose="02040502050405020303" pitchFamily="18" charset="0"/>
              </a:rPr>
              <a:t>Connect</a:t>
            </a:r>
            <a:r>
              <a:rPr sz="2400" b="1" spc="-190" dirty="0">
                <a:solidFill>
                  <a:srgbClr val="16756B"/>
                </a:solidFill>
                <a:latin typeface="Georgia" panose="02040502050405020303" pitchFamily="18" charset="0"/>
              </a:rPr>
              <a:t> </a:t>
            </a:r>
            <a:r>
              <a:rPr sz="2400" b="1" dirty="0">
                <a:solidFill>
                  <a:srgbClr val="16756B"/>
                </a:solidFill>
                <a:latin typeface="Georgia" panose="02040502050405020303" pitchFamily="18" charset="0"/>
              </a:rPr>
              <a:t>with</a:t>
            </a:r>
            <a:r>
              <a:rPr sz="2400" b="1" spc="-190" dirty="0">
                <a:solidFill>
                  <a:srgbClr val="16756B"/>
                </a:solidFill>
                <a:latin typeface="Georgia" panose="02040502050405020303" pitchFamily="18" charset="0"/>
              </a:rPr>
              <a:t> </a:t>
            </a:r>
            <a:r>
              <a:rPr sz="2400" b="1" spc="-20" dirty="0">
                <a:solidFill>
                  <a:srgbClr val="16756B"/>
                </a:solidFill>
                <a:latin typeface="Georgia" panose="02040502050405020303" pitchFamily="18" charset="0"/>
              </a:rPr>
              <a:t>us:</a:t>
            </a:r>
          </a:p>
          <a:p>
            <a:pPr marL="12700">
              <a:lnSpc>
                <a:spcPct val="100000"/>
              </a:lnSpc>
              <a:spcBef>
                <a:spcPts val="944"/>
              </a:spcBef>
              <a:tabLst>
                <a:tab pos="4107179" algn="l"/>
                <a:tab pos="4353560" algn="l"/>
              </a:tabLst>
            </a:pPr>
            <a:r>
              <a:rPr sz="2400" spc="60" dirty="0">
                <a:solidFill>
                  <a:srgbClr val="16756B"/>
                </a:solidFill>
                <a:latin typeface="Georgia" panose="02040502050405020303" pitchFamily="18" charset="0"/>
              </a:rPr>
              <a:t>Facebook.com/ncfeindia	</a:t>
            </a:r>
            <a:r>
              <a:rPr sz="2400" spc="-805" dirty="0">
                <a:solidFill>
                  <a:srgbClr val="16756B"/>
                </a:solidFill>
                <a:latin typeface="Georgia" panose="02040502050405020303" pitchFamily="18" charset="0"/>
              </a:rPr>
              <a:t>|	</a:t>
            </a:r>
            <a:r>
              <a:rPr sz="2400" spc="5" dirty="0">
                <a:solidFill>
                  <a:srgbClr val="16756B"/>
                </a:solidFill>
                <a:latin typeface="Georgia" panose="02040502050405020303" pitchFamily="18" charset="0"/>
              </a:rPr>
              <a:t>Twitter.com/ncfeindia</a:t>
            </a:r>
          </a:p>
        </p:txBody>
      </p:sp>
      <p:sp>
        <p:nvSpPr>
          <p:cNvPr id="6" name="Slide Number Placeholder 5"/>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87</a:t>
            </a:fld>
            <a:endParaRPr lang="en-IN"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0" y="10287000"/>
                </a:moveTo>
                <a:lnTo>
                  <a:pt x="0" y="0"/>
                </a:lnTo>
                <a:lnTo>
                  <a:pt x="18288000" y="0"/>
                </a:lnTo>
                <a:lnTo>
                  <a:pt x="18288000" y="10287000"/>
                </a:lnTo>
                <a:lnTo>
                  <a:pt x="0" y="10287000"/>
                </a:lnTo>
                <a:close/>
              </a:path>
            </a:pathLst>
          </a:custGeom>
          <a:solidFill>
            <a:srgbClr val="28CCB9"/>
          </a:solidFill>
        </p:spPr>
        <p:txBody>
          <a:bodyPr wrap="square" lIns="0" tIns="0" rIns="0" bIns="0" rtlCol="0"/>
          <a:lstStyle/>
          <a:p>
            <a:endParaRPr/>
          </a:p>
        </p:txBody>
      </p:sp>
      <p:grpSp>
        <p:nvGrpSpPr>
          <p:cNvPr id="3" name="object 3"/>
          <p:cNvGrpSpPr/>
          <p:nvPr/>
        </p:nvGrpSpPr>
        <p:grpSpPr>
          <a:xfrm>
            <a:off x="4019574" y="2176780"/>
            <a:ext cx="10258425" cy="6138957"/>
            <a:chOff x="4019574" y="2176780"/>
            <a:chExt cx="10258425" cy="6138957"/>
          </a:xfrm>
        </p:grpSpPr>
        <p:sp>
          <p:nvSpPr>
            <p:cNvPr id="4" name="object 4"/>
            <p:cNvSpPr/>
            <p:nvPr/>
          </p:nvSpPr>
          <p:spPr>
            <a:xfrm>
              <a:off x="4019574" y="2630582"/>
              <a:ext cx="10258425" cy="5685155"/>
            </a:xfrm>
            <a:custGeom>
              <a:avLst/>
              <a:gdLst/>
              <a:ahLst/>
              <a:cxnLst/>
              <a:rect l="l" t="t" r="r" b="b"/>
              <a:pathLst>
                <a:path w="10258425" h="5685155">
                  <a:moveTo>
                    <a:pt x="5129187" y="5684743"/>
                  </a:moveTo>
                  <a:lnTo>
                    <a:pt x="5071895" y="5684332"/>
                  </a:lnTo>
                  <a:lnTo>
                    <a:pt x="5014986" y="5683101"/>
                  </a:lnTo>
                  <a:lnTo>
                    <a:pt x="4958570" y="5681048"/>
                  </a:lnTo>
                  <a:lnTo>
                    <a:pt x="4902755" y="5678175"/>
                  </a:lnTo>
                  <a:lnTo>
                    <a:pt x="4847651" y="5674481"/>
                  </a:lnTo>
                  <a:lnTo>
                    <a:pt x="4793369" y="5669966"/>
                  </a:lnTo>
                  <a:lnTo>
                    <a:pt x="4740016" y="5664630"/>
                  </a:lnTo>
                  <a:lnTo>
                    <a:pt x="4687703" y="5658474"/>
                  </a:lnTo>
                  <a:lnTo>
                    <a:pt x="4636539" y="5651496"/>
                  </a:lnTo>
                  <a:lnTo>
                    <a:pt x="4586633" y="5643697"/>
                  </a:lnTo>
                  <a:lnTo>
                    <a:pt x="4538095" y="5635078"/>
                  </a:lnTo>
                  <a:lnTo>
                    <a:pt x="4491034" y="5625638"/>
                  </a:lnTo>
                  <a:lnTo>
                    <a:pt x="4445560" y="5615376"/>
                  </a:lnTo>
                  <a:lnTo>
                    <a:pt x="4401781" y="5604294"/>
                  </a:lnTo>
                  <a:lnTo>
                    <a:pt x="825799" y="4597048"/>
                  </a:lnTo>
                  <a:lnTo>
                    <a:pt x="778403" y="4582730"/>
                  </a:lnTo>
                  <a:lnTo>
                    <a:pt x="731768" y="4566365"/>
                  </a:lnTo>
                  <a:lnTo>
                    <a:pt x="685959" y="4548029"/>
                  </a:lnTo>
                  <a:lnTo>
                    <a:pt x="641043" y="4527796"/>
                  </a:lnTo>
                  <a:lnTo>
                    <a:pt x="597084" y="4505744"/>
                  </a:lnTo>
                  <a:lnTo>
                    <a:pt x="554149" y="4481947"/>
                  </a:lnTo>
                  <a:lnTo>
                    <a:pt x="512302" y="4456481"/>
                  </a:lnTo>
                  <a:lnTo>
                    <a:pt x="471611" y="4429423"/>
                  </a:lnTo>
                  <a:lnTo>
                    <a:pt x="432139" y="4400847"/>
                  </a:lnTo>
                  <a:lnTo>
                    <a:pt x="393953" y="4370830"/>
                  </a:lnTo>
                  <a:lnTo>
                    <a:pt x="357119" y="4339447"/>
                  </a:lnTo>
                  <a:lnTo>
                    <a:pt x="321702" y="4306775"/>
                  </a:lnTo>
                  <a:lnTo>
                    <a:pt x="287767" y="4272888"/>
                  </a:lnTo>
                  <a:lnTo>
                    <a:pt x="255381" y="4237862"/>
                  </a:lnTo>
                  <a:lnTo>
                    <a:pt x="224609" y="4201774"/>
                  </a:lnTo>
                  <a:lnTo>
                    <a:pt x="195516" y="4164699"/>
                  </a:lnTo>
                  <a:lnTo>
                    <a:pt x="168168" y="4126712"/>
                  </a:lnTo>
                  <a:lnTo>
                    <a:pt x="142631" y="4087890"/>
                  </a:lnTo>
                  <a:lnTo>
                    <a:pt x="118970" y="4048308"/>
                  </a:lnTo>
                  <a:lnTo>
                    <a:pt x="97252" y="4008042"/>
                  </a:lnTo>
                  <a:lnTo>
                    <a:pt x="77541" y="3967168"/>
                  </a:lnTo>
                  <a:lnTo>
                    <a:pt x="59903" y="3925761"/>
                  </a:lnTo>
                  <a:lnTo>
                    <a:pt x="44404" y="3883897"/>
                  </a:lnTo>
                  <a:lnTo>
                    <a:pt x="31109" y="3841651"/>
                  </a:lnTo>
                  <a:lnTo>
                    <a:pt x="20085" y="3799101"/>
                  </a:lnTo>
                  <a:lnTo>
                    <a:pt x="11396" y="3756320"/>
                  </a:lnTo>
                  <a:lnTo>
                    <a:pt x="5108" y="3713386"/>
                  </a:lnTo>
                  <a:lnTo>
                    <a:pt x="1288" y="3670373"/>
                  </a:lnTo>
                  <a:lnTo>
                    <a:pt x="0" y="3627358"/>
                  </a:lnTo>
                  <a:lnTo>
                    <a:pt x="0" y="2062515"/>
                  </a:lnTo>
                  <a:lnTo>
                    <a:pt x="1288" y="2019499"/>
                  </a:lnTo>
                  <a:lnTo>
                    <a:pt x="5108" y="1976485"/>
                  </a:lnTo>
                  <a:lnTo>
                    <a:pt x="11396" y="1933547"/>
                  </a:lnTo>
                  <a:lnTo>
                    <a:pt x="20085" y="1890759"/>
                  </a:lnTo>
                  <a:lnTo>
                    <a:pt x="31109" y="1848195"/>
                  </a:lnTo>
                  <a:lnTo>
                    <a:pt x="44404" y="1805931"/>
                  </a:lnTo>
                  <a:lnTo>
                    <a:pt x="59903" y="1764040"/>
                  </a:lnTo>
                  <a:lnTo>
                    <a:pt x="77541" y="1722597"/>
                  </a:lnTo>
                  <a:lnTo>
                    <a:pt x="97252" y="1681677"/>
                  </a:lnTo>
                  <a:lnTo>
                    <a:pt x="118970" y="1641354"/>
                  </a:lnTo>
                  <a:lnTo>
                    <a:pt x="142631" y="1601702"/>
                  </a:lnTo>
                  <a:lnTo>
                    <a:pt x="168168" y="1562797"/>
                  </a:lnTo>
                  <a:lnTo>
                    <a:pt x="195516" y="1524712"/>
                  </a:lnTo>
                  <a:lnTo>
                    <a:pt x="224609" y="1487521"/>
                  </a:lnTo>
                  <a:lnTo>
                    <a:pt x="255381" y="1451300"/>
                  </a:lnTo>
                  <a:lnTo>
                    <a:pt x="287767" y="1416123"/>
                  </a:lnTo>
                  <a:lnTo>
                    <a:pt x="321702" y="1382064"/>
                  </a:lnTo>
                  <a:lnTo>
                    <a:pt x="357119" y="1349198"/>
                  </a:lnTo>
                  <a:lnTo>
                    <a:pt x="393953" y="1317600"/>
                  </a:lnTo>
                  <a:lnTo>
                    <a:pt x="432139" y="1287343"/>
                  </a:lnTo>
                  <a:lnTo>
                    <a:pt x="471611" y="1258502"/>
                  </a:lnTo>
                  <a:lnTo>
                    <a:pt x="512302" y="1231152"/>
                  </a:lnTo>
                  <a:lnTo>
                    <a:pt x="554149" y="1205366"/>
                  </a:lnTo>
                  <a:lnTo>
                    <a:pt x="597084" y="1181221"/>
                  </a:lnTo>
                  <a:lnTo>
                    <a:pt x="641043" y="1158790"/>
                  </a:lnTo>
                  <a:lnTo>
                    <a:pt x="685959" y="1138147"/>
                  </a:lnTo>
                  <a:lnTo>
                    <a:pt x="731768" y="1119367"/>
                  </a:lnTo>
                  <a:lnTo>
                    <a:pt x="778403" y="1102524"/>
                  </a:lnTo>
                  <a:lnTo>
                    <a:pt x="825799" y="1087694"/>
                  </a:lnTo>
                  <a:lnTo>
                    <a:pt x="4359809" y="92351"/>
                  </a:lnTo>
                  <a:lnTo>
                    <a:pt x="4400888" y="81342"/>
                  </a:lnTo>
                  <a:lnTo>
                    <a:pt x="4444019" y="70907"/>
                  </a:lnTo>
                  <a:lnTo>
                    <a:pt x="4489064" y="61075"/>
                  </a:lnTo>
                  <a:lnTo>
                    <a:pt x="4535888" y="51871"/>
                  </a:lnTo>
                  <a:lnTo>
                    <a:pt x="4584353" y="43325"/>
                  </a:lnTo>
                  <a:lnTo>
                    <a:pt x="4634323" y="35462"/>
                  </a:lnTo>
                  <a:lnTo>
                    <a:pt x="4685660" y="28311"/>
                  </a:lnTo>
                  <a:lnTo>
                    <a:pt x="4738229" y="21899"/>
                  </a:lnTo>
                  <a:lnTo>
                    <a:pt x="4791891" y="16253"/>
                  </a:lnTo>
                  <a:lnTo>
                    <a:pt x="4846512" y="11401"/>
                  </a:lnTo>
                  <a:lnTo>
                    <a:pt x="4901952" y="7369"/>
                  </a:lnTo>
                  <a:lnTo>
                    <a:pt x="4958077" y="4186"/>
                  </a:lnTo>
                  <a:lnTo>
                    <a:pt x="5014749" y="1878"/>
                  </a:lnTo>
                  <a:lnTo>
                    <a:pt x="5071831" y="474"/>
                  </a:lnTo>
                  <a:lnTo>
                    <a:pt x="5129187" y="0"/>
                  </a:lnTo>
                  <a:lnTo>
                    <a:pt x="5186479" y="410"/>
                  </a:lnTo>
                  <a:lnTo>
                    <a:pt x="5243388" y="1641"/>
                  </a:lnTo>
                  <a:lnTo>
                    <a:pt x="5299804" y="3694"/>
                  </a:lnTo>
                  <a:lnTo>
                    <a:pt x="5355619" y="6567"/>
                  </a:lnTo>
                  <a:lnTo>
                    <a:pt x="5410722" y="10261"/>
                  </a:lnTo>
                  <a:lnTo>
                    <a:pt x="5465005" y="14776"/>
                  </a:lnTo>
                  <a:lnTo>
                    <a:pt x="5518358" y="20112"/>
                  </a:lnTo>
                  <a:lnTo>
                    <a:pt x="5570671" y="26268"/>
                  </a:lnTo>
                  <a:lnTo>
                    <a:pt x="5621835" y="33246"/>
                  </a:lnTo>
                  <a:lnTo>
                    <a:pt x="5671741" y="41045"/>
                  </a:lnTo>
                  <a:lnTo>
                    <a:pt x="5720279" y="49664"/>
                  </a:lnTo>
                  <a:lnTo>
                    <a:pt x="5767340" y="59104"/>
                  </a:lnTo>
                  <a:lnTo>
                    <a:pt x="5812814" y="69366"/>
                  </a:lnTo>
                  <a:lnTo>
                    <a:pt x="5856592" y="80448"/>
                  </a:lnTo>
                  <a:lnTo>
                    <a:pt x="9432575" y="1087694"/>
                  </a:lnTo>
                  <a:lnTo>
                    <a:pt x="9479971" y="1102524"/>
                  </a:lnTo>
                  <a:lnTo>
                    <a:pt x="9526606" y="1119367"/>
                  </a:lnTo>
                  <a:lnTo>
                    <a:pt x="9572415" y="1138147"/>
                  </a:lnTo>
                  <a:lnTo>
                    <a:pt x="9617331" y="1158790"/>
                  </a:lnTo>
                  <a:lnTo>
                    <a:pt x="9661290" y="1181221"/>
                  </a:lnTo>
                  <a:lnTo>
                    <a:pt x="9704225" y="1205366"/>
                  </a:lnTo>
                  <a:lnTo>
                    <a:pt x="9746071" y="1231152"/>
                  </a:lnTo>
                  <a:lnTo>
                    <a:pt x="9786763" y="1258502"/>
                  </a:lnTo>
                  <a:lnTo>
                    <a:pt x="9826235" y="1287343"/>
                  </a:lnTo>
                  <a:lnTo>
                    <a:pt x="9864420" y="1317600"/>
                  </a:lnTo>
                  <a:lnTo>
                    <a:pt x="9901255" y="1349198"/>
                  </a:lnTo>
                  <a:lnTo>
                    <a:pt x="9936672" y="1382064"/>
                  </a:lnTo>
                  <a:lnTo>
                    <a:pt x="9970606" y="1416123"/>
                  </a:lnTo>
                  <a:lnTo>
                    <a:pt x="10002993" y="1451300"/>
                  </a:lnTo>
                  <a:lnTo>
                    <a:pt x="10033765" y="1487521"/>
                  </a:lnTo>
                  <a:lnTo>
                    <a:pt x="10062858" y="1524712"/>
                  </a:lnTo>
                  <a:lnTo>
                    <a:pt x="10090206" y="1562797"/>
                  </a:lnTo>
                  <a:lnTo>
                    <a:pt x="10115743" y="1601702"/>
                  </a:lnTo>
                  <a:lnTo>
                    <a:pt x="10139403" y="1641354"/>
                  </a:lnTo>
                  <a:lnTo>
                    <a:pt x="10161122" y="1681677"/>
                  </a:lnTo>
                  <a:lnTo>
                    <a:pt x="10180833" y="1722597"/>
                  </a:lnTo>
                  <a:lnTo>
                    <a:pt x="10198471" y="1764040"/>
                  </a:lnTo>
                  <a:lnTo>
                    <a:pt x="10213970" y="1805931"/>
                  </a:lnTo>
                  <a:lnTo>
                    <a:pt x="10227264" y="1848195"/>
                  </a:lnTo>
                  <a:lnTo>
                    <a:pt x="10238289" y="1890759"/>
                  </a:lnTo>
                  <a:lnTo>
                    <a:pt x="10246978" y="1933547"/>
                  </a:lnTo>
                  <a:lnTo>
                    <a:pt x="10253265" y="1976485"/>
                  </a:lnTo>
                  <a:lnTo>
                    <a:pt x="10257086" y="2019499"/>
                  </a:lnTo>
                  <a:lnTo>
                    <a:pt x="10258374" y="2062515"/>
                  </a:lnTo>
                  <a:lnTo>
                    <a:pt x="10258374" y="3627358"/>
                  </a:lnTo>
                  <a:lnTo>
                    <a:pt x="10257086" y="3670373"/>
                  </a:lnTo>
                  <a:lnTo>
                    <a:pt x="10253265" y="3713388"/>
                  </a:lnTo>
                  <a:lnTo>
                    <a:pt x="10246978" y="3756326"/>
                  </a:lnTo>
                  <a:lnTo>
                    <a:pt x="10238289" y="3799114"/>
                  </a:lnTo>
                  <a:lnTo>
                    <a:pt x="10227264" y="3841678"/>
                  </a:lnTo>
                  <a:lnTo>
                    <a:pt x="10213970" y="3883942"/>
                  </a:lnTo>
                  <a:lnTo>
                    <a:pt x="10198471" y="3925833"/>
                  </a:lnTo>
                  <a:lnTo>
                    <a:pt x="10180833" y="3967275"/>
                  </a:lnTo>
                  <a:lnTo>
                    <a:pt x="10161122" y="4008196"/>
                  </a:lnTo>
                  <a:lnTo>
                    <a:pt x="10139403" y="4048519"/>
                  </a:lnTo>
                  <a:lnTo>
                    <a:pt x="10115743" y="4088170"/>
                  </a:lnTo>
                  <a:lnTo>
                    <a:pt x="10090206" y="4127076"/>
                  </a:lnTo>
                  <a:lnTo>
                    <a:pt x="10062858" y="4165161"/>
                  </a:lnTo>
                  <a:lnTo>
                    <a:pt x="10033765" y="4202351"/>
                  </a:lnTo>
                  <a:lnTo>
                    <a:pt x="10002993" y="4238572"/>
                  </a:lnTo>
                  <a:lnTo>
                    <a:pt x="9970606" y="4273749"/>
                  </a:lnTo>
                  <a:lnTo>
                    <a:pt x="9936672" y="4307808"/>
                  </a:lnTo>
                  <a:lnTo>
                    <a:pt x="9901255" y="4340674"/>
                  </a:lnTo>
                  <a:lnTo>
                    <a:pt x="9864420" y="4372273"/>
                  </a:lnTo>
                  <a:lnTo>
                    <a:pt x="9826235" y="4402530"/>
                  </a:lnTo>
                  <a:lnTo>
                    <a:pt x="9786763" y="4431371"/>
                  </a:lnTo>
                  <a:lnTo>
                    <a:pt x="9746071" y="4458721"/>
                  </a:lnTo>
                  <a:lnTo>
                    <a:pt x="9704225" y="4484506"/>
                  </a:lnTo>
                  <a:lnTo>
                    <a:pt x="9661290" y="4508652"/>
                  </a:lnTo>
                  <a:lnTo>
                    <a:pt x="9617331" y="4531083"/>
                  </a:lnTo>
                  <a:lnTo>
                    <a:pt x="9572415" y="4551726"/>
                  </a:lnTo>
                  <a:lnTo>
                    <a:pt x="9526606" y="4570506"/>
                  </a:lnTo>
                  <a:lnTo>
                    <a:pt x="9479971" y="4587348"/>
                  </a:lnTo>
                  <a:lnTo>
                    <a:pt x="9432575" y="4602179"/>
                  </a:lnTo>
                  <a:lnTo>
                    <a:pt x="5898565" y="5597522"/>
                  </a:lnTo>
                  <a:lnTo>
                    <a:pt x="5856528" y="5608466"/>
                  </a:lnTo>
                  <a:lnTo>
                    <a:pt x="5812577" y="5618716"/>
                  </a:lnTo>
                  <a:lnTo>
                    <a:pt x="5766847" y="5628265"/>
                  </a:lnTo>
                  <a:lnTo>
                    <a:pt x="5719477" y="5637101"/>
                  </a:lnTo>
                  <a:lnTo>
                    <a:pt x="5670601" y="5645218"/>
                  </a:lnTo>
                  <a:lnTo>
                    <a:pt x="5620358" y="5652604"/>
                  </a:lnTo>
                  <a:lnTo>
                    <a:pt x="5568884" y="5659252"/>
                  </a:lnTo>
                  <a:lnTo>
                    <a:pt x="5516315" y="5665152"/>
                  </a:lnTo>
                  <a:lnTo>
                    <a:pt x="5462789" y="5670295"/>
                  </a:lnTo>
                  <a:lnTo>
                    <a:pt x="5408443" y="5674671"/>
                  </a:lnTo>
                  <a:lnTo>
                    <a:pt x="5353412" y="5678273"/>
                  </a:lnTo>
                  <a:lnTo>
                    <a:pt x="5297835" y="5681090"/>
                  </a:lnTo>
                  <a:lnTo>
                    <a:pt x="5241847" y="5683113"/>
                  </a:lnTo>
                  <a:lnTo>
                    <a:pt x="5185585" y="5684334"/>
                  </a:lnTo>
                  <a:lnTo>
                    <a:pt x="5129187" y="5684743"/>
                  </a:lnTo>
                  <a:close/>
                </a:path>
              </a:pathLst>
            </a:custGeom>
            <a:solidFill>
              <a:srgbClr val="217DEE"/>
            </a:solidFill>
          </p:spPr>
          <p:txBody>
            <a:bodyPr wrap="square" lIns="0" tIns="0" rIns="0" bIns="0" rtlCol="0"/>
            <a:lstStyle/>
            <a:p>
              <a:endParaRPr/>
            </a:p>
          </p:txBody>
        </p:sp>
        <p:sp>
          <p:nvSpPr>
            <p:cNvPr id="5" name="object 5"/>
            <p:cNvSpPr/>
            <p:nvPr/>
          </p:nvSpPr>
          <p:spPr>
            <a:xfrm>
              <a:off x="4291421" y="2907636"/>
              <a:ext cx="9709785" cy="5135880"/>
            </a:xfrm>
            <a:custGeom>
              <a:avLst/>
              <a:gdLst/>
              <a:ahLst/>
              <a:cxnLst/>
              <a:rect l="l" t="t" r="r" b="b"/>
              <a:pathLst>
                <a:path w="9709785" h="5135880">
                  <a:moveTo>
                    <a:pt x="4857340" y="5135765"/>
                  </a:moveTo>
                  <a:lnTo>
                    <a:pt x="4801389" y="5135297"/>
                  </a:lnTo>
                  <a:lnTo>
                    <a:pt x="4746038" y="5133925"/>
                  </a:lnTo>
                  <a:lnTo>
                    <a:pt x="4691195" y="5131675"/>
                  </a:lnTo>
                  <a:lnTo>
                    <a:pt x="4637069" y="5128585"/>
                  </a:lnTo>
                  <a:lnTo>
                    <a:pt x="4583796" y="5124686"/>
                  </a:lnTo>
                  <a:lnTo>
                    <a:pt x="4531509" y="5120014"/>
                  </a:lnTo>
                  <a:lnTo>
                    <a:pt x="4480345" y="5114601"/>
                  </a:lnTo>
                  <a:lnTo>
                    <a:pt x="4430436" y="5108481"/>
                  </a:lnTo>
                  <a:lnTo>
                    <a:pt x="4381918" y="5101688"/>
                  </a:lnTo>
                  <a:lnTo>
                    <a:pt x="4334925" y="5094256"/>
                  </a:lnTo>
                  <a:lnTo>
                    <a:pt x="4289593" y="5086218"/>
                  </a:lnTo>
                  <a:lnTo>
                    <a:pt x="4246054" y="5077607"/>
                  </a:lnTo>
                  <a:lnTo>
                    <a:pt x="4204445" y="5068459"/>
                  </a:lnTo>
                  <a:lnTo>
                    <a:pt x="4164900" y="5058805"/>
                  </a:lnTo>
                  <a:lnTo>
                    <a:pt x="630890" y="4058331"/>
                  </a:lnTo>
                  <a:lnTo>
                    <a:pt x="582869" y="4042897"/>
                  </a:lnTo>
                  <a:lnTo>
                    <a:pt x="535637" y="4024558"/>
                  </a:lnTo>
                  <a:lnTo>
                    <a:pt x="489351" y="4003480"/>
                  </a:lnTo>
                  <a:lnTo>
                    <a:pt x="444172" y="3979829"/>
                  </a:lnTo>
                  <a:lnTo>
                    <a:pt x="400259" y="3953771"/>
                  </a:lnTo>
                  <a:lnTo>
                    <a:pt x="357772" y="3925473"/>
                  </a:lnTo>
                  <a:lnTo>
                    <a:pt x="316869" y="3895101"/>
                  </a:lnTo>
                  <a:lnTo>
                    <a:pt x="277712" y="3862821"/>
                  </a:lnTo>
                  <a:lnTo>
                    <a:pt x="240458" y="3828799"/>
                  </a:lnTo>
                  <a:lnTo>
                    <a:pt x="205268" y="3793202"/>
                  </a:lnTo>
                  <a:lnTo>
                    <a:pt x="172302" y="3756195"/>
                  </a:lnTo>
                  <a:lnTo>
                    <a:pt x="141718" y="3717944"/>
                  </a:lnTo>
                  <a:lnTo>
                    <a:pt x="113676" y="3678617"/>
                  </a:lnTo>
                  <a:lnTo>
                    <a:pt x="88336" y="3638379"/>
                  </a:lnTo>
                  <a:lnTo>
                    <a:pt x="65856" y="3597397"/>
                  </a:lnTo>
                  <a:lnTo>
                    <a:pt x="46398" y="3555836"/>
                  </a:lnTo>
                  <a:lnTo>
                    <a:pt x="30120" y="3513863"/>
                  </a:lnTo>
                  <a:lnTo>
                    <a:pt x="17182" y="3471644"/>
                  </a:lnTo>
                  <a:lnTo>
                    <a:pt x="7742" y="3429345"/>
                  </a:lnTo>
                  <a:lnTo>
                    <a:pt x="1962" y="3387133"/>
                  </a:lnTo>
                  <a:lnTo>
                    <a:pt x="0" y="3345173"/>
                  </a:lnTo>
                  <a:lnTo>
                    <a:pt x="0" y="1785460"/>
                  </a:lnTo>
                  <a:lnTo>
                    <a:pt x="1928" y="1744166"/>
                  </a:lnTo>
                  <a:lnTo>
                    <a:pt x="7612" y="1702493"/>
                  </a:lnTo>
                  <a:lnTo>
                    <a:pt x="16897" y="1660620"/>
                  </a:lnTo>
                  <a:lnTo>
                    <a:pt x="29633" y="1618727"/>
                  </a:lnTo>
                  <a:lnTo>
                    <a:pt x="45664" y="1576994"/>
                  </a:lnTo>
                  <a:lnTo>
                    <a:pt x="64840" y="1535600"/>
                  </a:lnTo>
                  <a:lnTo>
                    <a:pt x="87006" y="1494724"/>
                  </a:lnTo>
                  <a:lnTo>
                    <a:pt x="112010" y="1454547"/>
                  </a:lnTo>
                  <a:lnTo>
                    <a:pt x="139699" y="1415247"/>
                  </a:lnTo>
                  <a:lnTo>
                    <a:pt x="169920" y="1377004"/>
                  </a:lnTo>
                  <a:lnTo>
                    <a:pt x="202521" y="1339998"/>
                  </a:lnTo>
                  <a:lnTo>
                    <a:pt x="237348" y="1304407"/>
                  </a:lnTo>
                  <a:lnTo>
                    <a:pt x="274248" y="1270412"/>
                  </a:lnTo>
                  <a:lnTo>
                    <a:pt x="313070" y="1238193"/>
                  </a:lnTo>
                  <a:lnTo>
                    <a:pt x="353659" y="1207927"/>
                  </a:lnTo>
                  <a:lnTo>
                    <a:pt x="395864" y="1179796"/>
                  </a:lnTo>
                  <a:lnTo>
                    <a:pt x="439530" y="1153978"/>
                  </a:lnTo>
                  <a:lnTo>
                    <a:pt x="484506" y="1130654"/>
                  </a:lnTo>
                  <a:lnTo>
                    <a:pt x="530638" y="1110002"/>
                  </a:lnTo>
                  <a:lnTo>
                    <a:pt x="577774" y="1092201"/>
                  </a:lnTo>
                  <a:lnTo>
                    <a:pt x="625760" y="1077433"/>
                  </a:lnTo>
                  <a:lnTo>
                    <a:pt x="4164900" y="76959"/>
                  </a:lnTo>
                  <a:lnTo>
                    <a:pt x="4204445" y="66357"/>
                  </a:lnTo>
                  <a:lnTo>
                    <a:pt x="4246054" y="56541"/>
                  </a:lnTo>
                  <a:lnTo>
                    <a:pt x="4289593" y="47510"/>
                  </a:lnTo>
                  <a:lnTo>
                    <a:pt x="4334925" y="39265"/>
                  </a:lnTo>
                  <a:lnTo>
                    <a:pt x="4381918" y="31804"/>
                  </a:lnTo>
                  <a:lnTo>
                    <a:pt x="4430436" y="25129"/>
                  </a:lnTo>
                  <a:lnTo>
                    <a:pt x="4480345" y="19239"/>
                  </a:lnTo>
                  <a:lnTo>
                    <a:pt x="4531509" y="14135"/>
                  </a:lnTo>
                  <a:lnTo>
                    <a:pt x="4583796" y="9816"/>
                  </a:lnTo>
                  <a:lnTo>
                    <a:pt x="4637069" y="6282"/>
                  </a:lnTo>
                  <a:lnTo>
                    <a:pt x="4691195" y="3533"/>
                  </a:lnTo>
                  <a:lnTo>
                    <a:pt x="4746038" y="1570"/>
                  </a:lnTo>
                  <a:lnTo>
                    <a:pt x="4801465" y="392"/>
                  </a:lnTo>
                  <a:lnTo>
                    <a:pt x="4857340" y="0"/>
                  </a:lnTo>
                  <a:lnTo>
                    <a:pt x="4913215" y="465"/>
                  </a:lnTo>
                  <a:lnTo>
                    <a:pt x="4968642" y="1839"/>
                  </a:lnTo>
                  <a:lnTo>
                    <a:pt x="5023485" y="4089"/>
                  </a:lnTo>
                  <a:lnTo>
                    <a:pt x="5077611" y="7179"/>
                  </a:lnTo>
                  <a:lnTo>
                    <a:pt x="5130884" y="11078"/>
                  </a:lnTo>
                  <a:lnTo>
                    <a:pt x="5183170" y="15750"/>
                  </a:lnTo>
                  <a:lnTo>
                    <a:pt x="5234335" y="21163"/>
                  </a:lnTo>
                  <a:lnTo>
                    <a:pt x="5284244" y="27283"/>
                  </a:lnTo>
                  <a:lnTo>
                    <a:pt x="5332762" y="34076"/>
                  </a:lnTo>
                  <a:lnTo>
                    <a:pt x="5379754" y="41508"/>
                  </a:lnTo>
                  <a:lnTo>
                    <a:pt x="5425087" y="49546"/>
                  </a:lnTo>
                  <a:lnTo>
                    <a:pt x="5468625" y="58157"/>
                  </a:lnTo>
                  <a:lnTo>
                    <a:pt x="5510235" y="67305"/>
                  </a:lnTo>
                  <a:lnTo>
                    <a:pt x="5549780" y="76959"/>
                  </a:lnTo>
                  <a:lnTo>
                    <a:pt x="9083790" y="1072302"/>
                  </a:lnTo>
                  <a:lnTo>
                    <a:pt x="9131777" y="1087736"/>
                  </a:lnTo>
                  <a:lnTo>
                    <a:pt x="9178913" y="1106071"/>
                  </a:lnTo>
                  <a:lnTo>
                    <a:pt x="9225045" y="1127139"/>
                  </a:lnTo>
                  <a:lnTo>
                    <a:pt x="9270021" y="1150769"/>
                  </a:lnTo>
                  <a:lnTo>
                    <a:pt x="9313687" y="1176793"/>
                  </a:lnTo>
                  <a:lnTo>
                    <a:pt x="9355891" y="1205040"/>
                  </a:lnTo>
                  <a:lnTo>
                    <a:pt x="9396481" y="1235342"/>
                  </a:lnTo>
                  <a:lnTo>
                    <a:pt x="9435302" y="1267529"/>
                  </a:lnTo>
                  <a:lnTo>
                    <a:pt x="9472203" y="1301431"/>
                  </a:lnTo>
                  <a:lnTo>
                    <a:pt x="9507030" y="1336878"/>
                  </a:lnTo>
                  <a:lnTo>
                    <a:pt x="9539631" y="1373702"/>
                  </a:lnTo>
                  <a:lnTo>
                    <a:pt x="9569852" y="1411732"/>
                  </a:lnTo>
                  <a:lnTo>
                    <a:pt x="9597541" y="1450799"/>
                  </a:lnTo>
                  <a:lnTo>
                    <a:pt x="9622545" y="1490734"/>
                  </a:lnTo>
                  <a:lnTo>
                    <a:pt x="9644711" y="1531367"/>
                  </a:lnTo>
                  <a:lnTo>
                    <a:pt x="9663886" y="1572528"/>
                  </a:lnTo>
                  <a:lnTo>
                    <a:pt x="9679918" y="1614049"/>
                  </a:lnTo>
                  <a:lnTo>
                    <a:pt x="9692653" y="1655758"/>
                  </a:lnTo>
                  <a:lnTo>
                    <a:pt x="9701939" y="1697488"/>
                  </a:lnTo>
                  <a:lnTo>
                    <a:pt x="9707623" y="1739069"/>
                  </a:lnTo>
                  <a:lnTo>
                    <a:pt x="9709551" y="1780330"/>
                  </a:lnTo>
                  <a:lnTo>
                    <a:pt x="9709551" y="3345173"/>
                  </a:lnTo>
                  <a:lnTo>
                    <a:pt x="9707623" y="3386468"/>
                  </a:lnTo>
                  <a:lnTo>
                    <a:pt x="9701939" y="3428141"/>
                  </a:lnTo>
                  <a:lnTo>
                    <a:pt x="9692653" y="3470014"/>
                  </a:lnTo>
                  <a:lnTo>
                    <a:pt x="9679918" y="3511906"/>
                  </a:lnTo>
                  <a:lnTo>
                    <a:pt x="9663886" y="3553640"/>
                  </a:lnTo>
                  <a:lnTo>
                    <a:pt x="9644711" y="3595034"/>
                  </a:lnTo>
                  <a:lnTo>
                    <a:pt x="9622545" y="3635909"/>
                  </a:lnTo>
                  <a:lnTo>
                    <a:pt x="9597541" y="3676087"/>
                  </a:lnTo>
                  <a:lnTo>
                    <a:pt x="9569852" y="3715387"/>
                  </a:lnTo>
                  <a:lnTo>
                    <a:pt x="9539631" y="3753630"/>
                  </a:lnTo>
                  <a:lnTo>
                    <a:pt x="9507030" y="3790636"/>
                  </a:lnTo>
                  <a:lnTo>
                    <a:pt x="9472203" y="3826226"/>
                  </a:lnTo>
                  <a:lnTo>
                    <a:pt x="9435302" y="3860221"/>
                  </a:lnTo>
                  <a:lnTo>
                    <a:pt x="9396481" y="3892441"/>
                  </a:lnTo>
                  <a:lnTo>
                    <a:pt x="9355891" y="3922706"/>
                  </a:lnTo>
                  <a:lnTo>
                    <a:pt x="9313687" y="3950837"/>
                  </a:lnTo>
                  <a:lnTo>
                    <a:pt x="9270021" y="3976655"/>
                  </a:lnTo>
                  <a:lnTo>
                    <a:pt x="9225045" y="3999980"/>
                  </a:lnTo>
                  <a:lnTo>
                    <a:pt x="9178913" y="4020632"/>
                  </a:lnTo>
                  <a:lnTo>
                    <a:pt x="9131777" y="4038432"/>
                  </a:lnTo>
                  <a:lnTo>
                    <a:pt x="9083790" y="4053201"/>
                  </a:lnTo>
                  <a:lnTo>
                    <a:pt x="5549780" y="5053674"/>
                  </a:lnTo>
                  <a:lnTo>
                    <a:pt x="5510235" y="5064351"/>
                  </a:lnTo>
                  <a:lnTo>
                    <a:pt x="5468625" y="5074377"/>
                  </a:lnTo>
                  <a:lnTo>
                    <a:pt x="5425087" y="5083729"/>
                  </a:lnTo>
                  <a:lnTo>
                    <a:pt x="5379754" y="5092386"/>
                  </a:lnTo>
                  <a:lnTo>
                    <a:pt x="5332762" y="5100325"/>
                  </a:lnTo>
                  <a:lnTo>
                    <a:pt x="5284244" y="5107524"/>
                  </a:lnTo>
                  <a:lnTo>
                    <a:pt x="5234335" y="5113959"/>
                  </a:lnTo>
                  <a:lnTo>
                    <a:pt x="5183170" y="5119610"/>
                  </a:lnTo>
                  <a:lnTo>
                    <a:pt x="5130884" y="5124453"/>
                  </a:lnTo>
                  <a:lnTo>
                    <a:pt x="5077611" y="5128465"/>
                  </a:lnTo>
                  <a:lnTo>
                    <a:pt x="5023485" y="5131625"/>
                  </a:lnTo>
                  <a:lnTo>
                    <a:pt x="4968642" y="5133910"/>
                  </a:lnTo>
                  <a:lnTo>
                    <a:pt x="4913215" y="5135297"/>
                  </a:lnTo>
                  <a:lnTo>
                    <a:pt x="4857340" y="5135765"/>
                  </a:lnTo>
                  <a:close/>
                </a:path>
              </a:pathLst>
            </a:custGeom>
            <a:solidFill>
              <a:srgbClr val="FFFFFF"/>
            </a:solidFill>
          </p:spPr>
          <p:txBody>
            <a:bodyPr wrap="square" lIns="0" tIns="0" rIns="0" bIns="0" rtlCol="0"/>
            <a:lstStyle/>
            <a:p>
              <a:endParaRPr/>
            </a:p>
          </p:txBody>
        </p:sp>
        <p:sp>
          <p:nvSpPr>
            <p:cNvPr id="6" name="object 6"/>
            <p:cNvSpPr/>
            <p:nvPr/>
          </p:nvSpPr>
          <p:spPr>
            <a:xfrm>
              <a:off x="8159115" y="2176780"/>
              <a:ext cx="2051685" cy="2052320"/>
            </a:xfrm>
            <a:custGeom>
              <a:avLst/>
              <a:gdLst/>
              <a:ahLst/>
              <a:cxnLst/>
              <a:rect l="l" t="t" r="r" b="b"/>
              <a:pathLst>
                <a:path w="2051684" h="2052320">
                  <a:moveTo>
                    <a:pt x="1025837" y="2052253"/>
                  </a:moveTo>
                  <a:lnTo>
                    <a:pt x="975070" y="2051034"/>
                  </a:lnTo>
                  <a:lnTo>
                    <a:pt x="924788" y="2047375"/>
                  </a:lnTo>
                  <a:lnTo>
                    <a:pt x="874990" y="2041277"/>
                  </a:lnTo>
                  <a:lnTo>
                    <a:pt x="825677" y="2032738"/>
                  </a:lnTo>
                  <a:lnTo>
                    <a:pt x="776846" y="2021758"/>
                  </a:lnTo>
                  <a:lnTo>
                    <a:pt x="728499" y="2008336"/>
                  </a:lnTo>
                  <a:lnTo>
                    <a:pt x="680633" y="1992472"/>
                  </a:lnTo>
                  <a:lnTo>
                    <a:pt x="633249" y="1974165"/>
                  </a:lnTo>
                  <a:lnTo>
                    <a:pt x="586815" y="1953600"/>
                  </a:lnTo>
                  <a:lnTo>
                    <a:pt x="541761" y="1930964"/>
                  </a:lnTo>
                  <a:lnTo>
                    <a:pt x="498089" y="1906256"/>
                  </a:lnTo>
                  <a:lnTo>
                    <a:pt x="455798" y="1879479"/>
                  </a:lnTo>
                  <a:lnTo>
                    <a:pt x="414890" y="1850634"/>
                  </a:lnTo>
                  <a:lnTo>
                    <a:pt x="375365" y="1819722"/>
                  </a:lnTo>
                  <a:lnTo>
                    <a:pt x="337224" y="1786744"/>
                  </a:lnTo>
                  <a:lnTo>
                    <a:pt x="300467" y="1751701"/>
                  </a:lnTo>
                  <a:lnTo>
                    <a:pt x="265420" y="1714933"/>
                  </a:lnTo>
                  <a:lnTo>
                    <a:pt x="232444" y="1676781"/>
                  </a:lnTo>
                  <a:lnTo>
                    <a:pt x="201539" y="1637245"/>
                  </a:lnTo>
                  <a:lnTo>
                    <a:pt x="172706" y="1596326"/>
                  </a:lnTo>
                  <a:lnTo>
                    <a:pt x="145942" y="1554024"/>
                  </a:lnTo>
                  <a:lnTo>
                    <a:pt x="121248" y="1510339"/>
                  </a:lnTo>
                  <a:lnTo>
                    <a:pt x="98623" y="1465273"/>
                  </a:lnTo>
                  <a:lnTo>
                    <a:pt x="78066" y="1418825"/>
                  </a:lnTo>
                  <a:lnTo>
                    <a:pt x="59764" y="1371428"/>
                  </a:lnTo>
                  <a:lnTo>
                    <a:pt x="43905" y="1323549"/>
                  </a:lnTo>
                  <a:lnTo>
                    <a:pt x="30487" y="1275187"/>
                  </a:lnTo>
                  <a:lnTo>
                    <a:pt x="19510" y="1226343"/>
                  </a:lnTo>
                  <a:lnTo>
                    <a:pt x="10973" y="1177015"/>
                  </a:lnTo>
                  <a:lnTo>
                    <a:pt x="4876" y="1127204"/>
                  </a:lnTo>
                  <a:lnTo>
                    <a:pt x="1219" y="1076908"/>
                  </a:lnTo>
                  <a:lnTo>
                    <a:pt x="0" y="1026126"/>
                  </a:lnTo>
                  <a:lnTo>
                    <a:pt x="1219" y="975345"/>
                  </a:lnTo>
                  <a:lnTo>
                    <a:pt x="4876" y="925049"/>
                  </a:lnTo>
                  <a:lnTo>
                    <a:pt x="10973" y="875237"/>
                  </a:lnTo>
                  <a:lnTo>
                    <a:pt x="19510" y="825910"/>
                  </a:lnTo>
                  <a:lnTo>
                    <a:pt x="30487" y="777066"/>
                  </a:lnTo>
                  <a:lnTo>
                    <a:pt x="43905" y="728704"/>
                  </a:lnTo>
                  <a:lnTo>
                    <a:pt x="59764" y="680825"/>
                  </a:lnTo>
                  <a:lnTo>
                    <a:pt x="78066" y="633428"/>
                  </a:lnTo>
                  <a:lnTo>
                    <a:pt x="98623" y="586980"/>
                  </a:lnTo>
                  <a:lnTo>
                    <a:pt x="121248" y="541914"/>
                  </a:lnTo>
                  <a:lnTo>
                    <a:pt x="145942" y="498229"/>
                  </a:lnTo>
                  <a:lnTo>
                    <a:pt x="172706" y="455927"/>
                  </a:lnTo>
                  <a:lnTo>
                    <a:pt x="201539" y="415007"/>
                  </a:lnTo>
                  <a:lnTo>
                    <a:pt x="232444" y="375471"/>
                  </a:lnTo>
                  <a:lnTo>
                    <a:pt x="265420" y="337319"/>
                  </a:lnTo>
                  <a:lnTo>
                    <a:pt x="300467" y="300552"/>
                  </a:lnTo>
                  <a:lnTo>
                    <a:pt x="337224" y="265495"/>
                  </a:lnTo>
                  <a:lnTo>
                    <a:pt x="375365" y="232509"/>
                  </a:lnTo>
                  <a:lnTo>
                    <a:pt x="414890" y="201596"/>
                  </a:lnTo>
                  <a:lnTo>
                    <a:pt x="455798" y="172754"/>
                  </a:lnTo>
                  <a:lnTo>
                    <a:pt x="498089" y="145983"/>
                  </a:lnTo>
                  <a:lnTo>
                    <a:pt x="541761" y="121282"/>
                  </a:lnTo>
                  <a:lnTo>
                    <a:pt x="586815" y="98650"/>
                  </a:lnTo>
                  <a:lnTo>
                    <a:pt x="633249" y="78088"/>
                  </a:lnTo>
                  <a:lnTo>
                    <a:pt x="680633" y="59781"/>
                  </a:lnTo>
                  <a:lnTo>
                    <a:pt x="728499" y="43917"/>
                  </a:lnTo>
                  <a:lnTo>
                    <a:pt x="776846" y="30495"/>
                  </a:lnTo>
                  <a:lnTo>
                    <a:pt x="825677" y="19515"/>
                  </a:lnTo>
                  <a:lnTo>
                    <a:pt x="874990" y="10976"/>
                  </a:lnTo>
                  <a:lnTo>
                    <a:pt x="924788" y="4878"/>
                  </a:lnTo>
                  <a:lnTo>
                    <a:pt x="975070" y="1219"/>
                  </a:lnTo>
                  <a:lnTo>
                    <a:pt x="1025837" y="0"/>
                  </a:lnTo>
                  <a:lnTo>
                    <a:pt x="1076604" y="1219"/>
                  </a:lnTo>
                  <a:lnTo>
                    <a:pt x="1126886" y="4878"/>
                  </a:lnTo>
                  <a:lnTo>
                    <a:pt x="1176683" y="10976"/>
                  </a:lnTo>
                  <a:lnTo>
                    <a:pt x="1225997" y="19515"/>
                  </a:lnTo>
                  <a:lnTo>
                    <a:pt x="1274827" y="30495"/>
                  </a:lnTo>
                  <a:lnTo>
                    <a:pt x="1323175" y="43917"/>
                  </a:lnTo>
                  <a:lnTo>
                    <a:pt x="1371041" y="59781"/>
                  </a:lnTo>
                  <a:lnTo>
                    <a:pt x="1418425" y="78088"/>
                  </a:lnTo>
                  <a:lnTo>
                    <a:pt x="1464859" y="98650"/>
                  </a:lnTo>
                  <a:lnTo>
                    <a:pt x="1509913" y="121282"/>
                  </a:lnTo>
                  <a:lnTo>
                    <a:pt x="1553585" y="145983"/>
                  </a:lnTo>
                  <a:lnTo>
                    <a:pt x="1595876" y="172754"/>
                  </a:lnTo>
                  <a:lnTo>
                    <a:pt x="1636784" y="201596"/>
                  </a:lnTo>
                  <a:lnTo>
                    <a:pt x="1676308" y="232509"/>
                  </a:lnTo>
                  <a:lnTo>
                    <a:pt x="1714450" y="265495"/>
                  </a:lnTo>
                  <a:lnTo>
                    <a:pt x="1751207" y="300552"/>
                  </a:lnTo>
                  <a:lnTo>
                    <a:pt x="1786240" y="337319"/>
                  </a:lnTo>
                  <a:lnTo>
                    <a:pt x="1819208" y="375471"/>
                  </a:lnTo>
                  <a:lnTo>
                    <a:pt x="1850112" y="415007"/>
                  </a:lnTo>
                  <a:lnTo>
                    <a:pt x="1878949" y="455927"/>
                  </a:lnTo>
                  <a:lnTo>
                    <a:pt x="1905718" y="498229"/>
                  </a:lnTo>
                  <a:lnTo>
                    <a:pt x="1930419" y="541914"/>
                  </a:lnTo>
                  <a:lnTo>
                    <a:pt x="1953049" y="586980"/>
                  </a:lnTo>
                  <a:lnTo>
                    <a:pt x="1973608" y="633428"/>
                  </a:lnTo>
                  <a:lnTo>
                    <a:pt x="1991910" y="680825"/>
                  </a:lnTo>
                  <a:lnTo>
                    <a:pt x="2007769" y="728704"/>
                  </a:lnTo>
                  <a:lnTo>
                    <a:pt x="2021187" y="777066"/>
                  </a:lnTo>
                  <a:lnTo>
                    <a:pt x="2032164" y="825910"/>
                  </a:lnTo>
                  <a:lnTo>
                    <a:pt x="2040701" y="875237"/>
                  </a:lnTo>
                  <a:lnTo>
                    <a:pt x="2046798" y="925049"/>
                  </a:lnTo>
                  <a:lnTo>
                    <a:pt x="2050455" y="975345"/>
                  </a:lnTo>
                  <a:lnTo>
                    <a:pt x="2051674" y="1026126"/>
                  </a:lnTo>
                  <a:lnTo>
                    <a:pt x="2050455" y="1076908"/>
                  </a:lnTo>
                  <a:lnTo>
                    <a:pt x="2046798" y="1127204"/>
                  </a:lnTo>
                  <a:lnTo>
                    <a:pt x="2040701" y="1177015"/>
                  </a:lnTo>
                  <a:lnTo>
                    <a:pt x="2032164" y="1226343"/>
                  </a:lnTo>
                  <a:lnTo>
                    <a:pt x="2021187" y="1275187"/>
                  </a:lnTo>
                  <a:lnTo>
                    <a:pt x="2007769" y="1323549"/>
                  </a:lnTo>
                  <a:lnTo>
                    <a:pt x="1991910" y="1371428"/>
                  </a:lnTo>
                  <a:lnTo>
                    <a:pt x="1973608" y="1418825"/>
                  </a:lnTo>
                  <a:lnTo>
                    <a:pt x="1953049" y="1465273"/>
                  </a:lnTo>
                  <a:lnTo>
                    <a:pt x="1930419" y="1510339"/>
                  </a:lnTo>
                  <a:lnTo>
                    <a:pt x="1905718" y="1554024"/>
                  </a:lnTo>
                  <a:lnTo>
                    <a:pt x="1878949" y="1596326"/>
                  </a:lnTo>
                  <a:lnTo>
                    <a:pt x="1850112" y="1637245"/>
                  </a:lnTo>
                  <a:lnTo>
                    <a:pt x="1819208" y="1676781"/>
                  </a:lnTo>
                  <a:lnTo>
                    <a:pt x="1786240" y="1714933"/>
                  </a:lnTo>
                  <a:lnTo>
                    <a:pt x="1751207" y="1751701"/>
                  </a:lnTo>
                  <a:lnTo>
                    <a:pt x="1714450" y="1786744"/>
                  </a:lnTo>
                  <a:lnTo>
                    <a:pt x="1676308" y="1819722"/>
                  </a:lnTo>
                  <a:lnTo>
                    <a:pt x="1636784" y="1850634"/>
                  </a:lnTo>
                  <a:lnTo>
                    <a:pt x="1595876" y="1879479"/>
                  </a:lnTo>
                  <a:lnTo>
                    <a:pt x="1553585" y="1906256"/>
                  </a:lnTo>
                  <a:lnTo>
                    <a:pt x="1509913" y="1930964"/>
                  </a:lnTo>
                  <a:lnTo>
                    <a:pt x="1464859" y="1953600"/>
                  </a:lnTo>
                  <a:lnTo>
                    <a:pt x="1418425" y="1974165"/>
                  </a:lnTo>
                  <a:lnTo>
                    <a:pt x="1371041" y="1992472"/>
                  </a:lnTo>
                  <a:lnTo>
                    <a:pt x="1323175" y="2008336"/>
                  </a:lnTo>
                  <a:lnTo>
                    <a:pt x="1274827" y="2021758"/>
                  </a:lnTo>
                  <a:lnTo>
                    <a:pt x="1225997" y="2032738"/>
                  </a:lnTo>
                  <a:lnTo>
                    <a:pt x="1176683" y="2041277"/>
                  </a:lnTo>
                  <a:lnTo>
                    <a:pt x="1126886" y="2047375"/>
                  </a:lnTo>
                  <a:lnTo>
                    <a:pt x="1076604" y="2051034"/>
                  </a:lnTo>
                  <a:lnTo>
                    <a:pt x="1025837" y="2052253"/>
                  </a:lnTo>
                  <a:close/>
                </a:path>
              </a:pathLst>
            </a:custGeom>
            <a:solidFill>
              <a:srgbClr val="217DEE"/>
            </a:solidFill>
          </p:spPr>
          <p:txBody>
            <a:bodyPr wrap="square" lIns="0" tIns="0" rIns="0" bIns="0" rtlCol="0"/>
            <a:lstStyle/>
            <a:p>
              <a:endParaRPr/>
            </a:p>
          </p:txBody>
        </p:sp>
        <p:sp>
          <p:nvSpPr>
            <p:cNvPr id="7" name="object 7"/>
            <p:cNvSpPr/>
            <p:nvPr/>
          </p:nvSpPr>
          <p:spPr>
            <a:xfrm>
              <a:off x="8240895" y="2259965"/>
              <a:ext cx="1816100" cy="1816735"/>
            </a:xfrm>
            <a:custGeom>
              <a:avLst/>
              <a:gdLst/>
              <a:ahLst/>
              <a:cxnLst/>
              <a:rect l="l" t="t" r="r" b="b"/>
              <a:pathLst>
                <a:path w="1816100" h="1816735">
                  <a:moveTo>
                    <a:pt x="907866" y="1816244"/>
                  </a:moveTo>
                  <a:lnTo>
                    <a:pt x="856553" y="1814834"/>
                  </a:lnTo>
                  <a:lnTo>
                    <a:pt x="805799" y="1810603"/>
                  </a:lnTo>
                  <a:lnTo>
                    <a:pt x="755604" y="1803551"/>
                  </a:lnTo>
                  <a:lnTo>
                    <a:pt x="705968" y="1793678"/>
                  </a:lnTo>
                  <a:lnTo>
                    <a:pt x="656891" y="1780984"/>
                  </a:lnTo>
                  <a:lnTo>
                    <a:pt x="608373" y="1765470"/>
                  </a:lnTo>
                  <a:lnTo>
                    <a:pt x="560415" y="1747135"/>
                  </a:lnTo>
                  <a:lnTo>
                    <a:pt x="513555" y="1726173"/>
                  </a:lnTo>
                  <a:lnTo>
                    <a:pt x="468290" y="1702825"/>
                  </a:lnTo>
                  <a:lnTo>
                    <a:pt x="424621" y="1677089"/>
                  </a:lnTo>
                  <a:lnTo>
                    <a:pt x="382547" y="1648966"/>
                  </a:lnTo>
                  <a:lnTo>
                    <a:pt x="342068" y="1618455"/>
                  </a:lnTo>
                  <a:lnTo>
                    <a:pt x="303185" y="1585557"/>
                  </a:lnTo>
                  <a:lnTo>
                    <a:pt x="265897" y="1550272"/>
                  </a:lnTo>
                  <a:lnTo>
                    <a:pt x="230605" y="1512973"/>
                  </a:lnTo>
                  <a:lnTo>
                    <a:pt x="197710" y="1474078"/>
                  </a:lnTo>
                  <a:lnTo>
                    <a:pt x="167209" y="1433585"/>
                  </a:lnTo>
                  <a:lnTo>
                    <a:pt x="139099" y="1391493"/>
                  </a:lnTo>
                  <a:lnTo>
                    <a:pt x="113378" y="1347803"/>
                  </a:lnTo>
                  <a:lnTo>
                    <a:pt x="90042" y="1302512"/>
                  </a:lnTo>
                  <a:lnTo>
                    <a:pt x="69090" y="1255620"/>
                  </a:lnTo>
                  <a:lnTo>
                    <a:pt x="50760" y="1207666"/>
                  </a:lnTo>
                  <a:lnTo>
                    <a:pt x="35250" y="1159148"/>
                  </a:lnTo>
                  <a:lnTo>
                    <a:pt x="22560" y="1110067"/>
                  </a:lnTo>
                  <a:lnTo>
                    <a:pt x="12690" y="1060422"/>
                  </a:lnTo>
                  <a:lnTo>
                    <a:pt x="5640" y="1010216"/>
                  </a:lnTo>
                  <a:lnTo>
                    <a:pt x="1410" y="959449"/>
                  </a:lnTo>
                  <a:lnTo>
                    <a:pt x="0" y="908122"/>
                  </a:lnTo>
                  <a:lnTo>
                    <a:pt x="1410" y="856795"/>
                  </a:lnTo>
                  <a:lnTo>
                    <a:pt x="5640" y="806028"/>
                  </a:lnTo>
                  <a:lnTo>
                    <a:pt x="12690" y="755821"/>
                  </a:lnTo>
                  <a:lnTo>
                    <a:pt x="22560" y="706177"/>
                  </a:lnTo>
                  <a:lnTo>
                    <a:pt x="35250" y="657095"/>
                  </a:lnTo>
                  <a:lnTo>
                    <a:pt x="50760" y="608577"/>
                  </a:lnTo>
                  <a:lnTo>
                    <a:pt x="69090" y="560624"/>
                  </a:lnTo>
                  <a:lnTo>
                    <a:pt x="90042" y="513732"/>
                  </a:lnTo>
                  <a:lnTo>
                    <a:pt x="113378" y="468441"/>
                  </a:lnTo>
                  <a:lnTo>
                    <a:pt x="139099" y="424750"/>
                  </a:lnTo>
                  <a:lnTo>
                    <a:pt x="167209" y="382659"/>
                  </a:lnTo>
                  <a:lnTo>
                    <a:pt x="197710" y="342166"/>
                  </a:lnTo>
                  <a:lnTo>
                    <a:pt x="230605" y="303270"/>
                  </a:lnTo>
                  <a:lnTo>
                    <a:pt x="265897" y="265972"/>
                  </a:lnTo>
                  <a:lnTo>
                    <a:pt x="303185" y="230686"/>
                  </a:lnTo>
                  <a:lnTo>
                    <a:pt x="342068" y="197789"/>
                  </a:lnTo>
                  <a:lnTo>
                    <a:pt x="382547" y="167278"/>
                  </a:lnTo>
                  <a:lnTo>
                    <a:pt x="424621" y="139155"/>
                  </a:lnTo>
                  <a:lnTo>
                    <a:pt x="468290" y="113419"/>
                  </a:lnTo>
                  <a:lnTo>
                    <a:pt x="513555" y="90070"/>
                  </a:lnTo>
                  <a:lnTo>
                    <a:pt x="560415" y="69109"/>
                  </a:lnTo>
                  <a:lnTo>
                    <a:pt x="608373" y="50774"/>
                  </a:lnTo>
                  <a:lnTo>
                    <a:pt x="656891" y="35260"/>
                  </a:lnTo>
                  <a:lnTo>
                    <a:pt x="705968" y="22566"/>
                  </a:lnTo>
                  <a:lnTo>
                    <a:pt x="755604" y="12693"/>
                  </a:lnTo>
                  <a:lnTo>
                    <a:pt x="805799" y="5641"/>
                  </a:lnTo>
                  <a:lnTo>
                    <a:pt x="856553" y="1410"/>
                  </a:lnTo>
                  <a:lnTo>
                    <a:pt x="907866" y="0"/>
                  </a:lnTo>
                  <a:lnTo>
                    <a:pt x="959178" y="1410"/>
                  </a:lnTo>
                  <a:lnTo>
                    <a:pt x="1009931" y="5641"/>
                  </a:lnTo>
                  <a:lnTo>
                    <a:pt x="1060123" y="12693"/>
                  </a:lnTo>
                  <a:lnTo>
                    <a:pt x="1109753" y="22566"/>
                  </a:lnTo>
                  <a:lnTo>
                    <a:pt x="1158821" y="35260"/>
                  </a:lnTo>
                  <a:lnTo>
                    <a:pt x="1207326" y="50774"/>
                  </a:lnTo>
                  <a:lnTo>
                    <a:pt x="1255266" y="69109"/>
                  </a:lnTo>
                  <a:lnTo>
                    <a:pt x="1302144" y="90070"/>
                  </a:lnTo>
                  <a:lnTo>
                    <a:pt x="1347422" y="113419"/>
                  </a:lnTo>
                  <a:lnTo>
                    <a:pt x="1391101" y="139155"/>
                  </a:lnTo>
                  <a:lnTo>
                    <a:pt x="1433180" y="167278"/>
                  </a:lnTo>
                  <a:lnTo>
                    <a:pt x="1473662" y="197789"/>
                  </a:lnTo>
                  <a:lnTo>
                    <a:pt x="1512546" y="230686"/>
                  </a:lnTo>
                  <a:lnTo>
                    <a:pt x="1549835" y="265972"/>
                  </a:lnTo>
                  <a:lnTo>
                    <a:pt x="1585110" y="303270"/>
                  </a:lnTo>
                  <a:lnTo>
                    <a:pt x="1617998" y="342166"/>
                  </a:lnTo>
                  <a:lnTo>
                    <a:pt x="1648500" y="382659"/>
                  </a:lnTo>
                  <a:lnTo>
                    <a:pt x="1676616" y="424750"/>
                  </a:lnTo>
                  <a:lnTo>
                    <a:pt x="1702344" y="468441"/>
                  </a:lnTo>
                  <a:lnTo>
                    <a:pt x="1725686" y="513732"/>
                  </a:lnTo>
                  <a:lnTo>
                    <a:pt x="1746642" y="560624"/>
                  </a:lnTo>
                  <a:lnTo>
                    <a:pt x="1764972" y="608577"/>
                  </a:lnTo>
                  <a:lnTo>
                    <a:pt x="1780482" y="657095"/>
                  </a:lnTo>
                  <a:lnTo>
                    <a:pt x="1793172" y="706177"/>
                  </a:lnTo>
                  <a:lnTo>
                    <a:pt x="1803042" y="755821"/>
                  </a:lnTo>
                  <a:lnTo>
                    <a:pt x="1810092" y="806028"/>
                  </a:lnTo>
                  <a:lnTo>
                    <a:pt x="1814322" y="856795"/>
                  </a:lnTo>
                  <a:lnTo>
                    <a:pt x="1815732" y="908122"/>
                  </a:lnTo>
                  <a:lnTo>
                    <a:pt x="1814322" y="959449"/>
                  </a:lnTo>
                  <a:lnTo>
                    <a:pt x="1810092" y="1010216"/>
                  </a:lnTo>
                  <a:lnTo>
                    <a:pt x="1803042" y="1060422"/>
                  </a:lnTo>
                  <a:lnTo>
                    <a:pt x="1793172" y="1110067"/>
                  </a:lnTo>
                  <a:lnTo>
                    <a:pt x="1780482" y="1159148"/>
                  </a:lnTo>
                  <a:lnTo>
                    <a:pt x="1764972" y="1207666"/>
                  </a:lnTo>
                  <a:lnTo>
                    <a:pt x="1746642" y="1255620"/>
                  </a:lnTo>
                  <a:lnTo>
                    <a:pt x="1725686" y="1302512"/>
                  </a:lnTo>
                  <a:lnTo>
                    <a:pt x="1702344" y="1347803"/>
                  </a:lnTo>
                  <a:lnTo>
                    <a:pt x="1676616" y="1391493"/>
                  </a:lnTo>
                  <a:lnTo>
                    <a:pt x="1648500" y="1433585"/>
                  </a:lnTo>
                  <a:lnTo>
                    <a:pt x="1617998" y="1474078"/>
                  </a:lnTo>
                  <a:lnTo>
                    <a:pt x="1585110" y="1512973"/>
                  </a:lnTo>
                  <a:lnTo>
                    <a:pt x="1549835" y="1550272"/>
                  </a:lnTo>
                  <a:lnTo>
                    <a:pt x="1512546" y="1585557"/>
                  </a:lnTo>
                  <a:lnTo>
                    <a:pt x="1473662" y="1618455"/>
                  </a:lnTo>
                  <a:lnTo>
                    <a:pt x="1433180" y="1648966"/>
                  </a:lnTo>
                  <a:lnTo>
                    <a:pt x="1391101" y="1677089"/>
                  </a:lnTo>
                  <a:lnTo>
                    <a:pt x="1347422" y="1702825"/>
                  </a:lnTo>
                  <a:lnTo>
                    <a:pt x="1302144" y="1726173"/>
                  </a:lnTo>
                  <a:lnTo>
                    <a:pt x="1255266" y="1747135"/>
                  </a:lnTo>
                  <a:lnTo>
                    <a:pt x="1207326" y="1765470"/>
                  </a:lnTo>
                  <a:lnTo>
                    <a:pt x="1158821" y="1780984"/>
                  </a:lnTo>
                  <a:lnTo>
                    <a:pt x="1109753" y="1793678"/>
                  </a:lnTo>
                  <a:lnTo>
                    <a:pt x="1060123" y="1803551"/>
                  </a:lnTo>
                  <a:lnTo>
                    <a:pt x="1009931" y="1810603"/>
                  </a:lnTo>
                  <a:lnTo>
                    <a:pt x="959178" y="1814834"/>
                  </a:lnTo>
                  <a:lnTo>
                    <a:pt x="907866" y="1816244"/>
                  </a:lnTo>
                  <a:close/>
                </a:path>
              </a:pathLst>
            </a:custGeom>
            <a:solidFill>
              <a:srgbClr val="FFFFFF"/>
            </a:solidFill>
          </p:spPr>
          <p:txBody>
            <a:bodyPr wrap="square" lIns="0" tIns="0" rIns="0" bIns="0" rtlCol="0"/>
            <a:lstStyle/>
            <a:p>
              <a:endParaRPr/>
            </a:p>
          </p:txBody>
        </p:sp>
        <p:sp>
          <p:nvSpPr>
            <p:cNvPr id="8" name="object 8"/>
            <p:cNvSpPr/>
            <p:nvPr/>
          </p:nvSpPr>
          <p:spPr>
            <a:xfrm>
              <a:off x="8382000" y="2400300"/>
              <a:ext cx="1569720" cy="1570355"/>
            </a:xfrm>
            <a:custGeom>
              <a:avLst/>
              <a:gdLst/>
              <a:ahLst/>
              <a:cxnLst/>
              <a:rect l="l" t="t" r="r" b="b"/>
              <a:pathLst>
                <a:path w="1569720" h="1570354">
                  <a:moveTo>
                    <a:pt x="784765" y="1569974"/>
                  </a:moveTo>
                  <a:lnTo>
                    <a:pt x="731250" y="1568377"/>
                  </a:lnTo>
                  <a:lnTo>
                    <a:pt x="679057" y="1563586"/>
                  </a:lnTo>
                  <a:lnTo>
                    <a:pt x="628186" y="1555602"/>
                  </a:lnTo>
                  <a:lnTo>
                    <a:pt x="578638" y="1544425"/>
                  </a:lnTo>
                  <a:lnTo>
                    <a:pt x="530413" y="1530055"/>
                  </a:lnTo>
                  <a:lnTo>
                    <a:pt x="483509" y="1512491"/>
                  </a:lnTo>
                  <a:lnTo>
                    <a:pt x="437927" y="1491735"/>
                  </a:lnTo>
                  <a:lnTo>
                    <a:pt x="393667" y="1467787"/>
                  </a:lnTo>
                  <a:lnTo>
                    <a:pt x="350728" y="1440646"/>
                  </a:lnTo>
                  <a:lnTo>
                    <a:pt x="309110" y="1410312"/>
                  </a:lnTo>
                  <a:lnTo>
                    <a:pt x="268814" y="1376787"/>
                  </a:lnTo>
                  <a:lnTo>
                    <a:pt x="229838" y="1340070"/>
                  </a:lnTo>
                  <a:lnTo>
                    <a:pt x="193132" y="1301084"/>
                  </a:lnTo>
                  <a:lnTo>
                    <a:pt x="159616" y="1260776"/>
                  </a:lnTo>
                  <a:lnTo>
                    <a:pt x="129291" y="1219147"/>
                  </a:lnTo>
                  <a:lnTo>
                    <a:pt x="102158" y="1176196"/>
                  </a:lnTo>
                  <a:lnTo>
                    <a:pt x="78216" y="1131923"/>
                  </a:lnTo>
                  <a:lnTo>
                    <a:pt x="57466" y="1086328"/>
                  </a:lnTo>
                  <a:lnTo>
                    <a:pt x="39907" y="1039411"/>
                  </a:lnTo>
                  <a:lnTo>
                    <a:pt x="25541" y="991172"/>
                  </a:lnTo>
                  <a:lnTo>
                    <a:pt x="14367" y="941610"/>
                  </a:lnTo>
                  <a:lnTo>
                    <a:pt x="6385" y="890725"/>
                  </a:lnTo>
                  <a:lnTo>
                    <a:pt x="1596" y="838517"/>
                  </a:lnTo>
                  <a:lnTo>
                    <a:pt x="0" y="784987"/>
                  </a:lnTo>
                  <a:lnTo>
                    <a:pt x="1596" y="731456"/>
                  </a:lnTo>
                  <a:lnTo>
                    <a:pt x="6385" y="679248"/>
                  </a:lnTo>
                  <a:lnTo>
                    <a:pt x="14367" y="628364"/>
                  </a:lnTo>
                  <a:lnTo>
                    <a:pt x="25541" y="578802"/>
                  </a:lnTo>
                  <a:lnTo>
                    <a:pt x="39907" y="530562"/>
                  </a:lnTo>
                  <a:lnTo>
                    <a:pt x="57466" y="483645"/>
                  </a:lnTo>
                  <a:lnTo>
                    <a:pt x="78216" y="438050"/>
                  </a:lnTo>
                  <a:lnTo>
                    <a:pt x="102158" y="393778"/>
                  </a:lnTo>
                  <a:lnTo>
                    <a:pt x="129291" y="350827"/>
                  </a:lnTo>
                  <a:lnTo>
                    <a:pt x="159616" y="309197"/>
                  </a:lnTo>
                  <a:lnTo>
                    <a:pt x="193132" y="268890"/>
                  </a:lnTo>
                  <a:lnTo>
                    <a:pt x="229838" y="229903"/>
                  </a:lnTo>
                  <a:lnTo>
                    <a:pt x="268814" y="193186"/>
                  </a:lnTo>
                  <a:lnTo>
                    <a:pt x="309110" y="159661"/>
                  </a:lnTo>
                  <a:lnTo>
                    <a:pt x="350728" y="129328"/>
                  </a:lnTo>
                  <a:lnTo>
                    <a:pt x="393667" y="102187"/>
                  </a:lnTo>
                  <a:lnTo>
                    <a:pt x="437927" y="78238"/>
                  </a:lnTo>
                  <a:lnTo>
                    <a:pt x="483509" y="57482"/>
                  </a:lnTo>
                  <a:lnTo>
                    <a:pt x="530413" y="39919"/>
                  </a:lnTo>
                  <a:lnTo>
                    <a:pt x="578638" y="25548"/>
                  </a:lnTo>
                  <a:lnTo>
                    <a:pt x="628186" y="14371"/>
                  </a:lnTo>
                  <a:lnTo>
                    <a:pt x="679057" y="6387"/>
                  </a:lnTo>
                  <a:lnTo>
                    <a:pt x="731250" y="1596"/>
                  </a:lnTo>
                  <a:lnTo>
                    <a:pt x="784765" y="0"/>
                  </a:lnTo>
                  <a:lnTo>
                    <a:pt x="838281" y="1596"/>
                  </a:lnTo>
                  <a:lnTo>
                    <a:pt x="890474" y="6387"/>
                  </a:lnTo>
                  <a:lnTo>
                    <a:pt x="941344" y="14371"/>
                  </a:lnTo>
                  <a:lnTo>
                    <a:pt x="990892" y="25548"/>
                  </a:lnTo>
                  <a:lnTo>
                    <a:pt x="1039118" y="39919"/>
                  </a:lnTo>
                  <a:lnTo>
                    <a:pt x="1086022" y="57482"/>
                  </a:lnTo>
                  <a:lnTo>
                    <a:pt x="1131603" y="78238"/>
                  </a:lnTo>
                  <a:lnTo>
                    <a:pt x="1175864" y="102187"/>
                  </a:lnTo>
                  <a:lnTo>
                    <a:pt x="1218803" y="129328"/>
                  </a:lnTo>
                  <a:lnTo>
                    <a:pt x="1260420" y="159661"/>
                  </a:lnTo>
                  <a:lnTo>
                    <a:pt x="1300716" y="193186"/>
                  </a:lnTo>
                  <a:lnTo>
                    <a:pt x="1339692" y="229903"/>
                  </a:lnTo>
                  <a:lnTo>
                    <a:pt x="1376399" y="268890"/>
                  </a:lnTo>
                  <a:lnTo>
                    <a:pt x="1409915" y="309197"/>
                  </a:lnTo>
                  <a:lnTo>
                    <a:pt x="1440239" y="350827"/>
                  </a:lnTo>
                  <a:lnTo>
                    <a:pt x="1467373" y="393778"/>
                  </a:lnTo>
                  <a:lnTo>
                    <a:pt x="1491314" y="438050"/>
                  </a:lnTo>
                  <a:lnTo>
                    <a:pt x="1512065" y="483645"/>
                  </a:lnTo>
                  <a:lnTo>
                    <a:pt x="1529623" y="530562"/>
                  </a:lnTo>
                  <a:lnTo>
                    <a:pt x="1543989" y="578802"/>
                  </a:lnTo>
                  <a:lnTo>
                    <a:pt x="1555163" y="628364"/>
                  </a:lnTo>
                  <a:lnTo>
                    <a:pt x="1563145" y="679248"/>
                  </a:lnTo>
                  <a:lnTo>
                    <a:pt x="1567934" y="731456"/>
                  </a:lnTo>
                  <a:lnTo>
                    <a:pt x="1569531" y="784987"/>
                  </a:lnTo>
                  <a:lnTo>
                    <a:pt x="1567934" y="838517"/>
                  </a:lnTo>
                  <a:lnTo>
                    <a:pt x="1563145" y="890725"/>
                  </a:lnTo>
                  <a:lnTo>
                    <a:pt x="1555163" y="941610"/>
                  </a:lnTo>
                  <a:lnTo>
                    <a:pt x="1543989" y="991172"/>
                  </a:lnTo>
                  <a:lnTo>
                    <a:pt x="1529623" y="1039411"/>
                  </a:lnTo>
                  <a:lnTo>
                    <a:pt x="1512065" y="1086328"/>
                  </a:lnTo>
                  <a:lnTo>
                    <a:pt x="1491314" y="1131923"/>
                  </a:lnTo>
                  <a:lnTo>
                    <a:pt x="1467373" y="1176196"/>
                  </a:lnTo>
                  <a:lnTo>
                    <a:pt x="1440239" y="1219147"/>
                  </a:lnTo>
                  <a:lnTo>
                    <a:pt x="1409915" y="1260776"/>
                  </a:lnTo>
                  <a:lnTo>
                    <a:pt x="1376399" y="1301084"/>
                  </a:lnTo>
                  <a:lnTo>
                    <a:pt x="1339692" y="1340070"/>
                  </a:lnTo>
                  <a:lnTo>
                    <a:pt x="1300716" y="1376787"/>
                  </a:lnTo>
                  <a:lnTo>
                    <a:pt x="1260420" y="1410312"/>
                  </a:lnTo>
                  <a:lnTo>
                    <a:pt x="1218803" y="1440646"/>
                  </a:lnTo>
                  <a:lnTo>
                    <a:pt x="1175864" y="1467787"/>
                  </a:lnTo>
                  <a:lnTo>
                    <a:pt x="1131603" y="1491735"/>
                  </a:lnTo>
                  <a:lnTo>
                    <a:pt x="1086022" y="1512491"/>
                  </a:lnTo>
                  <a:lnTo>
                    <a:pt x="1039118" y="1530055"/>
                  </a:lnTo>
                  <a:lnTo>
                    <a:pt x="990892" y="1544425"/>
                  </a:lnTo>
                  <a:lnTo>
                    <a:pt x="941344" y="1555602"/>
                  </a:lnTo>
                  <a:lnTo>
                    <a:pt x="890474" y="1563586"/>
                  </a:lnTo>
                  <a:lnTo>
                    <a:pt x="838281" y="1568377"/>
                  </a:lnTo>
                  <a:lnTo>
                    <a:pt x="784765" y="1569974"/>
                  </a:lnTo>
                  <a:close/>
                </a:path>
              </a:pathLst>
            </a:custGeom>
            <a:solidFill>
              <a:srgbClr val="217DEE"/>
            </a:solidFill>
          </p:spPr>
          <p:txBody>
            <a:bodyPr wrap="square" lIns="0" tIns="0" rIns="0" bIns="0" rtlCol="0"/>
            <a:lstStyle/>
            <a:p>
              <a:endParaRPr/>
            </a:p>
          </p:txBody>
        </p:sp>
      </p:grpSp>
      <p:sp>
        <p:nvSpPr>
          <p:cNvPr id="9" name="object 9"/>
          <p:cNvSpPr txBox="1"/>
          <p:nvPr/>
        </p:nvSpPr>
        <p:spPr>
          <a:xfrm>
            <a:off x="5947866" y="2250914"/>
            <a:ext cx="6403975" cy="4054315"/>
          </a:xfrm>
          <a:prstGeom prst="rect">
            <a:avLst/>
          </a:prstGeom>
        </p:spPr>
        <p:txBody>
          <a:bodyPr vert="horz" wrap="square" lIns="0" tIns="553085" rIns="0" bIns="0" rtlCol="0">
            <a:spAutoFit/>
          </a:bodyPr>
          <a:lstStyle/>
          <a:p>
            <a:pPr marR="1905" algn="ctr">
              <a:lnSpc>
                <a:spcPct val="100000"/>
              </a:lnSpc>
              <a:spcBef>
                <a:spcPts val="4355"/>
              </a:spcBef>
            </a:pPr>
            <a:endParaRPr sz="7650" dirty="0">
              <a:latin typeface="Trebuchet MS"/>
              <a:cs typeface="Trebuchet MS"/>
            </a:endParaRPr>
          </a:p>
          <a:p>
            <a:pPr algn="ctr">
              <a:lnSpc>
                <a:spcPct val="100000"/>
              </a:lnSpc>
              <a:spcBef>
                <a:spcPts val="3220"/>
              </a:spcBef>
            </a:pPr>
            <a:r>
              <a:rPr sz="4400" spc="-25" dirty="0">
                <a:latin typeface="Georgia" panose="02040502050405020303" pitchFamily="18" charset="0"/>
                <a:cs typeface="Trebuchet MS"/>
              </a:rPr>
              <a:t>Identity</a:t>
            </a:r>
            <a:r>
              <a:rPr sz="4400" spc="-290" dirty="0">
                <a:latin typeface="Georgia" panose="02040502050405020303" pitchFamily="18" charset="0"/>
                <a:cs typeface="Trebuchet MS"/>
              </a:rPr>
              <a:t> </a:t>
            </a:r>
            <a:r>
              <a:rPr sz="4400" spc="-90" dirty="0">
                <a:latin typeface="Georgia" panose="02040502050405020303" pitchFamily="18" charset="0"/>
                <a:cs typeface="Trebuchet MS"/>
              </a:rPr>
              <a:t>theft</a:t>
            </a:r>
            <a:endParaRPr sz="4400" dirty="0">
              <a:latin typeface="Georgia" panose="02040502050405020303" pitchFamily="18" charset="0"/>
              <a:cs typeface="Trebuchet MS"/>
            </a:endParaRPr>
          </a:p>
          <a:p>
            <a:pPr algn="ctr">
              <a:lnSpc>
                <a:spcPct val="100000"/>
              </a:lnSpc>
              <a:spcBef>
                <a:spcPts val="2350"/>
              </a:spcBef>
            </a:pPr>
            <a:r>
              <a:rPr sz="6000" b="1" spc="315" dirty="0">
                <a:latin typeface="Georgia" panose="02040502050405020303" pitchFamily="18" charset="0"/>
                <a:cs typeface="Trebuchet MS"/>
              </a:rPr>
              <a:t>PROTECTION</a:t>
            </a:r>
            <a:endParaRPr sz="6000" dirty="0">
              <a:latin typeface="Georgia" panose="02040502050405020303" pitchFamily="18" charset="0"/>
              <a:cs typeface="Trebuchet MS"/>
            </a:endParaRPr>
          </a:p>
        </p:txBody>
      </p:sp>
      <p:sp>
        <p:nvSpPr>
          <p:cNvPr id="10" name="object 9"/>
          <p:cNvSpPr txBox="1">
            <a:spLocks/>
          </p:cNvSpPr>
          <p:nvPr/>
        </p:nvSpPr>
        <p:spPr>
          <a:xfrm>
            <a:off x="8889141" y="2454275"/>
            <a:ext cx="511175" cy="1191260"/>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en-IN" sz="7650" kern="0" spc="-190" dirty="0" smtClean="0">
                <a:solidFill>
                  <a:srgbClr val="FFFFFF"/>
                </a:solidFill>
              </a:rPr>
              <a:t>1</a:t>
            </a:r>
            <a:endParaRPr lang="en-IN" sz="7650" kern="0" dirty="0">
              <a:solidFill>
                <a:sysClr val="windowText" lastClr="000000"/>
              </a:solidFill>
            </a:endParaRPr>
          </a:p>
        </p:txBody>
      </p:sp>
      <p:sp>
        <p:nvSpPr>
          <p:cNvPr id="12" name="Slide Number Placeholder 11"/>
          <p:cNvSpPr>
            <a:spLocks noGrp="1"/>
          </p:cNvSpPr>
          <p:nvPr>
            <p:ph type="sldNum" sz="quarter" idx="7"/>
          </p:nvPr>
        </p:nvSpPr>
        <p:spPr/>
        <p:txBody>
          <a:bodyPr/>
          <a:lstStyle/>
          <a:p>
            <a:pPr marL="125730">
              <a:lnSpc>
                <a:spcPct val="100000"/>
              </a:lnSpc>
              <a:spcBef>
                <a:spcPts val="155"/>
              </a:spcBef>
            </a:pPr>
            <a:fld id="{81D60167-4931-47E6-BA6A-407CBD079E47}" type="slidenum">
              <a:rPr lang="en-IN" smtClean="0"/>
              <a:t>9</a:t>
            </a:fld>
            <a:endParaRPr lang="en-IN" dirty="0"/>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w8mIsdRiY4NI63SnY30k6Q"/>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650</TotalTime>
  <Words>3120</Words>
  <Application>Microsoft Office PowerPoint</Application>
  <PresentationFormat>Custom</PresentationFormat>
  <Paragraphs>593</Paragraphs>
  <Slides>87</Slides>
  <Notes>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87</vt:i4>
      </vt:variant>
    </vt:vector>
  </HeadingPairs>
  <TitlesOfParts>
    <vt:vector size="89" baseType="lpstr">
      <vt:lpstr>Office Theme</vt:lpstr>
      <vt:lpstr>think-cell Slide</vt:lpstr>
      <vt:lpstr>FINANCIAL AWARENESS AND CONSUMER TRAINING (FACT)</vt:lpstr>
      <vt:lpstr>ABOUT US</vt:lpstr>
      <vt:lpstr>VISION &amp;  MISSION</vt:lpstr>
      <vt:lpstr>PowerPoint Presentation</vt:lpstr>
      <vt:lpstr>PowerPoint Presentation</vt:lpstr>
      <vt:lpstr>PowerPoint Presentation</vt:lpstr>
      <vt:lpstr>FINANCIAL LITERACY</vt:lpstr>
      <vt:lpstr>LET'S START</vt:lpstr>
      <vt:lpstr>PowerPoint Presentation</vt:lpstr>
      <vt:lpstr>PowerPoint Presentation</vt:lpstr>
      <vt:lpstr>MISCONCEPTION We think Identity theft only happens to people with money, but the truth is you don't have to have  money to be a victim.</vt:lpstr>
      <vt:lpstr>Identity  theft is real.</vt:lpstr>
      <vt:lpstr>How it occurs?</vt:lpstr>
      <vt:lpstr>PROTECT YOURSELF</vt:lpstr>
      <vt:lpstr>PowerPoint Presentation</vt:lpstr>
      <vt:lpstr>2</vt:lpstr>
      <vt:lpstr>If  you don’t know how to use credit cards  responsibly, it can be dangerous.</vt:lpstr>
      <vt:lpstr>PowerPoint Presentation</vt:lpstr>
      <vt:lpstr>ANNUAL FEES</vt:lpstr>
      <vt:lpstr>MINIMUM PAYMENT TRAP</vt:lpstr>
      <vt:lpstr>CASH WITHDRAWAL</vt:lpstr>
      <vt:lpstr>Regularly check your account  activity online. Be aware of the marketing  gimmicks. Feel secure with access to an  emergency line of credit. </vt:lpstr>
      <vt:lpstr>3</vt:lpstr>
      <vt:lpstr>PowerPoint Presentation</vt:lpstr>
      <vt:lpstr>EDUCATION LOAN PRINCIPLES</vt:lpstr>
      <vt:lpstr>SHOULD YOU PREPAY?</vt:lpstr>
      <vt:lpstr>Do your own cost-benefit analysis</vt:lpstr>
      <vt:lpstr>Do your own cost-benefit analysis</vt:lpstr>
      <vt:lpstr>WHAT IF YOU  DON'T GET A  JOB?</vt:lpstr>
      <vt:lpstr>4</vt:lpstr>
      <vt:lpstr>IMPULSE  BUYING</vt:lpstr>
      <vt:lpstr>WHY WE  BUY  IMPULSIVELY</vt:lpstr>
      <vt:lpstr>WHY WE  BUY  IMPULSIVELY</vt:lpstr>
      <vt:lpstr>WHY WE  BUY  IMPULSIVELY</vt:lpstr>
      <vt:lpstr>WHY WE  BUY  IMPULSIVELY</vt:lpstr>
      <vt:lpstr>PowerPoint Presentation</vt:lpstr>
      <vt:lpstr>HOW TO</vt:lpstr>
      <vt:lpstr>HOW TO</vt:lpstr>
      <vt:lpstr>HOW TO</vt:lpstr>
      <vt:lpstr>HOW TO</vt:lpstr>
      <vt:lpstr>BEFORE YOU BUY, ASK QUESTIONS?</vt:lpstr>
      <vt:lpstr>PowerPoint Presentation</vt:lpstr>
      <vt:lpstr>PowerPoint Presentation</vt:lpstr>
      <vt:lpstr>1. Internet Banking</vt:lpstr>
      <vt:lpstr>PowerPoint Presentation</vt:lpstr>
      <vt:lpstr>DEBIT AND CREDIT CARDS</vt:lpstr>
      <vt:lpstr>MOBILE WALLETS</vt:lpstr>
      <vt:lpstr>AADHAAR PAY</vt:lpstr>
      <vt:lpstr>PowerPoint Presentation</vt:lpstr>
      <vt:lpstr>WHAT IS UPI?</vt:lpstr>
      <vt:lpstr>UPI REGISTRATION PROCESS</vt:lpstr>
      <vt:lpstr>HOW TO SEND MONEY THROUGH UPI?</vt:lpstr>
      <vt:lpstr>*99#</vt:lpstr>
      <vt:lpstr>*99#</vt:lpstr>
      <vt:lpstr>HOW TO</vt:lpstr>
      <vt:lpstr>HOW TO</vt:lpstr>
      <vt:lpstr>BHIM IS AN APP THAT LETS  YOU MAKE EASY AND  QUICK PAYMENT  TRANSACTIONS USING UPI.</vt:lpstr>
      <vt:lpstr>PowerPoint Presentation</vt:lpstr>
      <vt:lpstr>PowerPoint Presentation</vt:lpstr>
      <vt:lpstr>PowerPoint Presentation</vt:lpstr>
      <vt:lpstr>HOW TO</vt:lpstr>
      <vt:lpstr>HOW TO</vt:lpstr>
      <vt:lpstr>HOW TO</vt:lpstr>
      <vt:lpstr>PowerPoint Presentation</vt:lpstr>
      <vt:lpstr>LET'S TALK  ABOUT HOW YOU  MANAGE YOUR  MONEY</vt:lpstr>
      <vt:lpstr>WHETHER YOU WILL  REACH YOUR LIFE GOALS?</vt:lpstr>
      <vt:lpstr>LIFE  G ALS</vt:lpstr>
      <vt:lpstr>Open an emergency savings bank account  Emergencies are unpredictable</vt:lpstr>
      <vt:lpstr>EPF CASE STUDY</vt:lpstr>
      <vt:lpstr>LIFE &amp; HEALTH INSURANCE</vt:lpstr>
      <vt:lpstr>HOW MUCH</vt:lpstr>
      <vt:lpstr>KEY POINTS</vt:lpstr>
      <vt:lpstr>AROUND 2% RETIREES ARE TRULY  FINANCIALLY FREE</vt:lpstr>
      <vt:lpstr>NATIONAL PENSION SYSTEM</vt:lpstr>
      <vt:lpstr>PowerPoint Presentation</vt:lpstr>
      <vt:lpstr>NPS ACCOUNT DETAILS</vt:lpstr>
      <vt:lpstr>PowerPoint Presentation</vt:lpstr>
      <vt:lpstr>PowerPoint Presentation</vt:lpstr>
      <vt:lpstr>CASE STUDY</vt:lpstr>
      <vt:lpstr>PowerPoint Presentation</vt:lpstr>
      <vt:lpstr>Stocks</vt:lpstr>
      <vt:lpstr>BENEFITS</vt:lpstr>
      <vt:lpstr>ELSS</vt:lpstr>
      <vt:lpstr>While you have much to look forward to,  your transition to post-college life...</vt:lpstr>
      <vt:lpstr>E – LMS &amp; Financial Literacy Mobile App of NCFE</vt:lpstr>
      <vt:lpstr>PowerPoint Presentation</vt:lpstr>
      <vt:lpstr>Connect with us: Facebook.com/ncfeindia | Twitter.com/ncfeindia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fact 1</dc:title>
  <dc:creator>National Centre for Financial Education</dc:creator>
  <cp:lastModifiedBy>Manish kumar</cp:lastModifiedBy>
  <cp:revision>60</cp:revision>
  <dcterms:created xsi:type="dcterms:W3CDTF">2022-06-13T06:56:48Z</dcterms:created>
  <dcterms:modified xsi:type="dcterms:W3CDTF">2025-06-09T06:48:26Z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2017-08-14T00:00:00Z</vt:filetime>
  </property>
  <property fmtid="{D5CDD505-2E9C-101B-9397-08002B2CF9AE}" pid="3" name="Creator">
    <vt:lpwstr>Canva</vt:lpwstr>
  </property>
  <property fmtid="{D5CDD505-2E9C-101B-9397-08002B2CF9AE}" pid="4" name="LastSaved">
    <vt:filetime>2022-06-13T00:00:00Z</vt:filetime>
  </property>
</Properties>
</file>